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F2AC-743A-4A43-912D-61E5F078B251}" type="datetimeFigureOut">
              <a:rPr lang="en-US" smtClean="0"/>
              <a:t>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F22A7-951A-49D1-A8BC-3AF41C1171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7800" y="160020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‘Transition to this Slide’ animation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33528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600" y="50292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77000" y="23622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533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Basic Animation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2895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1752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4343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Fly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514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5334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Custom Animation: Entrance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5720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46482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46482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23622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190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4114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Checkboard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4126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Diamond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0" y="4050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Fly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514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5334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Custom Animation: Exit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5720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46482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46482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23622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190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4114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Checkboard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4126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Diamond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0" y="4050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Fly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4" grpId="1" animBg="1"/>
      <p:bldP spid="5" grpId="1" animBg="1"/>
      <p:bldP spid="6" grpId="1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3622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457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 Animation : Motion Path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7244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49530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62800" y="52578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22860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981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Diagonal down right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724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18288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Down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44958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Right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4267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Left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1905000"/>
            <a:ext cx="1752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Diagonal up right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3 0.00555 L 0.30833 -0.32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 Animation : Emphasis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25146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724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4724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Tetsing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50292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800" y="22098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1752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Font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4572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0" y="4191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Font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419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Font Size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175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Grow/Shrink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4</cp:revision>
  <dcterms:created xsi:type="dcterms:W3CDTF">2008-01-03T22:38:38Z</dcterms:created>
  <dcterms:modified xsi:type="dcterms:W3CDTF">2008-01-03T23:03:40Z</dcterms:modified>
</cp:coreProperties>
</file>