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4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79812" y="836712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fade in with applause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2879812" y="2300875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fly in with drums 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879812" y="3765038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wipe with bells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879812" y="5229200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chess and disappear after 3 seconds with explosion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3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</dc:title>
  <dc:creator>Klaus-Peter Eckert</dc:creator>
  <dc:description>Slide with 5 animations - created with office 2007 SP1.</dc:description>
  <cp:lastModifiedBy>Klaus-Peter Eckert</cp:lastModifiedBy>
  <cp:revision>5</cp:revision>
  <dcterms:created xsi:type="dcterms:W3CDTF">2010-09-20T07:20:13Z</dcterms:created>
  <dcterms:modified xsi:type="dcterms:W3CDTF">2010-10-20T13:20:49Z</dcterms:modified>
  <cp:category>Auxiliary</cp:category>
</cp:coreProperties>
</file>