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4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61E6-BC4B-4641-B3CF-226B32BE6428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AEF7-3FF0-48A7-AB15-DEC38B983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79812" y="836712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 fade in</a:t>
            </a:r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879812" y="2300875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 fly in </a:t>
            </a: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879812" y="3765038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 wipe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879812" y="5229200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 chess and disappear after 3 seconds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3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</dc:title>
  <dc:creator>Klaus-Peter Eckert</dc:creator>
  <dc:description>Slide with 5 animations - created with office 2007 SP1.</dc:description>
  <cp:lastModifiedBy>Klaus-Peter Eckert</cp:lastModifiedBy>
  <cp:revision>3</cp:revision>
  <dcterms:created xsi:type="dcterms:W3CDTF">2010-09-20T07:20:13Z</dcterms:created>
  <dcterms:modified xsi:type="dcterms:W3CDTF">2010-10-20T13:20:35Z</dcterms:modified>
  <cp:category>Auxiliary</cp:category>
</cp:coreProperties>
</file>