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F5E1-EBFC-45B2-A830-4555465E2663}" type="datetimeFigureOut">
              <a:rPr lang="de-DE" smtClean="0"/>
              <a:pPr/>
              <a:t>20.10.2010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1651-1D31-444B-91E1-B9FD8087545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Public\Music\Sample%20Music\Symphony_No_3.wma" TargetMode="External"/><Relationship Id="rId1" Type="http://schemas.microsoft.com/office/2007/relationships/media" Target="file:///C:\Users\Public\Music\Sample%20Music\Symphony_No_3.wm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phony_No_3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3500430" y="2357430"/>
            <a:ext cx="2143140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63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Company>FhI FOKUS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K.-P. Eckert</dc:creator>
  <dc:description>Document referring to an external audio file</dc:description>
  <cp:lastModifiedBy>Klaus-Peter Eckert</cp:lastModifiedBy>
  <cp:revision>5</cp:revision>
  <dcterms:created xsi:type="dcterms:W3CDTF">2009-12-02T13:00:13Z</dcterms:created>
  <dcterms:modified xsi:type="dcterms:W3CDTF">2010-10-20T13:21:25Z</dcterms:modified>
  <cp:category>Auxiliary</cp:category>
</cp:coreProperties>
</file>