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E71A-D7D8-42D4-BB2B-B2B91E111D51}" type="datetimeFigureOut">
              <a:rPr lang="en-US" smtClean="0"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C43-7275-43F6-99FD-0D9BE1E310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- Action Buttons</a:t>
            </a:r>
            <a:endParaRPr lang="en-US" dirty="0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66800" y="2286000"/>
            <a:ext cx="990600" cy="914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2895600" y="2286000"/>
            <a:ext cx="914400" cy="990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Information 6">
            <a:hlinkClick r:id="" action="ppaction://noaction" highlightClick="1"/>
          </p:cNvPr>
          <p:cNvSpPr/>
          <p:nvPr/>
        </p:nvSpPr>
        <p:spPr>
          <a:xfrm>
            <a:off x="4724400" y="2286000"/>
            <a:ext cx="1066800" cy="9906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Movie 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553200" y="2286000"/>
            <a:ext cx="1066800" cy="9906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Basic Shapes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990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905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343400" y="1905000"/>
            <a:ext cx="795528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019800" y="1905000"/>
            <a:ext cx="1219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&quot; Symbol 6"/>
          <p:cNvSpPr/>
          <p:nvPr/>
        </p:nvSpPr>
        <p:spPr>
          <a:xfrm>
            <a:off x="1066800" y="3581400"/>
            <a:ext cx="914400" cy="914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35814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105400" y="3581400"/>
            <a:ext cx="914400" cy="990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>
            <a:off x="7086600" y="3505200"/>
            <a:ext cx="990600" cy="12954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657600" y="5105400"/>
            <a:ext cx="1371600" cy="1295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Block Arrows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143000" y="2209800"/>
            <a:ext cx="1143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3505200" y="2133600"/>
            <a:ext cx="6858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5410200" y="2209800"/>
            <a:ext cx="10668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7467600" y="2133600"/>
            <a:ext cx="762000" cy="990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990600" y="4419600"/>
            <a:ext cx="1066800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200400" y="4038600"/>
            <a:ext cx="838200" cy="1295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5181600" y="4191000"/>
            <a:ext cx="1371600" cy="1066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Quad Arrow Callout 9"/>
          <p:cNvSpPr/>
          <p:nvPr/>
        </p:nvSpPr>
        <p:spPr>
          <a:xfrm>
            <a:off x="7543800" y="4038600"/>
            <a:ext cx="1066800" cy="12192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- Callouts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1066800" y="2286000"/>
            <a:ext cx="1295400" cy="1219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81400" y="2286000"/>
            <a:ext cx="1371600" cy="1371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019800" y="2209800"/>
            <a:ext cx="18288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838200" y="4876800"/>
            <a:ext cx="1371600" cy="1143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733800" y="4876800"/>
            <a:ext cx="1295400" cy="106680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6172200" y="4495800"/>
            <a:ext cx="16764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Equation Shapes</a:t>
            </a:r>
            <a:endParaRPr lang="en-US" dirty="0"/>
          </a:p>
        </p:txBody>
      </p:sp>
      <p:sp>
        <p:nvSpPr>
          <p:cNvPr id="3" name="Plus 2"/>
          <p:cNvSpPr/>
          <p:nvPr/>
        </p:nvSpPr>
        <p:spPr>
          <a:xfrm>
            <a:off x="1371600" y="2667000"/>
            <a:ext cx="1066800" cy="1066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3124200" y="2971800"/>
            <a:ext cx="1371600" cy="609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5181600" y="2743200"/>
            <a:ext cx="838200" cy="1066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vision 5"/>
          <p:cNvSpPr/>
          <p:nvPr/>
        </p:nvSpPr>
        <p:spPr>
          <a:xfrm>
            <a:off x="7010400" y="2667000"/>
            <a:ext cx="1143000" cy="1219200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/>
          <p:cNvSpPr/>
          <p:nvPr/>
        </p:nvSpPr>
        <p:spPr>
          <a:xfrm>
            <a:off x="3124200" y="4724400"/>
            <a:ext cx="11430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Not Equal 7"/>
          <p:cNvSpPr/>
          <p:nvPr/>
        </p:nvSpPr>
        <p:spPr>
          <a:xfrm>
            <a:off x="4876800" y="4648200"/>
            <a:ext cx="1295400" cy="10668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Flow Chart Shapes</a:t>
            </a:r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295400" y="2286000"/>
            <a:ext cx="10668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3733800" y="2438400"/>
            <a:ext cx="10668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6019800" y="2286000"/>
            <a:ext cx="1371600" cy="914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981200" y="4648200"/>
            <a:ext cx="1219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4343400" y="4419600"/>
            <a:ext cx="1371600" cy="838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781800" y="4191000"/>
            <a:ext cx="11430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Freeform Shapes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98286" y="2278743"/>
            <a:ext cx="2140857" cy="2336800"/>
          </a:xfrm>
          <a:custGeom>
            <a:avLst/>
            <a:gdLst>
              <a:gd name="connsiteX0" fmla="*/ 457200 w 2140857"/>
              <a:gd name="connsiteY0" fmla="*/ 370114 h 2336800"/>
              <a:gd name="connsiteX1" fmla="*/ 1088571 w 2140857"/>
              <a:gd name="connsiteY1" fmla="*/ 0 h 2336800"/>
              <a:gd name="connsiteX2" fmla="*/ 1255485 w 2140857"/>
              <a:gd name="connsiteY2" fmla="*/ 747486 h 2336800"/>
              <a:gd name="connsiteX3" fmla="*/ 1944914 w 2140857"/>
              <a:gd name="connsiteY3" fmla="*/ 508000 h 2336800"/>
              <a:gd name="connsiteX4" fmla="*/ 2140857 w 2140857"/>
              <a:gd name="connsiteY4" fmla="*/ 1516743 h 2336800"/>
              <a:gd name="connsiteX5" fmla="*/ 1727200 w 2140857"/>
              <a:gd name="connsiteY5" fmla="*/ 2336800 h 2336800"/>
              <a:gd name="connsiteX6" fmla="*/ 936171 w 2140857"/>
              <a:gd name="connsiteY6" fmla="*/ 1814286 h 2336800"/>
              <a:gd name="connsiteX7" fmla="*/ 1647371 w 2140857"/>
              <a:gd name="connsiteY7" fmla="*/ 1683657 h 2336800"/>
              <a:gd name="connsiteX8" fmla="*/ 1683657 w 2140857"/>
              <a:gd name="connsiteY8" fmla="*/ 1045028 h 2336800"/>
              <a:gd name="connsiteX9" fmla="*/ 435428 w 2140857"/>
              <a:gd name="connsiteY9" fmla="*/ 2126343 h 2336800"/>
              <a:gd name="connsiteX10" fmla="*/ 137885 w 2140857"/>
              <a:gd name="connsiteY10" fmla="*/ 1444171 h 2336800"/>
              <a:gd name="connsiteX11" fmla="*/ 892628 w 2140857"/>
              <a:gd name="connsiteY11" fmla="*/ 1211943 h 2336800"/>
              <a:gd name="connsiteX12" fmla="*/ 870857 w 2140857"/>
              <a:gd name="connsiteY12" fmla="*/ 1103086 h 2336800"/>
              <a:gd name="connsiteX13" fmla="*/ 0 w 2140857"/>
              <a:gd name="connsiteY13" fmla="*/ 616857 h 2336800"/>
              <a:gd name="connsiteX14" fmla="*/ 457200 w 2140857"/>
              <a:gd name="connsiteY14" fmla="*/ 370114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40857" h="2336800">
                <a:moveTo>
                  <a:pt x="457200" y="370114"/>
                </a:moveTo>
                <a:lnTo>
                  <a:pt x="1088571" y="0"/>
                </a:lnTo>
                <a:lnTo>
                  <a:pt x="1255485" y="747486"/>
                </a:lnTo>
                <a:lnTo>
                  <a:pt x="1944914" y="508000"/>
                </a:lnTo>
                <a:lnTo>
                  <a:pt x="2140857" y="1516743"/>
                </a:lnTo>
                <a:lnTo>
                  <a:pt x="1727200" y="2336800"/>
                </a:lnTo>
                <a:lnTo>
                  <a:pt x="936171" y="1814286"/>
                </a:lnTo>
                <a:lnTo>
                  <a:pt x="1647371" y="1683657"/>
                </a:lnTo>
                <a:lnTo>
                  <a:pt x="1683657" y="1045028"/>
                </a:lnTo>
                <a:lnTo>
                  <a:pt x="435428" y="2126343"/>
                </a:lnTo>
                <a:lnTo>
                  <a:pt x="137885" y="1444171"/>
                </a:lnTo>
                <a:lnTo>
                  <a:pt x="892628" y="1211943"/>
                </a:lnTo>
                <a:lnTo>
                  <a:pt x="870857" y="1103086"/>
                </a:lnTo>
                <a:lnTo>
                  <a:pt x="0" y="616857"/>
                </a:lnTo>
                <a:lnTo>
                  <a:pt x="457200" y="3701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05200" y="2438400"/>
            <a:ext cx="2279952" cy="2852057"/>
          </a:xfrm>
          <a:custGeom>
            <a:avLst/>
            <a:gdLst>
              <a:gd name="connsiteX0" fmla="*/ 0 w 2279952"/>
              <a:gd name="connsiteY0" fmla="*/ 0 h 2852057"/>
              <a:gd name="connsiteX1" fmla="*/ 863600 w 2279952"/>
              <a:gd name="connsiteY1" fmla="*/ 769257 h 2852057"/>
              <a:gd name="connsiteX2" fmla="*/ 689429 w 2279952"/>
              <a:gd name="connsiteY2" fmla="*/ 2148114 h 2852057"/>
              <a:gd name="connsiteX3" fmla="*/ 2090057 w 2279952"/>
              <a:gd name="connsiteY3" fmla="*/ 2569029 h 2852057"/>
              <a:gd name="connsiteX4" fmla="*/ 1828800 w 2279952"/>
              <a:gd name="connsiteY4" fmla="*/ 2852057 h 285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952" h="2852057">
                <a:moveTo>
                  <a:pt x="0" y="0"/>
                </a:moveTo>
                <a:cubicBezTo>
                  <a:pt x="374347" y="205619"/>
                  <a:pt x="748695" y="411238"/>
                  <a:pt x="863600" y="769257"/>
                </a:cubicBezTo>
                <a:cubicBezTo>
                  <a:pt x="978505" y="1127276"/>
                  <a:pt x="485020" y="1848152"/>
                  <a:pt x="689429" y="2148114"/>
                </a:cubicBezTo>
                <a:cubicBezTo>
                  <a:pt x="893838" y="2448076"/>
                  <a:pt x="1900162" y="2451705"/>
                  <a:pt x="2090057" y="2569029"/>
                </a:cubicBezTo>
                <a:cubicBezTo>
                  <a:pt x="2279952" y="2686353"/>
                  <a:pt x="2054376" y="2769205"/>
                  <a:pt x="1828800" y="28520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40521" y="1758326"/>
            <a:ext cx="2242221" cy="3735736"/>
          </a:xfrm>
          <a:custGeom>
            <a:avLst/>
            <a:gdLst>
              <a:gd name="connsiteX0" fmla="*/ 1506908 w 2242221"/>
              <a:gd name="connsiteY0" fmla="*/ 1253388 h 3735736"/>
              <a:gd name="connsiteX1" fmla="*/ 1550450 w 2242221"/>
              <a:gd name="connsiteY1" fmla="*/ 1217103 h 3735736"/>
              <a:gd name="connsiteX2" fmla="*/ 1608508 w 2242221"/>
              <a:gd name="connsiteY2" fmla="*/ 1166303 h 3735736"/>
              <a:gd name="connsiteX3" fmla="*/ 1644793 w 2242221"/>
              <a:gd name="connsiteY3" fmla="*/ 1115503 h 3735736"/>
              <a:gd name="connsiteX4" fmla="*/ 1666565 w 2242221"/>
              <a:gd name="connsiteY4" fmla="*/ 1093731 h 3735736"/>
              <a:gd name="connsiteX5" fmla="*/ 1804450 w 2242221"/>
              <a:gd name="connsiteY5" fmla="*/ 817960 h 3735736"/>
              <a:gd name="connsiteX6" fmla="*/ 1782679 w 2242221"/>
              <a:gd name="connsiteY6" fmla="*/ 629274 h 3735736"/>
              <a:gd name="connsiteX7" fmla="*/ 1768165 w 2242221"/>
              <a:gd name="connsiteY7" fmla="*/ 563960 h 3735736"/>
              <a:gd name="connsiteX8" fmla="*/ 1659308 w 2242221"/>
              <a:gd name="connsiteY8" fmla="*/ 433331 h 3735736"/>
              <a:gd name="connsiteX9" fmla="*/ 1383536 w 2242221"/>
              <a:gd name="connsiteY9" fmla="*/ 215617 h 3735736"/>
              <a:gd name="connsiteX10" fmla="*/ 1006165 w 2242221"/>
              <a:gd name="connsiteY10" fmla="*/ 19674 h 3735736"/>
              <a:gd name="connsiteX11" fmla="*/ 744908 w 2242221"/>
              <a:gd name="connsiteY11" fmla="*/ 41445 h 3735736"/>
              <a:gd name="connsiteX12" fmla="*/ 686850 w 2242221"/>
              <a:gd name="connsiteY12" fmla="*/ 77731 h 3735736"/>
              <a:gd name="connsiteX13" fmla="*/ 614279 w 2242221"/>
              <a:gd name="connsiteY13" fmla="*/ 150303 h 3735736"/>
              <a:gd name="connsiteX14" fmla="*/ 592508 w 2242221"/>
              <a:gd name="connsiteY14" fmla="*/ 201103 h 3735736"/>
              <a:gd name="connsiteX15" fmla="*/ 577993 w 2242221"/>
              <a:gd name="connsiteY15" fmla="*/ 222874 h 3735736"/>
              <a:gd name="connsiteX16" fmla="*/ 570736 w 2242221"/>
              <a:gd name="connsiteY16" fmla="*/ 251903 h 3735736"/>
              <a:gd name="connsiteX17" fmla="*/ 556222 w 2242221"/>
              <a:gd name="connsiteY17" fmla="*/ 317217 h 3735736"/>
              <a:gd name="connsiteX18" fmla="*/ 643308 w 2242221"/>
              <a:gd name="connsiteY18" fmla="*/ 505903 h 3735736"/>
              <a:gd name="connsiteX19" fmla="*/ 773936 w 2242221"/>
              <a:gd name="connsiteY19" fmla="*/ 687331 h 3735736"/>
              <a:gd name="connsiteX20" fmla="*/ 846508 w 2242221"/>
              <a:gd name="connsiteY20" fmla="*/ 745388 h 3735736"/>
              <a:gd name="connsiteX21" fmla="*/ 991650 w 2242221"/>
              <a:gd name="connsiteY21" fmla="*/ 846988 h 3735736"/>
              <a:gd name="connsiteX22" fmla="*/ 1173079 w 2242221"/>
              <a:gd name="connsiteY22" fmla="*/ 999388 h 3735736"/>
              <a:gd name="connsiteX23" fmla="*/ 1354508 w 2242221"/>
              <a:gd name="connsiteY23" fmla="*/ 1130017 h 3735736"/>
              <a:gd name="connsiteX24" fmla="*/ 1514165 w 2242221"/>
              <a:gd name="connsiteY24" fmla="*/ 1246131 h 3735736"/>
              <a:gd name="connsiteX25" fmla="*/ 1593993 w 2242221"/>
              <a:gd name="connsiteY25" fmla="*/ 1376760 h 3735736"/>
              <a:gd name="connsiteX26" fmla="*/ 1710108 w 2242221"/>
              <a:gd name="connsiteY26" fmla="*/ 1521903 h 3735736"/>
              <a:gd name="connsiteX27" fmla="*/ 1818965 w 2242221"/>
              <a:gd name="connsiteY27" fmla="*/ 1739617 h 3735736"/>
              <a:gd name="connsiteX28" fmla="*/ 1877022 w 2242221"/>
              <a:gd name="connsiteY28" fmla="*/ 1928303 h 3735736"/>
              <a:gd name="connsiteX29" fmla="*/ 1898793 w 2242221"/>
              <a:gd name="connsiteY29" fmla="*/ 1964588 h 3735736"/>
              <a:gd name="connsiteX30" fmla="*/ 1891536 w 2242221"/>
              <a:gd name="connsiteY30" fmla="*/ 2211331 h 3735736"/>
              <a:gd name="connsiteX31" fmla="*/ 1695593 w 2242221"/>
              <a:gd name="connsiteY31" fmla="*/ 2516131 h 3735736"/>
              <a:gd name="connsiteX32" fmla="*/ 1456108 w 2242221"/>
              <a:gd name="connsiteY32" fmla="*/ 2755617 h 3735736"/>
              <a:gd name="connsiteX33" fmla="*/ 1405308 w 2242221"/>
              <a:gd name="connsiteY33" fmla="*/ 2799160 h 3735736"/>
              <a:gd name="connsiteX34" fmla="*/ 1252908 w 2242221"/>
              <a:gd name="connsiteY34" fmla="*/ 2857217 h 3735736"/>
              <a:gd name="connsiteX35" fmla="*/ 1129536 w 2242221"/>
              <a:gd name="connsiteY35" fmla="*/ 2871731 h 3735736"/>
              <a:gd name="connsiteX36" fmla="*/ 984393 w 2242221"/>
              <a:gd name="connsiteY36" fmla="*/ 2864474 h 3735736"/>
              <a:gd name="connsiteX37" fmla="*/ 665079 w 2242221"/>
              <a:gd name="connsiteY37" fmla="*/ 2712074 h 3735736"/>
              <a:gd name="connsiteX38" fmla="*/ 519936 w 2242221"/>
              <a:gd name="connsiteY38" fmla="*/ 2646760 h 3735736"/>
              <a:gd name="connsiteX39" fmla="*/ 447365 w 2242221"/>
              <a:gd name="connsiteY39" fmla="*/ 2639503 h 3735736"/>
              <a:gd name="connsiteX40" fmla="*/ 461879 w 2242221"/>
              <a:gd name="connsiteY40" fmla="*/ 2617731 h 3735736"/>
              <a:gd name="connsiteX41" fmla="*/ 563479 w 2242221"/>
              <a:gd name="connsiteY41" fmla="*/ 2545160 h 3735736"/>
              <a:gd name="connsiteX42" fmla="*/ 599765 w 2242221"/>
              <a:gd name="connsiteY42" fmla="*/ 2516131 h 3735736"/>
              <a:gd name="connsiteX43" fmla="*/ 694108 w 2242221"/>
              <a:gd name="connsiteY43" fmla="*/ 2400017 h 3735736"/>
              <a:gd name="connsiteX44" fmla="*/ 730393 w 2242221"/>
              <a:gd name="connsiteY44" fmla="*/ 2349217 h 3735736"/>
              <a:gd name="connsiteX45" fmla="*/ 846508 w 2242221"/>
              <a:gd name="connsiteY45" fmla="*/ 2218588 h 3735736"/>
              <a:gd name="connsiteX46" fmla="*/ 1056965 w 2242221"/>
              <a:gd name="connsiteY46" fmla="*/ 2058931 h 3735736"/>
              <a:gd name="connsiteX47" fmla="*/ 1202108 w 2242221"/>
              <a:gd name="connsiteY47" fmla="*/ 2044417 h 3735736"/>
              <a:gd name="connsiteX48" fmla="*/ 1543193 w 2242221"/>
              <a:gd name="connsiteY48" fmla="*/ 2095217 h 3735736"/>
              <a:gd name="connsiteX49" fmla="*/ 1593993 w 2242221"/>
              <a:gd name="connsiteY49" fmla="*/ 2109731 h 3735736"/>
              <a:gd name="connsiteX50" fmla="*/ 1666565 w 2242221"/>
              <a:gd name="connsiteY50" fmla="*/ 2182303 h 3735736"/>
              <a:gd name="connsiteX51" fmla="*/ 1739136 w 2242221"/>
              <a:gd name="connsiteY51" fmla="*/ 2269388 h 3735736"/>
              <a:gd name="connsiteX52" fmla="*/ 1782679 w 2242221"/>
              <a:gd name="connsiteY52" fmla="*/ 2341960 h 3735736"/>
              <a:gd name="connsiteX53" fmla="*/ 1789936 w 2242221"/>
              <a:gd name="connsiteY53" fmla="*/ 2370988 h 3735736"/>
              <a:gd name="connsiteX54" fmla="*/ 1826222 w 2242221"/>
              <a:gd name="connsiteY54" fmla="*/ 2436303 h 3735736"/>
              <a:gd name="connsiteX55" fmla="*/ 1840736 w 2242221"/>
              <a:gd name="connsiteY55" fmla="*/ 2552417 h 3735736"/>
              <a:gd name="connsiteX56" fmla="*/ 1869765 w 2242221"/>
              <a:gd name="connsiteY56" fmla="*/ 2545160 h 3735736"/>
              <a:gd name="connsiteX57" fmla="*/ 1942336 w 2242221"/>
              <a:gd name="connsiteY57" fmla="*/ 2276645 h 3735736"/>
              <a:gd name="connsiteX58" fmla="*/ 1855250 w 2242221"/>
              <a:gd name="connsiteY58" fmla="*/ 2008131 h 3735736"/>
              <a:gd name="connsiteX59" fmla="*/ 1601250 w 2242221"/>
              <a:gd name="connsiteY59" fmla="*/ 1725103 h 3735736"/>
              <a:gd name="connsiteX60" fmla="*/ 1267422 w 2242221"/>
              <a:gd name="connsiteY60" fmla="*/ 1471103 h 3735736"/>
              <a:gd name="connsiteX61" fmla="*/ 1129536 w 2242221"/>
              <a:gd name="connsiteY61" fmla="*/ 1456588 h 3735736"/>
              <a:gd name="connsiteX62" fmla="*/ 977136 w 2242221"/>
              <a:gd name="connsiteY62" fmla="*/ 1514645 h 3735736"/>
              <a:gd name="connsiteX63" fmla="*/ 824736 w 2242221"/>
              <a:gd name="connsiteY63" fmla="*/ 1630760 h 3735736"/>
              <a:gd name="connsiteX64" fmla="*/ 476393 w 2242221"/>
              <a:gd name="connsiteY64" fmla="*/ 2066188 h 3735736"/>
              <a:gd name="connsiteX65" fmla="*/ 440108 w 2242221"/>
              <a:gd name="connsiteY65" fmla="*/ 2131503 h 3735736"/>
              <a:gd name="connsiteX66" fmla="*/ 403822 w 2242221"/>
              <a:gd name="connsiteY66" fmla="*/ 2254874 h 3735736"/>
              <a:gd name="connsiteX67" fmla="*/ 766679 w 2242221"/>
              <a:gd name="connsiteY67" fmla="*/ 2283903 h 3735736"/>
              <a:gd name="connsiteX68" fmla="*/ 933593 w 2242221"/>
              <a:gd name="connsiteY68" fmla="*/ 2247617 h 3735736"/>
              <a:gd name="connsiteX69" fmla="*/ 1151308 w 2242221"/>
              <a:gd name="connsiteY69" fmla="*/ 2218588 h 3735736"/>
              <a:gd name="connsiteX70" fmla="*/ 1463365 w 2242221"/>
              <a:gd name="connsiteY70" fmla="*/ 2240360 h 3735736"/>
              <a:gd name="connsiteX71" fmla="*/ 1499650 w 2242221"/>
              <a:gd name="connsiteY71" fmla="*/ 2254874 h 3735736"/>
              <a:gd name="connsiteX72" fmla="*/ 1535936 w 2242221"/>
              <a:gd name="connsiteY72" fmla="*/ 2312931 h 3735736"/>
              <a:gd name="connsiteX73" fmla="*/ 1572222 w 2242221"/>
              <a:gd name="connsiteY73" fmla="*/ 2429045 h 3735736"/>
              <a:gd name="connsiteX74" fmla="*/ 1543193 w 2242221"/>
              <a:gd name="connsiteY74" fmla="*/ 2791903 h 3735736"/>
              <a:gd name="connsiteX75" fmla="*/ 1535936 w 2242221"/>
              <a:gd name="connsiteY75" fmla="*/ 2871731 h 3735736"/>
              <a:gd name="connsiteX76" fmla="*/ 1434336 w 2242221"/>
              <a:gd name="connsiteY76" fmla="*/ 3147503 h 3735736"/>
              <a:gd name="connsiteX77" fmla="*/ 1260165 w 2242221"/>
              <a:gd name="connsiteY77" fmla="*/ 3430531 h 3735736"/>
              <a:gd name="connsiteX78" fmla="*/ 1202108 w 2242221"/>
              <a:gd name="connsiteY78" fmla="*/ 3524874 h 3735736"/>
              <a:gd name="connsiteX79" fmla="*/ 1209365 w 2242221"/>
              <a:gd name="connsiteY79" fmla="*/ 3590188 h 3735736"/>
              <a:gd name="connsiteX80" fmla="*/ 1238393 w 2242221"/>
              <a:gd name="connsiteY80" fmla="*/ 3611960 h 3735736"/>
              <a:gd name="connsiteX81" fmla="*/ 1252908 w 2242221"/>
              <a:gd name="connsiteY81" fmla="*/ 3640988 h 3735736"/>
              <a:gd name="connsiteX82" fmla="*/ 1020679 w 2242221"/>
              <a:gd name="connsiteY82" fmla="*/ 3648245 h 3735736"/>
              <a:gd name="connsiteX83" fmla="*/ 802965 w 2242221"/>
              <a:gd name="connsiteY83" fmla="*/ 3539388 h 3735736"/>
              <a:gd name="connsiteX84" fmla="*/ 454622 w 2242221"/>
              <a:gd name="connsiteY84" fmla="*/ 3394245 h 3735736"/>
              <a:gd name="connsiteX85" fmla="*/ 273193 w 2242221"/>
              <a:gd name="connsiteY85" fmla="*/ 3307160 h 3735736"/>
              <a:gd name="connsiteX86" fmla="*/ 222393 w 2242221"/>
              <a:gd name="connsiteY86" fmla="*/ 3285388 h 3735736"/>
              <a:gd name="connsiteX87" fmla="*/ 62736 w 2242221"/>
              <a:gd name="connsiteY87" fmla="*/ 3198303 h 3735736"/>
              <a:gd name="connsiteX88" fmla="*/ 26450 w 2242221"/>
              <a:gd name="connsiteY88" fmla="*/ 3118474 h 3735736"/>
              <a:gd name="connsiteX89" fmla="*/ 157079 w 2242221"/>
              <a:gd name="connsiteY89" fmla="*/ 2820931 h 3735736"/>
              <a:gd name="connsiteX90" fmla="*/ 258679 w 2242221"/>
              <a:gd name="connsiteY90" fmla="*/ 2777388 h 3735736"/>
              <a:gd name="connsiteX91" fmla="*/ 548965 w 2242221"/>
              <a:gd name="connsiteY91" fmla="*/ 2733845 h 3735736"/>
              <a:gd name="connsiteX92" fmla="*/ 911822 w 2242221"/>
              <a:gd name="connsiteY92" fmla="*/ 2777388 h 3735736"/>
              <a:gd name="connsiteX93" fmla="*/ 1202108 w 2242221"/>
              <a:gd name="connsiteY93" fmla="*/ 2893503 h 3735736"/>
              <a:gd name="connsiteX94" fmla="*/ 1550450 w 2242221"/>
              <a:gd name="connsiteY94" fmla="*/ 3031388 h 3735736"/>
              <a:gd name="connsiteX95" fmla="*/ 1811708 w 2242221"/>
              <a:gd name="connsiteY95" fmla="*/ 3060417 h 3735736"/>
              <a:gd name="connsiteX96" fmla="*/ 1971365 w 2242221"/>
              <a:gd name="connsiteY96" fmla="*/ 3053160 h 3735736"/>
              <a:gd name="connsiteX97" fmla="*/ 2014908 w 2242221"/>
              <a:gd name="connsiteY97" fmla="*/ 3045903 h 3735736"/>
              <a:gd name="connsiteX98" fmla="*/ 2123765 w 2242221"/>
              <a:gd name="connsiteY98" fmla="*/ 2980588 h 3735736"/>
              <a:gd name="connsiteX99" fmla="*/ 2189079 w 2242221"/>
              <a:gd name="connsiteY99" fmla="*/ 2886245 h 3735736"/>
              <a:gd name="connsiteX100" fmla="*/ 2203593 w 2242221"/>
              <a:gd name="connsiteY100" fmla="*/ 2581445 h 3735736"/>
              <a:gd name="connsiteX101" fmla="*/ 2138279 w 2242221"/>
              <a:gd name="connsiteY101" fmla="*/ 2458074 h 3735736"/>
              <a:gd name="connsiteX102" fmla="*/ 2058450 w 2242221"/>
              <a:gd name="connsiteY102" fmla="*/ 2196817 h 3735736"/>
              <a:gd name="connsiteX103" fmla="*/ 2036679 w 2242221"/>
              <a:gd name="connsiteY103" fmla="*/ 2022645 h 3735736"/>
              <a:gd name="connsiteX104" fmla="*/ 1993136 w 2242221"/>
              <a:gd name="connsiteY104" fmla="*/ 1594474 h 3735736"/>
              <a:gd name="connsiteX105" fmla="*/ 1971365 w 2242221"/>
              <a:gd name="connsiteY105" fmla="*/ 1550931 h 3735736"/>
              <a:gd name="connsiteX106" fmla="*/ 1942336 w 2242221"/>
              <a:gd name="connsiteY106" fmla="*/ 1463845 h 3735736"/>
              <a:gd name="connsiteX107" fmla="*/ 1906050 w 2242221"/>
              <a:gd name="connsiteY107" fmla="*/ 1442074 h 3735736"/>
              <a:gd name="connsiteX108" fmla="*/ 1826222 w 2242221"/>
              <a:gd name="connsiteY108" fmla="*/ 1405788 h 3735736"/>
              <a:gd name="connsiteX109" fmla="*/ 1427079 w 2242221"/>
              <a:gd name="connsiteY109" fmla="*/ 1500131 h 3735736"/>
              <a:gd name="connsiteX110" fmla="*/ 1390793 w 2242221"/>
              <a:gd name="connsiteY110" fmla="*/ 1536417 h 3735736"/>
              <a:gd name="connsiteX111" fmla="*/ 1260165 w 2242221"/>
              <a:gd name="connsiteY111" fmla="*/ 1768645 h 3735736"/>
              <a:gd name="connsiteX112" fmla="*/ 1354508 w 2242221"/>
              <a:gd name="connsiteY112" fmla="*/ 1696074 h 3735736"/>
              <a:gd name="connsiteX113" fmla="*/ 1405308 w 2242221"/>
              <a:gd name="connsiteY113" fmla="*/ 1674303 h 3735736"/>
              <a:gd name="connsiteX114" fmla="*/ 1768165 w 2242221"/>
              <a:gd name="connsiteY114" fmla="*/ 1456588 h 3735736"/>
              <a:gd name="connsiteX115" fmla="*/ 1956850 w 2242221"/>
              <a:gd name="connsiteY115" fmla="*/ 1289674 h 3735736"/>
              <a:gd name="connsiteX116" fmla="*/ 2043936 w 2242221"/>
              <a:gd name="connsiteY116" fmla="*/ 1115503 h 3735736"/>
              <a:gd name="connsiteX117" fmla="*/ 1942336 w 2242221"/>
              <a:gd name="connsiteY117" fmla="*/ 817960 h 3735736"/>
              <a:gd name="connsiteX118" fmla="*/ 1339993 w 2242221"/>
              <a:gd name="connsiteY118" fmla="*/ 585731 h 3735736"/>
              <a:gd name="connsiteX119" fmla="*/ 1144050 w 2242221"/>
              <a:gd name="connsiteY119" fmla="*/ 592988 h 3735736"/>
              <a:gd name="connsiteX120" fmla="*/ 1071479 w 2242221"/>
              <a:gd name="connsiteY120" fmla="*/ 636531 h 3735736"/>
              <a:gd name="connsiteX121" fmla="*/ 744908 w 2242221"/>
              <a:gd name="connsiteY121" fmla="*/ 1021160 h 3735736"/>
              <a:gd name="connsiteX122" fmla="*/ 679593 w 2242221"/>
              <a:gd name="connsiteY122" fmla="*/ 1333217 h 3735736"/>
              <a:gd name="connsiteX123" fmla="*/ 708622 w 2242221"/>
              <a:gd name="connsiteY123" fmla="*/ 2008131 h 3735736"/>
              <a:gd name="connsiteX124" fmla="*/ 1194850 w 2242221"/>
              <a:gd name="connsiteY124" fmla="*/ 2712074 h 3735736"/>
              <a:gd name="connsiteX125" fmla="*/ 1398050 w 2242221"/>
              <a:gd name="connsiteY125" fmla="*/ 2748360 h 3735736"/>
              <a:gd name="connsiteX126" fmla="*/ 1637536 w 2242221"/>
              <a:gd name="connsiteY126" fmla="*/ 2719331 h 3735736"/>
              <a:gd name="connsiteX127" fmla="*/ 1702850 w 2242221"/>
              <a:gd name="connsiteY127" fmla="*/ 2697560 h 3735736"/>
              <a:gd name="connsiteX128" fmla="*/ 1833479 w 2242221"/>
              <a:gd name="connsiteY128" fmla="*/ 2581445 h 3735736"/>
              <a:gd name="connsiteX129" fmla="*/ 1956850 w 2242221"/>
              <a:gd name="connsiteY129" fmla="*/ 2487103 h 3735736"/>
              <a:gd name="connsiteX130" fmla="*/ 1942336 w 2242221"/>
              <a:gd name="connsiteY130" fmla="*/ 2530645 h 3735736"/>
              <a:gd name="connsiteX131" fmla="*/ 1913308 w 2242221"/>
              <a:gd name="connsiteY131" fmla="*/ 2581445 h 3735736"/>
              <a:gd name="connsiteX132" fmla="*/ 1833479 w 2242221"/>
              <a:gd name="connsiteY132" fmla="*/ 2741103 h 3735736"/>
              <a:gd name="connsiteX133" fmla="*/ 1564965 w 2242221"/>
              <a:gd name="connsiteY133" fmla="*/ 3423274 h 3735736"/>
              <a:gd name="connsiteX134" fmla="*/ 1405308 w 2242221"/>
              <a:gd name="connsiteY134" fmla="*/ 3706303 h 3735736"/>
              <a:gd name="connsiteX135" fmla="*/ 1354508 w 2242221"/>
              <a:gd name="connsiteY135" fmla="*/ 3735331 h 3735736"/>
              <a:gd name="connsiteX136" fmla="*/ 1325479 w 2242221"/>
              <a:gd name="connsiteY136" fmla="*/ 3728074 h 3735736"/>
              <a:gd name="connsiteX137" fmla="*/ 1318222 w 2242221"/>
              <a:gd name="connsiteY137" fmla="*/ 3691788 h 3735736"/>
              <a:gd name="connsiteX138" fmla="*/ 1274679 w 2242221"/>
              <a:gd name="connsiteY138" fmla="*/ 3604703 h 3735736"/>
              <a:gd name="connsiteX139" fmla="*/ 1158565 w 2242221"/>
              <a:gd name="connsiteY139" fmla="*/ 3459560 h 3735736"/>
              <a:gd name="connsiteX140" fmla="*/ 1085993 w 2242221"/>
              <a:gd name="connsiteY140" fmla="*/ 3423274 h 3735736"/>
              <a:gd name="connsiteX141" fmla="*/ 940850 w 2242221"/>
              <a:gd name="connsiteY141" fmla="*/ 3336188 h 3735736"/>
              <a:gd name="connsiteX142" fmla="*/ 527193 w 2242221"/>
              <a:gd name="connsiteY142" fmla="*/ 3176531 h 3735736"/>
              <a:gd name="connsiteX143" fmla="*/ 316736 w 2242221"/>
              <a:gd name="connsiteY143" fmla="*/ 3089445 h 3735736"/>
              <a:gd name="connsiteX144" fmla="*/ 69993 w 2242221"/>
              <a:gd name="connsiteY144" fmla="*/ 2987845 h 3735736"/>
              <a:gd name="connsiteX145" fmla="*/ 4679 w 2242221"/>
              <a:gd name="connsiteY145" fmla="*/ 2915274 h 3735736"/>
              <a:gd name="connsiteX146" fmla="*/ 77250 w 2242221"/>
              <a:gd name="connsiteY146" fmla="*/ 2770131 h 3735736"/>
              <a:gd name="connsiteX147" fmla="*/ 585250 w 2242221"/>
              <a:gd name="connsiteY147" fmla="*/ 2305674 h 3735736"/>
              <a:gd name="connsiteX148" fmla="*/ 715879 w 2242221"/>
              <a:gd name="connsiteY148" fmla="*/ 2247617 h 3735736"/>
              <a:gd name="connsiteX149" fmla="*/ 1202108 w 2242221"/>
              <a:gd name="connsiteY149" fmla="*/ 2087960 h 3735736"/>
              <a:gd name="connsiteX150" fmla="*/ 1652050 w 2242221"/>
              <a:gd name="connsiteY150" fmla="*/ 1993617 h 3735736"/>
              <a:gd name="connsiteX151" fmla="*/ 1862508 w 2242221"/>
              <a:gd name="connsiteY151" fmla="*/ 1979103 h 3735736"/>
              <a:gd name="connsiteX152" fmla="*/ 1906050 w 2242221"/>
              <a:gd name="connsiteY152" fmla="*/ 1964588 h 3735736"/>
              <a:gd name="connsiteX153" fmla="*/ 1985879 w 2242221"/>
              <a:gd name="connsiteY153" fmla="*/ 1884760 h 3735736"/>
              <a:gd name="connsiteX154" fmla="*/ 1942336 w 2242221"/>
              <a:gd name="connsiteY154" fmla="*/ 1819445 h 3735736"/>
              <a:gd name="connsiteX155" fmla="*/ 1811708 w 2242221"/>
              <a:gd name="connsiteY155" fmla="*/ 1754131 h 3735736"/>
              <a:gd name="connsiteX156" fmla="*/ 1427079 w 2242221"/>
              <a:gd name="connsiteY156" fmla="*/ 1594474 h 3735736"/>
              <a:gd name="connsiteX157" fmla="*/ 1318222 w 2242221"/>
              <a:gd name="connsiteY157" fmla="*/ 1529160 h 3735736"/>
              <a:gd name="connsiteX158" fmla="*/ 744908 w 2242221"/>
              <a:gd name="connsiteY158" fmla="*/ 1347731 h 3735736"/>
              <a:gd name="connsiteX159" fmla="*/ 679593 w 2242221"/>
              <a:gd name="connsiteY159" fmla="*/ 1369503 h 3735736"/>
              <a:gd name="connsiteX160" fmla="*/ 701365 w 2242221"/>
              <a:gd name="connsiteY160" fmla="*/ 1376760 h 3735736"/>
              <a:gd name="connsiteX161" fmla="*/ 744908 w 2242221"/>
              <a:gd name="connsiteY161" fmla="*/ 1398531 h 3735736"/>
              <a:gd name="connsiteX162" fmla="*/ 911822 w 2242221"/>
              <a:gd name="connsiteY162" fmla="*/ 1449331 h 3735736"/>
              <a:gd name="connsiteX163" fmla="*/ 1194850 w 2242221"/>
              <a:gd name="connsiteY163" fmla="*/ 1492874 h 3735736"/>
              <a:gd name="connsiteX164" fmla="*/ 1521422 w 2242221"/>
              <a:gd name="connsiteY164" fmla="*/ 1485617 h 3735736"/>
              <a:gd name="connsiteX165" fmla="*/ 1499650 w 2242221"/>
              <a:gd name="connsiteY165" fmla="*/ 1478360 h 3735736"/>
              <a:gd name="connsiteX166" fmla="*/ 1441593 w 2242221"/>
              <a:gd name="connsiteY166" fmla="*/ 1463845 h 3735736"/>
              <a:gd name="connsiteX167" fmla="*/ 1369022 w 2242221"/>
              <a:gd name="connsiteY167" fmla="*/ 1478360 h 3735736"/>
              <a:gd name="connsiteX168" fmla="*/ 1354508 w 2242221"/>
              <a:gd name="connsiteY168" fmla="*/ 1543674 h 373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242221" h="3735736">
                <a:moveTo>
                  <a:pt x="1506908" y="1253388"/>
                </a:moveTo>
                <a:cubicBezTo>
                  <a:pt x="1546123" y="1227244"/>
                  <a:pt x="1512033" y="1252027"/>
                  <a:pt x="1550450" y="1217103"/>
                </a:cubicBezTo>
                <a:cubicBezTo>
                  <a:pt x="1569478" y="1199805"/>
                  <a:pt x="1591010" y="1185147"/>
                  <a:pt x="1608508" y="1166303"/>
                </a:cubicBezTo>
                <a:cubicBezTo>
                  <a:pt x="1622668" y="1151054"/>
                  <a:pt x="1631794" y="1131752"/>
                  <a:pt x="1644793" y="1115503"/>
                </a:cubicBezTo>
                <a:cubicBezTo>
                  <a:pt x="1651204" y="1107489"/>
                  <a:pt x="1661238" y="1102504"/>
                  <a:pt x="1666565" y="1093731"/>
                </a:cubicBezTo>
                <a:cubicBezTo>
                  <a:pt x="1767450" y="927568"/>
                  <a:pt x="1751634" y="955286"/>
                  <a:pt x="1804450" y="817960"/>
                </a:cubicBezTo>
                <a:cubicBezTo>
                  <a:pt x="1797193" y="755065"/>
                  <a:pt x="1791633" y="691950"/>
                  <a:pt x="1782679" y="629274"/>
                </a:cubicBezTo>
                <a:cubicBezTo>
                  <a:pt x="1779525" y="607196"/>
                  <a:pt x="1780048" y="582833"/>
                  <a:pt x="1768165" y="563960"/>
                </a:cubicBezTo>
                <a:cubicBezTo>
                  <a:pt x="1737965" y="515995"/>
                  <a:pt x="1697058" y="475611"/>
                  <a:pt x="1659308" y="433331"/>
                </a:cubicBezTo>
                <a:cubicBezTo>
                  <a:pt x="1572646" y="336270"/>
                  <a:pt x="1505648" y="297025"/>
                  <a:pt x="1383536" y="215617"/>
                </a:cubicBezTo>
                <a:cubicBezTo>
                  <a:pt x="1144116" y="56003"/>
                  <a:pt x="1217099" y="93501"/>
                  <a:pt x="1006165" y="19674"/>
                </a:cubicBezTo>
                <a:cubicBezTo>
                  <a:pt x="935087" y="21967"/>
                  <a:pt x="821876" y="0"/>
                  <a:pt x="744908" y="41445"/>
                </a:cubicBezTo>
                <a:cubicBezTo>
                  <a:pt x="724814" y="52265"/>
                  <a:pt x="704382" y="63121"/>
                  <a:pt x="686850" y="77731"/>
                </a:cubicBezTo>
                <a:cubicBezTo>
                  <a:pt x="660569" y="99632"/>
                  <a:pt x="614279" y="150303"/>
                  <a:pt x="614279" y="150303"/>
                </a:cubicBezTo>
                <a:cubicBezTo>
                  <a:pt x="607022" y="167236"/>
                  <a:pt x="600747" y="184625"/>
                  <a:pt x="592508" y="201103"/>
                </a:cubicBezTo>
                <a:cubicBezTo>
                  <a:pt x="588607" y="208904"/>
                  <a:pt x="581429" y="214857"/>
                  <a:pt x="577993" y="222874"/>
                </a:cubicBezTo>
                <a:cubicBezTo>
                  <a:pt x="574064" y="232042"/>
                  <a:pt x="572979" y="242184"/>
                  <a:pt x="570736" y="251903"/>
                </a:cubicBezTo>
                <a:cubicBezTo>
                  <a:pt x="565721" y="273634"/>
                  <a:pt x="561060" y="295446"/>
                  <a:pt x="556222" y="317217"/>
                </a:cubicBezTo>
                <a:cubicBezTo>
                  <a:pt x="568521" y="415610"/>
                  <a:pt x="556678" y="385583"/>
                  <a:pt x="643308" y="505903"/>
                </a:cubicBezTo>
                <a:cubicBezTo>
                  <a:pt x="686851" y="566379"/>
                  <a:pt x="725723" y="630508"/>
                  <a:pt x="773936" y="687331"/>
                </a:cubicBezTo>
                <a:cubicBezTo>
                  <a:pt x="793979" y="710953"/>
                  <a:pt x="821526" y="727068"/>
                  <a:pt x="846508" y="745388"/>
                </a:cubicBezTo>
                <a:cubicBezTo>
                  <a:pt x="894131" y="780312"/>
                  <a:pt x="945034" y="810731"/>
                  <a:pt x="991650" y="846988"/>
                </a:cubicBezTo>
                <a:cubicBezTo>
                  <a:pt x="1053994" y="895478"/>
                  <a:pt x="1110802" y="950812"/>
                  <a:pt x="1173079" y="999388"/>
                </a:cubicBezTo>
                <a:cubicBezTo>
                  <a:pt x="1231839" y="1045221"/>
                  <a:pt x="1294129" y="1086339"/>
                  <a:pt x="1354508" y="1130017"/>
                </a:cubicBezTo>
                <a:lnTo>
                  <a:pt x="1514165" y="1246131"/>
                </a:lnTo>
                <a:cubicBezTo>
                  <a:pt x="1540774" y="1289674"/>
                  <a:pt x="1564436" y="1335161"/>
                  <a:pt x="1593993" y="1376760"/>
                </a:cubicBezTo>
                <a:cubicBezTo>
                  <a:pt x="1629880" y="1427267"/>
                  <a:pt x="1677460" y="1469245"/>
                  <a:pt x="1710108" y="1521903"/>
                </a:cubicBezTo>
                <a:cubicBezTo>
                  <a:pt x="1752863" y="1590862"/>
                  <a:pt x="1782679" y="1667046"/>
                  <a:pt x="1818965" y="1739617"/>
                </a:cubicBezTo>
                <a:cubicBezTo>
                  <a:pt x="1838008" y="1825314"/>
                  <a:pt x="1835698" y="1827289"/>
                  <a:pt x="1877022" y="1928303"/>
                </a:cubicBezTo>
                <a:cubicBezTo>
                  <a:pt x="1882363" y="1941358"/>
                  <a:pt x="1891536" y="1952493"/>
                  <a:pt x="1898793" y="1964588"/>
                </a:cubicBezTo>
                <a:cubicBezTo>
                  <a:pt x="1907689" y="2053550"/>
                  <a:pt x="1918032" y="2112571"/>
                  <a:pt x="1891536" y="2211331"/>
                </a:cubicBezTo>
                <a:cubicBezTo>
                  <a:pt x="1870660" y="2289143"/>
                  <a:pt x="1726403" y="2475383"/>
                  <a:pt x="1695593" y="2516131"/>
                </a:cubicBezTo>
                <a:cubicBezTo>
                  <a:pt x="1586854" y="2659946"/>
                  <a:pt x="1606595" y="2627423"/>
                  <a:pt x="1456108" y="2755617"/>
                </a:cubicBezTo>
                <a:cubicBezTo>
                  <a:pt x="1439130" y="2770080"/>
                  <a:pt x="1426149" y="2791220"/>
                  <a:pt x="1405308" y="2799160"/>
                </a:cubicBezTo>
                <a:cubicBezTo>
                  <a:pt x="1354508" y="2818512"/>
                  <a:pt x="1305479" y="2843383"/>
                  <a:pt x="1252908" y="2857217"/>
                </a:cubicBezTo>
                <a:cubicBezTo>
                  <a:pt x="1212864" y="2867755"/>
                  <a:pt x="1170660" y="2866893"/>
                  <a:pt x="1129536" y="2871731"/>
                </a:cubicBezTo>
                <a:cubicBezTo>
                  <a:pt x="1081155" y="2869312"/>
                  <a:pt x="1030203" y="2880221"/>
                  <a:pt x="984393" y="2864474"/>
                </a:cubicBezTo>
                <a:cubicBezTo>
                  <a:pt x="872859" y="2826134"/>
                  <a:pt x="771868" y="2762131"/>
                  <a:pt x="665079" y="2712074"/>
                </a:cubicBezTo>
                <a:cubicBezTo>
                  <a:pt x="617041" y="2689556"/>
                  <a:pt x="572727" y="2652039"/>
                  <a:pt x="519936" y="2646760"/>
                </a:cubicBezTo>
                <a:lnTo>
                  <a:pt x="447365" y="2639503"/>
                </a:lnTo>
                <a:cubicBezTo>
                  <a:pt x="452203" y="2632246"/>
                  <a:pt x="455110" y="2623231"/>
                  <a:pt x="461879" y="2617731"/>
                </a:cubicBezTo>
                <a:cubicBezTo>
                  <a:pt x="494180" y="2591486"/>
                  <a:pt x="529974" y="2569848"/>
                  <a:pt x="563479" y="2545160"/>
                </a:cubicBezTo>
                <a:cubicBezTo>
                  <a:pt x="575949" y="2535972"/>
                  <a:pt x="589403" y="2527644"/>
                  <a:pt x="599765" y="2516131"/>
                </a:cubicBezTo>
                <a:cubicBezTo>
                  <a:pt x="633126" y="2479063"/>
                  <a:pt x="663373" y="2439290"/>
                  <a:pt x="694108" y="2400017"/>
                </a:cubicBezTo>
                <a:cubicBezTo>
                  <a:pt x="706933" y="2383630"/>
                  <a:pt x="717009" y="2365151"/>
                  <a:pt x="730393" y="2349217"/>
                </a:cubicBezTo>
                <a:cubicBezTo>
                  <a:pt x="767864" y="2304608"/>
                  <a:pt x="807064" y="2261462"/>
                  <a:pt x="846508" y="2218588"/>
                </a:cubicBezTo>
                <a:cubicBezTo>
                  <a:pt x="903479" y="2156663"/>
                  <a:pt x="983430" y="2088695"/>
                  <a:pt x="1056965" y="2058931"/>
                </a:cubicBezTo>
                <a:cubicBezTo>
                  <a:pt x="1102035" y="2040688"/>
                  <a:pt x="1153727" y="2049255"/>
                  <a:pt x="1202108" y="2044417"/>
                </a:cubicBezTo>
                <a:lnTo>
                  <a:pt x="1543193" y="2095217"/>
                </a:lnTo>
                <a:cubicBezTo>
                  <a:pt x="1560564" y="2098112"/>
                  <a:pt x="1579605" y="2099575"/>
                  <a:pt x="1593993" y="2109731"/>
                </a:cubicBezTo>
                <a:cubicBezTo>
                  <a:pt x="1621942" y="2129460"/>
                  <a:pt x="1643552" y="2156989"/>
                  <a:pt x="1666565" y="2182303"/>
                </a:cubicBezTo>
                <a:cubicBezTo>
                  <a:pt x="1691983" y="2210263"/>
                  <a:pt x="1716911" y="2238829"/>
                  <a:pt x="1739136" y="2269388"/>
                </a:cubicBezTo>
                <a:cubicBezTo>
                  <a:pt x="1755729" y="2292203"/>
                  <a:pt x="1768165" y="2317769"/>
                  <a:pt x="1782679" y="2341960"/>
                </a:cubicBezTo>
                <a:cubicBezTo>
                  <a:pt x="1785098" y="2351636"/>
                  <a:pt x="1785756" y="2361932"/>
                  <a:pt x="1789936" y="2370988"/>
                </a:cubicBezTo>
                <a:cubicBezTo>
                  <a:pt x="1800373" y="2393602"/>
                  <a:pt x="1819507" y="2412320"/>
                  <a:pt x="1826222" y="2436303"/>
                </a:cubicBezTo>
                <a:cubicBezTo>
                  <a:pt x="1836739" y="2473864"/>
                  <a:pt x="1835898" y="2513712"/>
                  <a:pt x="1840736" y="2552417"/>
                </a:cubicBezTo>
                <a:cubicBezTo>
                  <a:pt x="1850412" y="2549998"/>
                  <a:pt x="1863781" y="2553139"/>
                  <a:pt x="1869765" y="2545160"/>
                </a:cubicBezTo>
                <a:cubicBezTo>
                  <a:pt x="1948307" y="2440437"/>
                  <a:pt x="1930157" y="2410613"/>
                  <a:pt x="1942336" y="2276645"/>
                </a:cubicBezTo>
                <a:cubicBezTo>
                  <a:pt x="1913307" y="2187140"/>
                  <a:pt x="1888903" y="2096002"/>
                  <a:pt x="1855250" y="2008131"/>
                </a:cubicBezTo>
                <a:cubicBezTo>
                  <a:pt x="1816569" y="1907130"/>
                  <a:pt x="1635053" y="1756306"/>
                  <a:pt x="1601250" y="1725103"/>
                </a:cubicBezTo>
                <a:cubicBezTo>
                  <a:pt x="1557776" y="1684973"/>
                  <a:pt x="1392849" y="1497054"/>
                  <a:pt x="1267422" y="1471103"/>
                </a:cubicBezTo>
                <a:cubicBezTo>
                  <a:pt x="1222165" y="1461739"/>
                  <a:pt x="1175498" y="1461426"/>
                  <a:pt x="1129536" y="1456588"/>
                </a:cubicBezTo>
                <a:cubicBezTo>
                  <a:pt x="1078736" y="1475940"/>
                  <a:pt x="1024335" y="1487674"/>
                  <a:pt x="977136" y="1514645"/>
                </a:cubicBezTo>
                <a:cubicBezTo>
                  <a:pt x="921686" y="1546331"/>
                  <a:pt x="870807" y="1586532"/>
                  <a:pt x="824736" y="1630760"/>
                </a:cubicBezTo>
                <a:cubicBezTo>
                  <a:pt x="654089" y="1794582"/>
                  <a:pt x="598676" y="1877668"/>
                  <a:pt x="476393" y="2066188"/>
                </a:cubicBezTo>
                <a:cubicBezTo>
                  <a:pt x="462840" y="2087083"/>
                  <a:pt x="449049" y="2108257"/>
                  <a:pt x="440108" y="2131503"/>
                </a:cubicBezTo>
                <a:cubicBezTo>
                  <a:pt x="424720" y="2171511"/>
                  <a:pt x="415917" y="2213750"/>
                  <a:pt x="403822" y="2254874"/>
                </a:cubicBezTo>
                <a:cubicBezTo>
                  <a:pt x="475090" y="2397414"/>
                  <a:pt x="419154" y="2318655"/>
                  <a:pt x="766679" y="2283903"/>
                </a:cubicBezTo>
                <a:cubicBezTo>
                  <a:pt x="823334" y="2278238"/>
                  <a:pt x="877825" y="2259099"/>
                  <a:pt x="933593" y="2247617"/>
                </a:cubicBezTo>
                <a:cubicBezTo>
                  <a:pt x="1028919" y="2227991"/>
                  <a:pt x="1037744" y="2230543"/>
                  <a:pt x="1151308" y="2218588"/>
                </a:cubicBezTo>
                <a:cubicBezTo>
                  <a:pt x="1255327" y="2225845"/>
                  <a:pt x="1359654" y="2229557"/>
                  <a:pt x="1463365" y="2240360"/>
                </a:cubicBezTo>
                <a:cubicBezTo>
                  <a:pt x="1476322" y="2241710"/>
                  <a:pt x="1490439" y="2245663"/>
                  <a:pt x="1499650" y="2254874"/>
                </a:cubicBezTo>
                <a:cubicBezTo>
                  <a:pt x="1515787" y="2271011"/>
                  <a:pt x="1527159" y="2291865"/>
                  <a:pt x="1535936" y="2312931"/>
                </a:cubicBezTo>
                <a:cubicBezTo>
                  <a:pt x="1551533" y="2350362"/>
                  <a:pt x="1560127" y="2390340"/>
                  <a:pt x="1572222" y="2429045"/>
                </a:cubicBezTo>
                <a:cubicBezTo>
                  <a:pt x="1562546" y="2549998"/>
                  <a:pt x="1553106" y="2670969"/>
                  <a:pt x="1543193" y="2791903"/>
                </a:cubicBezTo>
                <a:cubicBezTo>
                  <a:pt x="1541010" y="2818533"/>
                  <a:pt x="1543757" y="2846182"/>
                  <a:pt x="1535936" y="2871731"/>
                </a:cubicBezTo>
                <a:cubicBezTo>
                  <a:pt x="1507261" y="2965404"/>
                  <a:pt x="1473113" y="3057540"/>
                  <a:pt x="1434336" y="3147503"/>
                </a:cubicBezTo>
                <a:cubicBezTo>
                  <a:pt x="1385165" y="3261580"/>
                  <a:pt x="1327697" y="3327625"/>
                  <a:pt x="1260165" y="3430531"/>
                </a:cubicBezTo>
                <a:cubicBezTo>
                  <a:pt x="1239906" y="3461402"/>
                  <a:pt x="1202108" y="3524874"/>
                  <a:pt x="1202108" y="3524874"/>
                </a:cubicBezTo>
                <a:cubicBezTo>
                  <a:pt x="1204527" y="3546645"/>
                  <a:pt x="1200940" y="3569968"/>
                  <a:pt x="1209365" y="3590188"/>
                </a:cubicBezTo>
                <a:cubicBezTo>
                  <a:pt x="1214017" y="3601353"/>
                  <a:pt x="1230522" y="3602777"/>
                  <a:pt x="1238393" y="3611960"/>
                </a:cubicBezTo>
                <a:cubicBezTo>
                  <a:pt x="1245433" y="3620174"/>
                  <a:pt x="1248070" y="3631312"/>
                  <a:pt x="1252908" y="3640988"/>
                </a:cubicBezTo>
                <a:cubicBezTo>
                  <a:pt x="1223432" y="3729409"/>
                  <a:pt x="1238089" y="3708835"/>
                  <a:pt x="1020679" y="3648245"/>
                </a:cubicBezTo>
                <a:cubicBezTo>
                  <a:pt x="942520" y="3626463"/>
                  <a:pt x="876991" y="3572605"/>
                  <a:pt x="802965" y="3539388"/>
                </a:cubicBezTo>
                <a:cubicBezTo>
                  <a:pt x="688199" y="3487890"/>
                  <a:pt x="569830" y="3444747"/>
                  <a:pt x="454622" y="3394245"/>
                </a:cubicBezTo>
                <a:cubicBezTo>
                  <a:pt x="393183" y="3367313"/>
                  <a:pt x="333933" y="3335632"/>
                  <a:pt x="273193" y="3307160"/>
                </a:cubicBezTo>
                <a:cubicBezTo>
                  <a:pt x="256512" y="3299341"/>
                  <a:pt x="238757" y="3293852"/>
                  <a:pt x="222393" y="3285388"/>
                </a:cubicBezTo>
                <a:cubicBezTo>
                  <a:pt x="168548" y="3257537"/>
                  <a:pt x="115955" y="3227331"/>
                  <a:pt x="62736" y="3198303"/>
                </a:cubicBezTo>
                <a:cubicBezTo>
                  <a:pt x="50641" y="3171693"/>
                  <a:pt x="19361" y="3146831"/>
                  <a:pt x="26450" y="3118474"/>
                </a:cubicBezTo>
                <a:cubicBezTo>
                  <a:pt x="52721" y="3013390"/>
                  <a:pt x="96118" y="2910467"/>
                  <a:pt x="157079" y="2820931"/>
                </a:cubicBezTo>
                <a:cubicBezTo>
                  <a:pt x="177816" y="2790474"/>
                  <a:pt x="224179" y="2790325"/>
                  <a:pt x="258679" y="2777388"/>
                </a:cubicBezTo>
                <a:cubicBezTo>
                  <a:pt x="362261" y="2738545"/>
                  <a:pt x="418302" y="2746912"/>
                  <a:pt x="548965" y="2733845"/>
                </a:cubicBezTo>
                <a:cubicBezTo>
                  <a:pt x="669917" y="2748359"/>
                  <a:pt x="793486" y="2748461"/>
                  <a:pt x="911822" y="2777388"/>
                </a:cubicBezTo>
                <a:cubicBezTo>
                  <a:pt x="1013057" y="2802135"/>
                  <a:pt x="1105961" y="2853296"/>
                  <a:pt x="1202108" y="2893503"/>
                </a:cubicBezTo>
                <a:cubicBezTo>
                  <a:pt x="1343916" y="2952805"/>
                  <a:pt x="1366720" y="2988784"/>
                  <a:pt x="1550450" y="3031388"/>
                </a:cubicBezTo>
                <a:cubicBezTo>
                  <a:pt x="1635807" y="3051181"/>
                  <a:pt x="1724622" y="3050741"/>
                  <a:pt x="1811708" y="3060417"/>
                </a:cubicBezTo>
                <a:cubicBezTo>
                  <a:pt x="1864927" y="3057998"/>
                  <a:pt x="1918226" y="3056956"/>
                  <a:pt x="1971365" y="3053160"/>
                </a:cubicBezTo>
                <a:cubicBezTo>
                  <a:pt x="1986042" y="3052112"/>
                  <a:pt x="2001623" y="3052229"/>
                  <a:pt x="2014908" y="3045903"/>
                </a:cubicBezTo>
                <a:cubicBezTo>
                  <a:pt x="2053114" y="3027710"/>
                  <a:pt x="2087479" y="3002360"/>
                  <a:pt x="2123765" y="2980588"/>
                </a:cubicBezTo>
                <a:cubicBezTo>
                  <a:pt x="2145536" y="2949140"/>
                  <a:pt x="2169400" y="2919043"/>
                  <a:pt x="2189079" y="2886245"/>
                </a:cubicBezTo>
                <a:cubicBezTo>
                  <a:pt x="2242221" y="2797674"/>
                  <a:pt x="2220542" y="2669580"/>
                  <a:pt x="2203593" y="2581445"/>
                </a:cubicBezTo>
                <a:cubicBezTo>
                  <a:pt x="2194806" y="2535751"/>
                  <a:pt x="2160050" y="2499198"/>
                  <a:pt x="2138279" y="2458074"/>
                </a:cubicBezTo>
                <a:cubicBezTo>
                  <a:pt x="2117256" y="2268860"/>
                  <a:pt x="2157946" y="2587148"/>
                  <a:pt x="2058450" y="2196817"/>
                </a:cubicBezTo>
                <a:cubicBezTo>
                  <a:pt x="2043998" y="2140121"/>
                  <a:pt x="2043719" y="2080729"/>
                  <a:pt x="2036679" y="2022645"/>
                </a:cubicBezTo>
                <a:cubicBezTo>
                  <a:pt x="2020226" y="1886907"/>
                  <a:pt x="2008142" y="1699515"/>
                  <a:pt x="1993136" y="1594474"/>
                </a:cubicBezTo>
                <a:cubicBezTo>
                  <a:pt x="1990841" y="1578410"/>
                  <a:pt x="1977247" y="1566055"/>
                  <a:pt x="1971365" y="1550931"/>
                </a:cubicBezTo>
                <a:cubicBezTo>
                  <a:pt x="1960275" y="1522413"/>
                  <a:pt x="1958079" y="1490083"/>
                  <a:pt x="1942336" y="1463845"/>
                </a:cubicBezTo>
                <a:cubicBezTo>
                  <a:pt x="1935079" y="1451750"/>
                  <a:pt x="1918666" y="1448382"/>
                  <a:pt x="1906050" y="1442074"/>
                </a:cubicBezTo>
                <a:cubicBezTo>
                  <a:pt x="1879906" y="1429002"/>
                  <a:pt x="1852831" y="1417883"/>
                  <a:pt x="1826222" y="1405788"/>
                </a:cubicBezTo>
                <a:cubicBezTo>
                  <a:pt x="1544530" y="1426915"/>
                  <a:pt x="1593266" y="1375491"/>
                  <a:pt x="1427079" y="1500131"/>
                </a:cubicBezTo>
                <a:cubicBezTo>
                  <a:pt x="1413395" y="1510394"/>
                  <a:pt x="1401000" y="1522691"/>
                  <a:pt x="1390793" y="1536417"/>
                </a:cubicBezTo>
                <a:cubicBezTo>
                  <a:pt x="1194802" y="1799992"/>
                  <a:pt x="1123090" y="1814339"/>
                  <a:pt x="1260165" y="1768645"/>
                </a:cubicBezTo>
                <a:cubicBezTo>
                  <a:pt x="1291613" y="1744455"/>
                  <a:pt x="1321242" y="1717696"/>
                  <a:pt x="1354508" y="1696074"/>
                </a:cubicBezTo>
                <a:cubicBezTo>
                  <a:pt x="1369955" y="1686034"/>
                  <a:pt x="1388953" y="1682783"/>
                  <a:pt x="1405308" y="1674303"/>
                </a:cubicBezTo>
                <a:cubicBezTo>
                  <a:pt x="1510095" y="1619969"/>
                  <a:pt x="1683685" y="1519948"/>
                  <a:pt x="1768165" y="1456588"/>
                </a:cubicBezTo>
                <a:cubicBezTo>
                  <a:pt x="1835343" y="1406205"/>
                  <a:pt x="1956850" y="1289674"/>
                  <a:pt x="1956850" y="1289674"/>
                </a:cubicBezTo>
                <a:cubicBezTo>
                  <a:pt x="1985879" y="1231617"/>
                  <a:pt x="2029144" y="1178705"/>
                  <a:pt x="2043936" y="1115503"/>
                </a:cubicBezTo>
                <a:cubicBezTo>
                  <a:pt x="2069152" y="1007761"/>
                  <a:pt x="2035716" y="884912"/>
                  <a:pt x="1942336" y="817960"/>
                </a:cubicBezTo>
                <a:cubicBezTo>
                  <a:pt x="1747152" y="678017"/>
                  <a:pt x="1564893" y="648494"/>
                  <a:pt x="1339993" y="585731"/>
                </a:cubicBezTo>
                <a:lnTo>
                  <a:pt x="1144050" y="592988"/>
                </a:lnTo>
                <a:cubicBezTo>
                  <a:pt x="1116331" y="598232"/>
                  <a:pt x="1093058" y="618360"/>
                  <a:pt x="1071479" y="636531"/>
                </a:cubicBezTo>
                <a:cubicBezTo>
                  <a:pt x="841822" y="829927"/>
                  <a:pt x="892392" y="786920"/>
                  <a:pt x="744908" y="1021160"/>
                </a:cubicBezTo>
                <a:cubicBezTo>
                  <a:pt x="723136" y="1125179"/>
                  <a:pt x="683497" y="1227016"/>
                  <a:pt x="679593" y="1333217"/>
                </a:cubicBezTo>
                <a:cubicBezTo>
                  <a:pt x="671320" y="1558244"/>
                  <a:pt x="665353" y="1787148"/>
                  <a:pt x="708622" y="2008131"/>
                </a:cubicBezTo>
                <a:cubicBezTo>
                  <a:pt x="754103" y="2240408"/>
                  <a:pt x="1016634" y="2581549"/>
                  <a:pt x="1194850" y="2712074"/>
                </a:cubicBezTo>
                <a:cubicBezTo>
                  <a:pt x="1250359" y="2752729"/>
                  <a:pt x="1330317" y="2736265"/>
                  <a:pt x="1398050" y="2748360"/>
                </a:cubicBezTo>
                <a:cubicBezTo>
                  <a:pt x="1477879" y="2738684"/>
                  <a:pt x="1558217" y="2732551"/>
                  <a:pt x="1637536" y="2719331"/>
                </a:cubicBezTo>
                <a:cubicBezTo>
                  <a:pt x="1660173" y="2715558"/>
                  <a:pt x="1684082" y="2710767"/>
                  <a:pt x="1702850" y="2697560"/>
                </a:cubicBezTo>
                <a:cubicBezTo>
                  <a:pt x="1750494" y="2664033"/>
                  <a:pt x="1788952" y="2619014"/>
                  <a:pt x="1833479" y="2581445"/>
                </a:cubicBezTo>
                <a:cubicBezTo>
                  <a:pt x="1906389" y="2519927"/>
                  <a:pt x="1906441" y="2520709"/>
                  <a:pt x="1956850" y="2487103"/>
                </a:cubicBezTo>
                <a:cubicBezTo>
                  <a:pt x="1952012" y="2501617"/>
                  <a:pt x="1948747" y="2516754"/>
                  <a:pt x="1942336" y="2530645"/>
                </a:cubicBezTo>
                <a:cubicBezTo>
                  <a:pt x="1934163" y="2548353"/>
                  <a:pt x="1922268" y="2564122"/>
                  <a:pt x="1913308" y="2581445"/>
                </a:cubicBezTo>
                <a:cubicBezTo>
                  <a:pt x="1885972" y="2634295"/>
                  <a:pt x="1856229" y="2686123"/>
                  <a:pt x="1833479" y="2741103"/>
                </a:cubicBezTo>
                <a:cubicBezTo>
                  <a:pt x="1740043" y="2966906"/>
                  <a:pt x="1642243" y="3191443"/>
                  <a:pt x="1564965" y="3423274"/>
                </a:cubicBezTo>
                <a:cubicBezTo>
                  <a:pt x="1519612" y="3559330"/>
                  <a:pt x="1531103" y="3550316"/>
                  <a:pt x="1405308" y="3706303"/>
                </a:cubicBezTo>
                <a:cubicBezTo>
                  <a:pt x="1393065" y="3721484"/>
                  <a:pt x="1371441" y="3725655"/>
                  <a:pt x="1354508" y="3735331"/>
                </a:cubicBezTo>
                <a:cubicBezTo>
                  <a:pt x="1344832" y="3732912"/>
                  <a:pt x="1331864" y="3735736"/>
                  <a:pt x="1325479" y="3728074"/>
                </a:cubicBezTo>
                <a:cubicBezTo>
                  <a:pt x="1317582" y="3718598"/>
                  <a:pt x="1322919" y="3703194"/>
                  <a:pt x="1318222" y="3691788"/>
                </a:cubicBezTo>
                <a:cubicBezTo>
                  <a:pt x="1305865" y="3661778"/>
                  <a:pt x="1293066" y="3631447"/>
                  <a:pt x="1274679" y="3604703"/>
                </a:cubicBezTo>
                <a:cubicBezTo>
                  <a:pt x="1239578" y="3553647"/>
                  <a:pt x="1203226" y="3502504"/>
                  <a:pt x="1158565" y="3459560"/>
                </a:cubicBezTo>
                <a:cubicBezTo>
                  <a:pt x="1139069" y="3440814"/>
                  <a:pt x="1109524" y="3436608"/>
                  <a:pt x="1085993" y="3423274"/>
                </a:cubicBezTo>
                <a:cubicBezTo>
                  <a:pt x="1036905" y="3395457"/>
                  <a:pt x="992464" y="3358978"/>
                  <a:pt x="940850" y="3336188"/>
                </a:cubicBezTo>
                <a:cubicBezTo>
                  <a:pt x="805645" y="3276487"/>
                  <a:pt x="664641" y="3230871"/>
                  <a:pt x="527193" y="3176531"/>
                </a:cubicBezTo>
                <a:cubicBezTo>
                  <a:pt x="456589" y="3148618"/>
                  <a:pt x="386915" y="3118408"/>
                  <a:pt x="316736" y="3089445"/>
                </a:cubicBezTo>
                <a:lnTo>
                  <a:pt x="69993" y="2987845"/>
                </a:lnTo>
                <a:cubicBezTo>
                  <a:pt x="48222" y="2963655"/>
                  <a:pt x="10255" y="2947338"/>
                  <a:pt x="4679" y="2915274"/>
                </a:cubicBezTo>
                <a:cubicBezTo>
                  <a:pt x="0" y="2888371"/>
                  <a:pt x="51295" y="2794702"/>
                  <a:pt x="77250" y="2770131"/>
                </a:cubicBezTo>
                <a:cubicBezTo>
                  <a:pt x="243871" y="2612396"/>
                  <a:pt x="407673" y="2450964"/>
                  <a:pt x="585250" y="2305674"/>
                </a:cubicBezTo>
                <a:cubicBezTo>
                  <a:pt x="622129" y="2275500"/>
                  <a:pt x="670946" y="2263476"/>
                  <a:pt x="715879" y="2247617"/>
                </a:cubicBezTo>
                <a:cubicBezTo>
                  <a:pt x="876744" y="2190841"/>
                  <a:pt x="1038135" y="2135013"/>
                  <a:pt x="1202108" y="2087960"/>
                </a:cubicBezTo>
                <a:cubicBezTo>
                  <a:pt x="1273640" y="2067433"/>
                  <a:pt x="1521595" y="2005752"/>
                  <a:pt x="1652050" y="1993617"/>
                </a:cubicBezTo>
                <a:cubicBezTo>
                  <a:pt x="1722067" y="1987104"/>
                  <a:pt x="1792355" y="1983941"/>
                  <a:pt x="1862508" y="1979103"/>
                </a:cubicBezTo>
                <a:cubicBezTo>
                  <a:pt x="1877022" y="1974265"/>
                  <a:pt x="1892835" y="1972297"/>
                  <a:pt x="1906050" y="1964588"/>
                </a:cubicBezTo>
                <a:cubicBezTo>
                  <a:pt x="1940573" y="1944450"/>
                  <a:pt x="1961033" y="1914575"/>
                  <a:pt x="1985879" y="1884760"/>
                </a:cubicBezTo>
                <a:cubicBezTo>
                  <a:pt x="1971365" y="1862988"/>
                  <a:pt x="1963269" y="1835145"/>
                  <a:pt x="1942336" y="1819445"/>
                </a:cubicBezTo>
                <a:cubicBezTo>
                  <a:pt x="1903390" y="1790236"/>
                  <a:pt x="1856323" y="1773611"/>
                  <a:pt x="1811708" y="1754131"/>
                </a:cubicBezTo>
                <a:cubicBezTo>
                  <a:pt x="1684489" y="1698585"/>
                  <a:pt x="1553389" y="1652056"/>
                  <a:pt x="1427079" y="1594474"/>
                </a:cubicBezTo>
                <a:cubicBezTo>
                  <a:pt x="1388575" y="1576921"/>
                  <a:pt x="1357049" y="1545985"/>
                  <a:pt x="1318222" y="1529160"/>
                </a:cubicBezTo>
                <a:cubicBezTo>
                  <a:pt x="1026393" y="1402701"/>
                  <a:pt x="1022304" y="1413001"/>
                  <a:pt x="744908" y="1347731"/>
                </a:cubicBezTo>
                <a:cubicBezTo>
                  <a:pt x="723136" y="1354988"/>
                  <a:pt x="698688" y="1356773"/>
                  <a:pt x="679593" y="1369503"/>
                </a:cubicBezTo>
                <a:cubicBezTo>
                  <a:pt x="673228" y="1373746"/>
                  <a:pt x="694374" y="1373653"/>
                  <a:pt x="701365" y="1376760"/>
                </a:cubicBezTo>
                <a:cubicBezTo>
                  <a:pt x="716194" y="1383350"/>
                  <a:pt x="729567" y="1393241"/>
                  <a:pt x="744908" y="1398531"/>
                </a:cubicBezTo>
                <a:cubicBezTo>
                  <a:pt x="799889" y="1417490"/>
                  <a:pt x="854902" y="1437396"/>
                  <a:pt x="911822" y="1449331"/>
                </a:cubicBezTo>
                <a:cubicBezTo>
                  <a:pt x="1005243" y="1468919"/>
                  <a:pt x="1100507" y="1478360"/>
                  <a:pt x="1194850" y="1492874"/>
                </a:cubicBezTo>
                <a:cubicBezTo>
                  <a:pt x="1303707" y="1490455"/>
                  <a:pt x="1412661" y="1490796"/>
                  <a:pt x="1521422" y="1485617"/>
                </a:cubicBezTo>
                <a:cubicBezTo>
                  <a:pt x="1529063" y="1485253"/>
                  <a:pt x="1507030" y="1480373"/>
                  <a:pt x="1499650" y="1478360"/>
                </a:cubicBezTo>
                <a:cubicBezTo>
                  <a:pt x="1480405" y="1473111"/>
                  <a:pt x="1460945" y="1468683"/>
                  <a:pt x="1441593" y="1463845"/>
                </a:cubicBezTo>
                <a:cubicBezTo>
                  <a:pt x="1417403" y="1468683"/>
                  <a:pt x="1387207" y="1461690"/>
                  <a:pt x="1369022" y="1478360"/>
                </a:cubicBezTo>
                <a:cubicBezTo>
                  <a:pt x="1352582" y="1493430"/>
                  <a:pt x="1354508" y="1543674"/>
                  <a:pt x="1354508" y="154367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Line Connectors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028700" y="2247900"/>
            <a:ext cx="1524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362200" y="22860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48200" y="2286000"/>
            <a:ext cx="18288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6858000" y="2438400"/>
            <a:ext cx="16002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1676400" y="4267200"/>
            <a:ext cx="2133600" cy="838200"/>
          </a:xfrm>
          <a:prstGeom prst="curvedConnector3">
            <a:avLst>
              <a:gd name="adj1" fmla="val 53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334000" y="4343400"/>
            <a:ext cx="2438400" cy="13716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AutoShapes – Stars &amp; Banners</a:t>
            </a:r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914400" y="2438400"/>
            <a:ext cx="1295400" cy="838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4-Point Star 3"/>
          <p:cNvSpPr/>
          <p:nvPr/>
        </p:nvSpPr>
        <p:spPr>
          <a:xfrm>
            <a:off x="3429000" y="2514600"/>
            <a:ext cx="838200" cy="9906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32-Point Star 4"/>
          <p:cNvSpPr/>
          <p:nvPr/>
        </p:nvSpPr>
        <p:spPr>
          <a:xfrm>
            <a:off x="5867400" y="2438400"/>
            <a:ext cx="1371600" cy="12192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Ribbon 5"/>
          <p:cNvSpPr/>
          <p:nvPr/>
        </p:nvSpPr>
        <p:spPr>
          <a:xfrm>
            <a:off x="1219200" y="4495800"/>
            <a:ext cx="1219200" cy="11430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tical Scroll 6"/>
          <p:cNvSpPr/>
          <p:nvPr/>
        </p:nvSpPr>
        <p:spPr>
          <a:xfrm>
            <a:off x="4114800" y="4267200"/>
            <a:ext cx="1371600" cy="1600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7"/>
          <p:cNvSpPr/>
          <p:nvPr/>
        </p:nvSpPr>
        <p:spPr>
          <a:xfrm>
            <a:off x="6400800" y="4495800"/>
            <a:ext cx="1752600" cy="13716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AutoShapes - Action Buttons</vt:lpstr>
      <vt:lpstr>AutoShapes – Basic Shapes</vt:lpstr>
      <vt:lpstr>AutoShapes – Block Arrows</vt:lpstr>
      <vt:lpstr>AutoShapes - Callouts</vt:lpstr>
      <vt:lpstr>AutoShapes – Equation Shapes</vt:lpstr>
      <vt:lpstr>AutoShapes – Flow Chart Shapes</vt:lpstr>
      <vt:lpstr>AutoShapes – Freeform Shapes</vt:lpstr>
      <vt:lpstr>AutoShapes – Line Connectors</vt:lpstr>
      <vt:lpstr>AutoShapes – Stars &amp; Banners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- Action Buttons</dc:title>
  <dc:creator/>
  <cp:lastModifiedBy/>
  <cp:revision>2</cp:revision>
  <dcterms:created xsi:type="dcterms:W3CDTF">2010-06-26T00:44:56Z</dcterms:created>
  <dcterms:modified xsi:type="dcterms:W3CDTF">2010-06-26T00:55:51Z</dcterms:modified>
</cp:coreProperties>
</file>