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
	<Relationship Id="rId3" Type="http://schemas.openxmlformats.org/package/2006/relationships/metadata/core-properties" Target="docProps/core.xml"/>
	<Relationship Id="rId2" Type="http://schemas.openxmlformats.org/package/2006/relationships/metadata/thumbnail" Target="docProps/thumbnail.jpeg"/>
	<Relationship Id="rId1" Type="http://schemas.openxmlformats.org/officeDocument/2006/relationships/officeDocument" Target="ppt/presentation.xml"/>
	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82746" autoAdjust="0"/>
  </p:normalViewPr>
  <p:slideViewPr>
    <p:cSldViewPr>
      <p:cViewPr varScale="1">
        <p:scale>
          <a:sx n="61" d="100"/>
          <a:sy n="61" d="100"/>
        </p:scale>
        <p:origin x="-7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18" y="0"/>
    </p:cViewPr>
  </p:notesTextViewPr>
  <p:notesViewPr>
    <p:cSldViewPr>
      <p:cViewPr>
        <p:scale>
          <a:sx n="70" d="100"/>
          <a:sy n="70" d="100"/>
        </p:scale>
        <p:origin x="-1518" y="24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
	<Relationship Id="rId8" Type="http://schemas.openxmlformats.org/officeDocument/2006/relationships/tableStyles" Target="tableStyles.xml"/>
	<Relationship Id="rId3" Type="http://schemas.openxmlformats.org/officeDocument/2006/relationships/slide" Target="slides/slide2.xml"/>
	<Relationship Id="rId7" Type="http://schemas.openxmlformats.org/officeDocument/2006/relationships/theme" Target="theme/theme1.xml"/>
	<Relationship Id="rId2" Type="http://schemas.openxmlformats.org/officeDocument/2006/relationships/slide" Target="slides/slide1.xml"/>
	<Relationship Id="rId1" Type="http://schemas.openxmlformats.org/officeDocument/2006/relationships/slideMaster" Target="slideMasters/slideMaster1.xml"/>
	<Relationship Id="rId6" Type="http://schemas.openxmlformats.org/officeDocument/2006/relationships/viewProps" Target="viewProps.xml"/>
	<Relationship Id="rId5" Type="http://schemas.openxmlformats.org/officeDocument/2006/relationships/presProps" Target="presProps.xml"/>
	<Relationship Id="rId4" Type="http://schemas.openxmlformats.org/officeDocument/2006/relationships/notesMaster" Target="notesMasters/notesMaster1.xml"/>
</Relationships>
</file>

<file path=ppt/notesMasters/_rels/notesMaster1.xml.rels><?xml version="1.0" encoding="UTF-8" standalone="yes"?>
<Relationships xmlns="http://schemas.openxmlformats.org/package/2006/relationships">
	<Relationship Id="rId1" Type="http://schemas.openxmlformats.org/officeDocument/2006/relationships/theme" Target="../theme/theme2.xml"/>
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9386E49-C9D6-4E8F-8019-78D4FA66B73F}" type="datetimeFigureOut">
              <a:rPr lang="ar-SA" smtClean="0"/>
              <a:pPr/>
              <a:t>06/06/1429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B3F7D2D-7C7A-4395-B366-C6BB155E9EBF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
	<Relationship Id="rId2" Type="http://schemas.openxmlformats.org/officeDocument/2006/relationships/slide" Target="../slides/slide1.xml"/>
	<Relationship Id="rId1" Type="http://schemas.openxmlformats.org/officeDocument/2006/relationships/notesMaster" Target="../notesMasters/notesMaster1.xml"/>
</Relationships>
</file>

<file path=ppt/notesSlides/_rels/notesSlide2.xml.rels><?xml version="1.0" encoding="UTF-8" standalone="yes"?>
<Relationships xmlns="http://schemas.openxmlformats.org/package/2006/relationships">
	<Relationship Id="rId2" Type="http://schemas.openxmlformats.org/officeDocument/2006/relationships/slide" Target="../slides/slide2.xml"/>
	<Relationship Id="rId1" Type="http://schemas.openxmlformats.org/officeDocument/2006/relationships/notesMaster" Target="../notesMasters/notesMaster1.xml"/>
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123 </a:t>
            </a:r>
            <a:r>
              <a:rPr lang="ar-SA" smtClean="0"/>
              <a:t>نسهي</a:t>
            </a:r>
          </a:p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F7D2D-7C7A-4395-B366-C6BB155E9EBF}" type="slidenum">
              <a:rPr lang="ar-SA" smtClean="0"/>
              <a:pPr/>
              <a:t>1</a:t>
            </a:fld>
            <a:endParaRPr lang="ar-S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First 123 </a:t>
            </a:r>
            <a:r>
              <a:rPr lang="ar-SA" dirty="0" smtClean="0"/>
              <a:t>نسهي 456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First 123 </a:t>
            </a:r>
            <a:r>
              <a:rPr lang="ar-SA" dirty="0" smtClean="0"/>
              <a:t>نسهي 456</a:t>
            </a:r>
          </a:p>
          <a:p>
            <a:pPr marL="514350" indent="-514350">
              <a:buFont typeface="+mj-cs"/>
              <a:buAutoNum type="arabic1Minus"/>
            </a:pPr>
            <a:r>
              <a:rPr lang="en-US" dirty="0" smtClean="0"/>
              <a:t>First 123 </a:t>
            </a:r>
            <a:r>
              <a:rPr lang="ar-SA" smtClean="0"/>
              <a:t>نسهي 456</a:t>
            </a:r>
            <a:endParaRPr lang="ar-SA" dirty="0" smtClean="0"/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F7D2D-7C7A-4395-B366-C6BB155E9EBF}" type="slidenum">
              <a:rPr lang="ar-SA" smtClean="0"/>
              <a:pPr/>
              <a:t>2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5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20AF-2AC1-45B2-A7F5-A8E15C9B4164}" type="datetimeFigureOut">
              <a:rPr lang="ar-SA" smtClean="0"/>
              <a:pPr/>
              <a:t>06/06/1429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6D0-7415-4516-87AB-1935E6F0E273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20AF-2AC1-45B2-A7F5-A8E15C9B4164}" type="datetimeFigureOut">
              <a:rPr lang="ar-SA" smtClean="0"/>
              <a:pPr/>
              <a:t>06/06/1429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6D0-7415-4516-87AB-1935E6F0E273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20AF-2AC1-45B2-A7F5-A8E15C9B4164}" type="datetimeFigureOut">
              <a:rPr lang="ar-SA" smtClean="0"/>
              <a:pPr/>
              <a:t>06/06/1429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6D0-7415-4516-87AB-1935E6F0E273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20AF-2AC1-45B2-A7F5-A8E15C9B4164}" type="datetimeFigureOut">
              <a:rPr lang="ar-SA" smtClean="0"/>
              <a:pPr/>
              <a:t>06/06/1429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6D0-7415-4516-87AB-1935E6F0E273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20AF-2AC1-45B2-A7F5-A8E15C9B4164}" type="datetimeFigureOut">
              <a:rPr lang="ar-SA" smtClean="0"/>
              <a:pPr/>
              <a:t>06/06/1429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6D0-7415-4516-87AB-1935E6F0E273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20AF-2AC1-45B2-A7F5-A8E15C9B4164}" type="datetimeFigureOut">
              <a:rPr lang="ar-SA" smtClean="0"/>
              <a:pPr/>
              <a:t>06/06/1429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6D0-7415-4516-87AB-1935E6F0E273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20AF-2AC1-45B2-A7F5-A8E15C9B4164}" type="datetimeFigureOut">
              <a:rPr lang="ar-SA" smtClean="0"/>
              <a:pPr/>
              <a:t>06/06/1429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6D0-7415-4516-87AB-1935E6F0E273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20AF-2AC1-45B2-A7F5-A8E15C9B4164}" type="datetimeFigureOut">
              <a:rPr lang="ar-SA" smtClean="0"/>
              <a:pPr/>
              <a:t>06/06/1429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6D0-7415-4516-87AB-1935E6F0E273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20AF-2AC1-45B2-A7F5-A8E15C9B4164}" type="datetimeFigureOut">
              <a:rPr lang="ar-SA" smtClean="0"/>
              <a:pPr/>
              <a:t>06/06/1429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6D0-7415-4516-87AB-1935E6F0E273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20AF-2AC1-45B2-A7F5-A8E15C9B4164}" type="datetimeFigureOut">
              <a:rPr lang="ar-SA" smtClean="0"/>
              <a:pPr/>
              <a:t>06/06/1429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6D0-7415-4516-87AB-1935E6F0E273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20AF-2AC1-45B2-A7F5-A8E15C9B4164}" type="datetimeFigureOut">
              <a:rPr lang="ar-SA" smtClean="0"/>
              <a:pPr/>
              <a:t>06/06/1429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6D0-7415-4516-87AB-1935E6F0E273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	<Relationship Id="rId8" Type="http://schemas.openxmlformats.org/officeDocument/2006/relationships/slideLayout" Target="../slideLayouts/slideLayout8.xml"/>
	<Relationship Id="rId3" Type="http://schemas.openxmlformats.org/officeDocument/2006/relationships/slideLayout" Target="../slideLayouts/slideLayout3.xml"/>
	<Relationship Id="rId7" Type="http://schemas.openxmlformats.org/officeDocument/2006/relationships/slideLayout" Target="../slideLayouts/slideLayout7.xml"/>
	<Relationship Id="rId12" Type="http://schemas.openxmlformats.org/officeDocument/2006/relationships/theme" Target="../theme/theme1.xml"/>
	<Relationship Id="rId2" Type="http://schemas.openxmlformats.org/officeDocument/2006/relationships/slideLayout" Target="../slideLayouts/slideLayout2.xml"/>
	<Relationship Id="rId1" Type="http://schemas.openxmlformats.org/officeDocument/2006/relationships/slideLayout" Target="../slideLayouts/slideLayout1.xml"/>
	<Relationship Id="rId6" Type="http://schemas.openxmlformats.org/officeDocument/2006/relationships/slideLayout" Target="../slideLayouts/slideLayout6.xml"/>
	<Relationship Id="rId11" Type="http://schemas.openxmlformats.org/officeDocument/2006/relationships/slideLayout" Target="../slideLayouts/slideLayout11.xml"/>
	<Relationship Id="rId5" Type="http://schemas.openxmlformats.org/officeDocument/2006/relationships/slideLayout" Target="../slideLayouts/slideLayout5.xml"/>
	<Relationship Id="rId10" Type="http://schemas.openxmlformats.org/officeDocument/2006/relationships/slideLayout" Target="../slideLayouts/slideLayout10.xml"/>
	<Relationship Id="rId4" Type="http://schemas.openxmlformats.org/officeDocument/2006/relationships/slideLayout" Target="../slideLayouts/slideLayout4.xml"/>
	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720AF-2AC1-45B2-A7F5-A8E15C9B4164}" type="datetimeFigureOut">
              <a:rPr lang="ar-SA" smtClean="0"/>
              <a:pPr/>
              <a:t>06/06/1429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26D0-7415-4516-87AB-1935E6F0E273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	<Relationship Id="rId2" Type="http://schemas.openxmlformats.org/officeDocument/2006/relationships/notesSlide" Target="../notesSlides/notesSlide1.xml"/>
	<Relationship Id="rId1" Type="http://schemas.openxmlformats.org/officeDocument/2006/relationships/slideLayout" Target="../slideLayouts/slideLayout1.xml"/>
</Relationships>
</file>

<file path=ppt/slides/_rels/slide2.xml.rels><?xml version="1.0" encoding="UTF-8" standalone="yes"?>
<Relationships xmlns="http://schemas.openxmlformats.org/package/2006/relationships">
	<Relationship Id="rId2" Type="http://schemas.openxmlformats.org/officeDocument/2006/relationships/notesSlide" Target="../notesSlides/notesSlide2.xml"/>
	<Relationship Id="rId1" Type="http://schemas.openxmlformats.org/officeDocument/2006/relationships/slideLayout" Target="../slideLayouts/slideLayout2.xml"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123 </a:t>
            </a:r>
            <a:r>
              <a:rPr lang="ar-SA" dirty="0" smtClean="0"/>
              <a:t>نسهي</a:t>
            </a:r>
            <a:endParaRPr lang="ar-S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123 </a:t>
            </a:r>
            <a:r>
              <a:rPr lang="ar-SA" dirty="0" smtClean="0"/>
              <a:t>نسهي 456</a:t>
            </a:r>
            <a:endParaRPr lang="ar-SA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First 123 </a:t>
            </a:r>
            <a:r>
              <a:rPr lang="ar-SA" dirty="0" smtClean="0"/>
              <a:t>نسهي 456</a:t>
            </a:r>
            <a:endParaRPr lang="ar-SA" dirty="0" smtClean="0"/>
          </a:p>
          <a:p>
            <a:pPr marL="514350" indent="-514350">
              <a:buFont typeface="+mj-cs"/>
              <a:buAutoNum type="arabic1Minus"/>
            </a:pPr>
            <a:r>
              <a:rPr lang="en-US" dirty="0" smtClean="0"/>
              <a:t>First 123 </a:t>
            </a:r>
            <a:r>
              <a:rPr lang="ar-SA" dirty="0" smtClean="0"/>
              <a:t>نسهي 456</a:t>
            </a:r>
            <a:endParaRPr lang="ar-SA" dirty="0" smtClean="0"/>
          </a:p>
          <a:p>
            <a:endParaRPr lang="ar-S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4</cp:revision>
  <dcterms:created xsi:type="dcterms:W3CDTF">2008-06-11T05:50:15Z</dcterms:created>
  <dcterms:modified xsi:type="dcterms:W3CDTF">2008-06-11T05:58:32Z</dcterms:modified>
</cp:coreProperties>
</file>