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7" d="100"/>
          <a:sy n="107" d="100"/>
        </p:scale>
        <p:origin x="-84" y="-27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F6032-7156-46EA-B24F-D0D104C1152A}" type="datetimeFigureOut">
              <a:rPr lang="en-US" smtClean="0"/>
              <a:t>5/15/2008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2F91A4-9E59-4E3C-9980-DF151B9F6DE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2F91A4-9E59-4E3C-9980-DF151B9F6DE0}" type="slidenum">
              <a:rPr lang="en-US" smtClean="0"/>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2F91A4-9E59-4E3C-9980-DF151B9F6DE0}"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4E47C4-1C8B-4A09-BBF0-F7C23453323E}" type="datetimeFigureOut">
              <a:rPr lang="en-US" smtClean="0"/>
              <a:t>5/15/2008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5C4B8-4036-4902-ACC6-F069F42E304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4E47C4-1C8B-4A09-BBF0-F7C23453323E}" type="datetimeFigureOut">
              <a:rPr lang="en-US" smtClean="0"/>
              <a:t>5/15/2008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5C4B8-4036-4902-ACC6-F069F42E304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4E47C4-1C8B-4A09-BBF0-F7C23453323E}" type="datetimeFigureOut">
              <a:rPr lang="en-US" smtClean="0"/>
              <a:t>5/15/2008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5C4B8-4036-4902-ACC6-F069F42E304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4E47C4-1C8B-4A09-BBF0-F7C23453323E}" type="datetimeFigureOut">
              <a:rPr lang="en-US" smtClean="0"/>
              <a:t>5/15/2008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5C4B8-4036-4902-ACC6-F069F42E30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4E47C4-1C8B-4A09-BBF0-F7C23453323E}" type="datetimeFigureOut">
              <a:rPr lang="en-US" smtClean="0"/>
              <a:t>5/15/2008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5C4B8-4036-4902-ACC6-F069F42E304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4E47C4-1C8B-4A09-BBF0-F7C23453323E}" type="datetimeFigureOut">
              <a:rPr lang="en-US" smtClean="0"/>
              <a:t>5/15/2008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5C4B8-4036-4902-ACC6-F069F42E304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4E47C4-1C8B-4A09-BBF0-F7C23453323E}" type="datetimeFigureOut">
              <a:rPr lang="en-US" smtClean="0"/>
              <a:t>5/15/2008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A5C4B8-4036-4902-ACC6-F069F42E304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4E47C4-1C8B-4A09-BBF0-F7C23453323E}" type="datetimeFigureOut">
              <a:rPr lang="en-US" smtClean="0"/>
              <a:t>5/15/2008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A5C4B8-4036-4902-ACC6-F069F42E304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4E47C4-1C8B-4A09-BBF0-F7C23453323E}" type="datetimeFigureOut">
              <a:rPr lang="en-US" smtClean="0"/>
              <a:t>5/15/2008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A5C4B8-4036-4902-ACC6-F069F42E30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4E47C4-1C8B-4A09-BBF0-F7C23453323E}" type="datetimeFigureOut">
              <a:rPr lang="en-US" smtClean="0"/>
              <a:t>5/15/2008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5C4B8-4036-4902-ACC6-F069F42E304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4E47C4-1C8B-4A09-BBF0-F7C23453323E}" type="datetimeFigureOut">
              <a:rPr lang="en-US" smtClean="0"/>
              <a:t>5/15/2008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5C4B8-4036-4902-ACC6-F069F42E304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E47C4-1C8B-4A09-BBF0-F7C23453323E}" type="datetimeFigureOut">
              <a:rPr lang="en-US" smtClean="0"/>
              <a:t>5/15/2008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A5C4B8-4036-4902-ACC6-F069F42E304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Aviation Workshop Actions</a:t>
            </a:r>
            <a:endParaRPr lang="en-US" dirty="0"/>
          </a:p>
        </p:txBody>
      </p:sp>
      <p:sp>
        <p:nvSpPr>
          <p:cNvPr id="3" name="Subtitle 2"/>
          <p:cNvSpPr>
            <a:spLocks noGrp="1"/>
          </p:cNvSpPr>
          <p:nvPr>
            <p:ph type="subTitle" idx="1"/>
          </p:nvPr>
        </p:nvSpPr>
        <p:spPr/>
        <p:txBody>
          <a:bodyPr/>
          <a:lstStyle/>
          <a:p>
            <a:r>
              <a:rPr lang="en-US" dirty="0" smtClean="0"/>
              <a:t>Alaska Aviation Workshop</a:t>
            </a:r>
          </a:p>
          <a:p>
            <a:r>
              <a:rPr lang="en-US" dirty="0" smtClean="0"/>
              <a:t>Hawthorne Suites Hotel, Anchorage</a:t>
            </a:r>
          </a:p>
          <a:p>
            <a:r>
              <a:rPr lang="en-US" dirty="0" smtClean="0"/>
              <a:t>August 28, 2002</a:t>
            </a:r>
            <a:endParaRPr lang="en-US" dirty="0"/>
          </a:p>
        </p:txBody>
      </p:sp>
      <p:pic>
        <p:nvPicPr>
          <p:cNvPr id="4" name="Picture 5"/>
          <p:cNvPicPr>
            <a:picLocks noChangeAspect="1" noChangeArrowheads="1"/>
          </p:cNvPicPr>
          <p:nvPr/>
        </p:nvPicPr>
        <p:blipFill>
          <a:blip r:embed="rId2"/>
          <a:srcRect/>
          <a:stretch>
            <a:fillRect/>
          </a:stretch>
        </p:blipFill>
        <p:spPr bwMode="auto">
          <a:xfrm>
            <a:off x="7977188" y="5791200"/>
            <a:ext cx="1166812" cy="1066800"/>
          </a:xfrm>
          <a:prstGeom prst="rect">
            <a:avLst/>
          </a:prstGeom>
          <a:noFill/>
          <a:ln w="9525">
            <a:noFill/>
            <a:miter lim="800000"/>
            <a:headEnd/>
            <a:tailEnd/>
          </a:ln>
        </p:spPr>
      </p:pic>
      <p:pic>
        <p:nvPicPr>
          <p:cNvPr id="1026" name="Picture 2"/>
          <p:cNvPicPr>
            <a:picLocks noChangeAspect="1" noChangeArrowheads="1"/>
          </p:cNvPicPr>
          <p:nvPr/>
        </p:nvPicPr>
        <p:blipFill>
          <a:blip r:embed="rId3"/>
          <a:srcRect/>
          <a:stretch>
            <a:fillRect/>
          </a:stretch>
        </p:blipFill>
        <p:spPr bwMode="auto">
          <a:xfrm>
            <a:off x="0" y="5523172"/>
            <a:ext cx="1371600" cy="13348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 Location ID’s</a:t>
            </a:r>
            <a:endParaRPr lang="en-US" dirty="0"/>
          </a:p>
        </p:txBody>
      </p:sp>
      <p:sp>
        <p:nvSpPr>
          <p:cNvPr id="3" name="Content Placeholder 2"/>
          <p:cNvSpPr>
            <a:spLocks noGrp="1"/>
          </p:cNvSpPr>
          <p:nvPr>
            <p:ph idx="1"/>
          </p:nvPr>
        </p:nvSpPr>
        <p:spPr/>
        <p:txBody>
          <a:bodyPr>
            <a:normAutofit lnSpcReduction="10000"/>
          </a:bodyPr>
          <a:lstStyle/>
          <a:p>
            <a:r>
              <a:rPr lang="en-US" dirty="0" smtClean="0"/>
              <a:t>AFSS Fairbanks expressed concern that a number of points and areal references used in the FA are not the standard 3 or 4 letter id’s.  It was noted that there are a lack of id’s to work with.</a:t>
            </a:r>
          </a:p>
          <a:p>
            <a:r>
              <a:rPr lang="en-US" dirty="0" smtClean="0"/>
              <a:t>ACTION:  AFSS FAI, JNU, ENA will provide the AAWU with a list of geographic terms to use in the FA and other NWS aviation products.</a:t>
            </a:r>
          </a:p>
          <a:p>
            <a:r>
              <a:rPr lang="en-US" dirty="0" smtClean="0">
                <a:solidFill>
                  <a:srgbClr val="00B050"/>
                </a:solidFill>
              </a:rPr>
              <a:t>STATUS:  Completed.</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Minutes</a:t>
            </a:r>
            <a:endParaRPr lang="en-US" dirty="0"/>
          </a:p>
        </p:txBody>
      </p:sp>
      <p:sp>
        <p:nvSpPr>
          <p:cNvPr id="3" name="Content Placeholder 2"/>
          <p:cNvSpPr>
            <a:spLocks noGrp="1"/>
          </p:cNvSpPr>
          <p:nvPr>
            <p:ph idx="1"/>
          </p:nvPr>
        </p:nvSpPr>
        <p:spPr/>
        <p:txBody>
          <a:bodyPr/>
          <a:lstStyle/>
          <a:p>
            <a:r>
              <a:rPr lang="en-US" dirty="0" smtClean="0"/>
              <a:t>Aviation Workshop coordinator took an action to provide written minutes including action items for the workshop and disseminate to all attendees.  </a:t>
            </a:r>
          </a:p>
          <a:p>
            <a:r>
              <a:rPr lang="en-US" dirty="0" smtClean="0">
                <a:solidFill>
                  <a:srgbClr val="00B050"/>
                </a:solidFill>
              </a:rPr>
              <a:t>STATUS:  Completed.</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May 2008 Actions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has been a long standing issue with the lack of PIREPs in Alaska.  The NWS has put a lot of time and resources into outreach for PIREPs.  Real Time Verification System (RTVS) efforts have failed due to insufficient PIREPs.   </a:t>
            </a:r>
          </a:p>
          <a:p>
            <a:r>
              <a:rPr lang="en-US" dirty="0" smtClean="0"/>
              <a:t>ACTION:  Need to investigate PIREPs on a “system-wide” basis. </a:t>
            </a:r>
            <a:r>
              <a:rPr lang="en-US" dirty="0"/>
              <a:t> </a:t>
            </a:r>
            <a:r>
              <a:rPr lang="en-US" dirty="0" smtClean="0"/>
              <a:t>NWS Alaska Region will work with FAA Alaska Region to determine where these PIREPs are going.  Conduct an end to end test.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Aviation Directives</a:t>
            </a:r>
            <a:endParaRPr lang="en-US" dirty="0"/>
          </a:p>
        </p:txBody>
      </p:sp>
      <p:sp>
        <p:nvSpPr>
          <p:cNvPr id="3" name="Content Placeholder 2"/>
          <p:cNvSpPr>
            <a:spLocks noGrp="1"/>
          </p:cNvSpPr>
          <p:nvPr>
            <p:ph idx="1"/>
          </p:nvPr>
        </p:nvSpPr>
        <p:spPr/>
        <p:txBody>
          <a:bodyPr/>
          <a:lstStyle/>
          <a:p>
            <a:r>
              <a:rPr lang="en-US" dirty="0" smtClean="0"/>
              <a:t>NWSI 10-8 Series needs to have the correct examples in order for groups (e.g. Harris) to have correct product formats.</a:t>
            </a:r>
          </a:p>
          <a:p>
            <a:r>
              <a:rPr lang="en-US" dirty="0" smtClean="0"/>
              <a:t>ACTION:  NWS Alaska Region needs to scrub 10-8 Series examples.  Once the new examples are completed…AAWU will post links to NWS Directives with the products.  Any changes need to be coordinated with users.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Validation/Verification</a:t>
            </a:r>
            <a:endParaRPr lang="en-US" dirty="0"/>
          </a:p>
        </p:txBody>
      </p:sp>
      <p:sp>
        <p:nvSpPr>
          <p:cNvPr id="3" name="Content Placeholder 2"/>
          <p:cNvSpPr>
            <a:spLocks noGrp="1"/>
          </p:cNvSpPr>
          <p:nvPr>
            <p:ph idx="1"/>
          </p:nvPr>
        </p:nvSpPr>
        <p:spPr/>
        <p:txBody>
          <a:bodyPr>
            <a:normAutofit/>
          </a:bodyPr>
          <a:lstStyle/>
          <a:p>
            <a:r>
              <a:rPr lang="en-US" dirty="0" smtClean="0"/>
              <a:t>Need for TAF and FA verification</a:t>
            </a:r>
          </a:p>
          <a:p>
            <a:r>
              <a:rPr lang="en-US" dirty="0" smtClean="0"/>
              <a:t>ACTION:  NWS AK Region will begin to evaluate TAF amendment timeliness</a:t>
            </a:r>
          </a:p>
          <a:p>
            <a:r>
              <a:rPr lang="en-US" dirty="0" smtClean="0">
                <a:solidFill>
                  <a:srgbClr val="00B050"/>
                </a:solidFill>
              </a:rPr>
              <a:t>STATUS:   Ongoing.  Work began in this area several years ago.  This was a precursor to the move in Fairbanks to begin looking at site specific TAF amendment criteria. </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Validation/Verification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NIOSH added that CFIT is a major contributor to fatal accidents in AK.  Another contributor is VFR-&gt;IMC.  NWS AK Region needs to look into airport-specific TAF amendment criteria.</a:t>
            </a:r>
          </a:p>
          <a:p>
            <a:r>
              <a:rPr lang="en-US" dirty="0" smtClean="0"/>
              <a:t>ACTION:  NWS AK Region will collaborate with customers to evaluate experimenting with airport-specific TAF amendment criteria.</a:t>
            </a:r>
          </a:p>
          <a:p>
            <a:r>
              <a:rPr lang="en-US" dirty="0" smtClean="0">
                <a:solidFill>
                  <a:srgbClr val="00B050"/>
                </a:solidFill>
              </a:rPr>
              <a:t>STATUS:  Completed at Fairbanks.  Will be completed at Anchorage and Juneau by the end of FY08.</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FSS/NWS Contacts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Need for more TAF amendments, more current FA information, and generally better communication between Flight Service and NWS.  Need to provide phone numbers (single phone number) to contact forecasters.</a:t>
            </a:r>
          </a:p>
          <a:p>
            <a:r>
              <a:rPr lang="en-US" dirty="0" smtClean="0"/>
              <a:t>ACTION:  NWS will develop a telephone contact policy to meet the needs of AFSS and other customers.  WFOs and the AAWU will keep shift logs of contacts with customers.</a:t>
            </a:r>
          </a:p>
          <a:p>
            <a:r>
              <a:rPr lang="en-US" dirty="0" smtClean="0">
                <a:solidFill>
                  <a:srgbClr val="00B050"/>
                </a:solidFill>
              </a:rPr>
              <a:t>STATUS:  AFSS and other customers have phone numbers.  Log of contacts with customers in ongoing.</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Cameras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Weather cameras and/or observations are needed around Rainy Pass.</a:t>
            </a:r>
          </a:p>
          <a:p>
            <a:r>
              <a:rPr lang="en-US" dirty="0" smtClean="0"/>
              <a:t>ACTION:  NWS AK Region will investigate observation frequency, quality, and availability for sites in and around Rainy Pass.</a:t>
            </a:r>
          </a:p>
          <a:p>
            <a:r>
              <a:rPr lang="en-US" dirty="0" smtClean="0">
                <a:solidFill>
                  <a:srgbClr val="FF0000"/>
                </a:solidFill>
              </a:rPr>
              <a:t>STATUS:  FAA has begun to install weather cameras and observing equipment at pass locations.  This is very costly due to lack of power and communications.  Rainy Pass is in the future plans for installation.</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Pilot Guide to Weather Across AK</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AASF reported that there are small scale meteorological conditions affecting hundreds of locations across the state for which the FA or TAFs do not provide adequate information.</a:t>
            </a:r>
          </a:p>
          <a:p>
            <a:r>
              <a:rPr lang="en-US" dirty="0" smtClean="0"/>
              <a:t>ACTION:  NWS will take the lead in developing a </a:t>
            </a:r>
            <a:r>
              <a:rPr lang="en-US" dirty="0" err="1" smtClean="0"/>
              <a:t>climatography</a:t>
            </a:r>
            <a:r>
              <a:rPr lang="en-US" dirty="0" smtClean="0"/>
              <a:t> of Alaska weather used by forecasters, dispatchers, service briefers and pilots.</a:t>
            </a:r>
          </a:p>
          <a:p>
            <a:r>
              <a:rPr lang="en-US" dirty="0" smtClean="0">
                <a:solidFill>
                  <a:srgbClr val="00B050"/>
                </a:solidFill>
              </a:rPr>
              <a:t>STATUS:  Planning underway.  This is a huge project that others must be involved in (e.g. FAA, Medallion Foundation, AASF, others).  </a:t>
            </a:r>
            <a:r>
              <a:rPr lang="en-US" dirty="0" err="1" smtClean="0">
                <a:solidFill>
                  <a:srgbClr val="00B050"/>
                </a:solidFill>
              </a:rPr>
              <a:t>NavCanada</a:t>
            </a:r>
            <a:r>
              <a:rPr lang="en-US" dirty="0" smtClean="0">
                <a:solidFill>
                  <a:srgbClr val="00B050"/>
                </a:solidFill>
              </a:rPr>
              <a:t> produces these for their GFA areas and is a great model for Alaska.   ARCTIC – NOAA Collaboration Aviation Team has this listed as a high priority project.</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 Dissemination Issue</a:t>
            </a:r>
            <a:endParaRPr lang="en-US" dirty="0"/>
          </a:p>
        </p:txBody>
      </p:sp>
      <p:sp>
        <p:nvSpPr>
          <p:cNvPr id="3" name="Content Placeholder 2"/>
          <p:cNvSpPr>
            <a:spLocks noGrp="1"/>
          </p:cNvSpPr>
          <p:nvPr>
            <p:ph idx="1"/>
          </p:nvPr>
        </p:nvSpPr>
        <p:spPr/>
        <p:txBody>
          <a:bodyPr>
            <a:normAutofit fontScale="92500"/>
          </a:bodyPr>
          <a:lstStyle/>
          <a:p>
            <a:r>
              <a:rPr lang="en-US" dirty="0" smtClean="0"/>
              <a:t>FA issuance times are inconvenient for FSS (when they are most useful for briefings).  Comments were made that product issuance times need to vary by season with the change in sunrise times.</a:t>
            </a:r>
          </a:p>
          <a:p>
            <a:r>
              <a:rPr lang="en-US" dirty="0" smtClean="0"/>
              <a:t>ACTION:  NWS will collaborate with Alaska AFSS to determine if FA issuance times need to be adjusted or should vary with seasons.</a:t>
            </a:r>
          </a:p>
          <a:p>
            <a:r>
              <a:rPr lang="en-US" dirty="0" smtClean="0">
                <a:solidFill>
                  <a:srgbClr val="FF0000"/>
                </a:solidFill>
              </a:rPr>
              <a:t>AK Region/AAWU will need to revisit this issue.</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ASOS </a:t>
            </a:r>
            <a:r>
              <a:rPr lang="en-US" dirty="0" err="1" smtClean="0"/>
              <a:t>Siting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ASOS sensors are to be positioned at the primary touchdown side of the runway.  Information on plans and priorities are needed for improving the sensors for ASOS.</a:t>
            </a:r>
          </a:p>
          <a:p>
            <a:r>
              <a:rPr lang="en-US" dirty="0" smtClean="0"/>
              <a:t>ACTION:  NWS will make available information on plans and timetables for sensor upgrades to ASOS.</a:t>
            </a:r>
          </a:p>
          <a:p>
            <a:r>
              <a:rPr lang="en-US" dirty="0" smtClean="0">
                <a:solidFill>
                  <a:srgbClr val="FF0000"/>
                </a:solidFill>
              </a:rPr>
              <a:t>STATUS:  </a:t>
            </a:r>
            <a:r>
              <a:rPr lang="en-US" dirty="0">
                <a:solidFill>
                  <a:srgbClr val="FF0000"/>
                </a:solidFill>
              </a:rPr>
              <a:t>Some of the sensors are scheduled for upgrades, and are currently in OSIP, especially ceilometers.  Nothing since 2002 due to budget constraints.</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ASOS </a:t>
            </a:r>
            <a:r>
              <a:rPr lang="en-US" dirty="0" err="1" smtClean="0"/>
              <a:t>Siting</a:t>
            </a:r>
            <a:endParaRPr lang="en-US" dirty="0"/>
          </a:p>
        </p:txBody>
      </p:sp>
      <p:sp>
        <p:nvSpPr>
          <p:cNvPr id="3" name="Content Placeholder 2"/>
          <p:cNvSpPr>
            <a:spLocks noGrp="1"/>
          </p:cNvSpPr>
          <p:nvPr>
            <p:ph idx="1"/>
          </p:nvPr>
        </p:nvSpPr>
        <p:spPr/>
        <p:txBody>
          <a:bodyPr>
            <a:normAutofit lnSpcReduction="10000"/>
          </a:bodyPr>
          <a:lstStyle/>
          <a:p>
            <a:r>
              <a:rPr lang="en-US" dirty="0" smtClean="0"/>
              <a:t>Topic was raised about the </a:t>
            </a:r>
            <a:r>
              <a:rPr lang="en-US" dirty="0" err="1" smtClean="0"/>
              <a:t>siting</a:t>
            </a:r>
            <a:r>
              <a:rPr lang="en-US" dirty="0" smtClean="0"/>
              <a:t> of new automated weather systems in Alaska.  Placement needs to be where the data is most needed not where it is most convenient.  </a:t>
            </a:r>
          </a:p>
          <a:p>
            <a:r>
              <a:rPr lang="en-US" dirty="0" smtClean="0"/>
              <a:t>ACTION:  NWS AK Region Director and FAA Alaska Region Director will meet to share user concerns about placement of weather cameras.</a:t>
            </a:r>
          </a:p>
          <a:p>
            <a:r>
              <a:rPr lang="en-US" dirty="0" smtClean="0">
                <a:solidFill>
                  <a:srgbClr val="00B050"/>
                </a:solidFill>
              </a:rPr>
              <a:t>STATUS:  Completed.</a:t>
            </a:r>
            <a:endParaRPr lang="en-US" dirty="0">
              <a:solidFill>
                <a:srgbClr val="00B05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874</Words>
  <Application>Microsoft Office PowerPoint</Application>
  <PresentationFormat>On-screen Show (4:3)</PresentationFormat>
  <Paragraphs>51</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Aviation Workshop Actions</vt:lpstr>
      <vt:lpstr>Validation/Verification</vt:lpstr>
      <vt:lpstr>Validation/Verification</vt:lpstr>
      <vt:lpstr>FSS/NWS Contacts</vt:lpstr>
      <vt:lpstr>Weather Cameras</vt:lpstr>
      <vt:lpstr>Pilot Guide to Weather Across AK</vt:lpstr>
      <vt:lpstr>FA Dissemination Issue</vt:lpstr>
      <vt:lpstr>ASOS Siting</vt:lpstr>
      <vt:lpstr>ASOS Siting</vt:lpstr>
      <vt:lpstr>FA Location ID’s</vt:lpstr>
      <vt:lpstr>Workshop Minutes</vt:lpstr>
      <vt:lpstr>May 2008 Actions</vt:lpstr>
      <vt:lpstr>Aviation Directives</vt:lpstr>
    </vt:vector>
  </TitlesOfParts>
  <Company>Alaska Region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Workshop Actions</dc:title>
  <dc:creator>essd</dc:creator>
  <cp:lastModifiedBy>essd</cp:lastModifiedBy>
  <cp:revision>13</cp:revision>
  <dcterms:created xsi:type="dcterms:W3CDTF">2008-05-15T20:10:32Z</dcterms:created>
  <dcterms:modified xsi:type="dcterms:W3CDTF">2008-05-15T23:24:11Z</dcterms:modified>
</cp:coreProperties>
</file>