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8" r:id="rId4"/>
    <p:sldId id="278" r:id="rId5"/>
    <p:sldId id="259" r:id="rId6"/>
    <p:sldId id="261" r:id="rId7"/>
    <p:sldId id="279" r:id="rId8"/>
    <p:sldId id="265" r:id="rId9"/>
    <p:sldId id="280" r:id="rId10"/>
    <p:sldId id="281" r:id="rId11"/>
    <p:sldId id="262" r:id="rId12"/>
    <p:sldId id="263" r:id="rId13"/>
    <p:sldId id="282" r:id="rId14"/>
    <p:sldId id="264" r:id="rId15"/>
    <p:sldId id="266" r:id="rId16"/>
    <p:sldId id="260" r:id="rId17"/>
    <p:sldId id="283" r:id="rId18"/>
    <p:sldId id="267" r:id="rId19"/>
    <p:sldId id="268" r:id="rId20"/>
    <p:sldId id="269" r:id="rId21"/>
    <p:sldId id="284" r:id="rId22"/>
    <p:sldId id="270" r:id="rId23"/>
    <p:sldId id="271" r:id="rId24"/>
    <p:sldId id="272" r:id="rId25"/>
    <p:sldId id="273" r:id="rId26"/>
    <p:sldId id="286" r:id="rId27"/>
    <p:sldId id="274" r:id="rId28"/>
    <p:sldId id="285" r:id="rId29"/>
    <p:sldId id="275" r:id="rId30"/>
    <p:sldId id="27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FFFFFF" mc:Ignorable=""/>
    <a:srgbClr xmlns:mc="http://schemas.openxmlformats.org/markup-compatibility/2006" xmlns:a14="http://schemas.microsoft.com/office/drawing/2010/main" val="FFCC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5" autoAdjust="0"/>
    <p:restoredTop sz="86491" autoAdjust="0"/>
  </p:normalViewPr>
  <p:slideViewPr>
    <p:cSldViewPr>
      <p:cViewPr varScale="1">
        <p:scale>
          <a:sx n="76" d="100"/>
          <a:sy n="76" d="100"/>
        </p:scale>
        <p:origin x="-1056" y="-9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slide" Target="slides/slide1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Arbeitsblat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Arbeitsblat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Arbeitsblat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Arbeitsblat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Arbeitsblat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Arbeitsblat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Arbeitsblat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Arbeitsblat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Arbeitsblat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Arbeitsblat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Arbeitsblat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Arbeitsblat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Arbeitsblat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Arbeitsblat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Arbeitsblat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1</c:v>
                </c:pt>
                <c:pt idx="1">
                  <c:v>2.5</c:v>
                </c:pt>
                <c:pt idx="2">
                  <c:v>3.5</c:v>
                </c:pt>
                <c:pt idx="3">
                  <c:v>6</c:v>
                </c:pt>
                <c:pt idx="4">
                  <c:v>12</c:v>
                </c:pt>
                <c:pt idx="5">
                  <c:v>24</c:v>
                </c:pt>
                <c:pt idx="6">
                  <c:v>48</c:v>
                </c:pt>
                <c:pt idx="7">
                  <c:v>96</c:v>
                </c:pt>
              </c:numCache>
            </c:numRef>
          </c:val>
          <c:smooth val="0"/>
        </c:ser>
        <c:dLbls>
          <c:showLegendKey val="0"/>
          <c:showVal val="0"/>
          <c:showCatName val="0"/>
          <c:showSerName val="0"/>
          <c:showPercent val="0"/>
          <c:showBubbleSize val="0"/>
        </c:dLbls>
        <c:dropLines/>
        <c:marker val="1"/>
        <c:smooth val="0"/>
        <c:axId val="159986048"/>
        <c:axId val="159988736"/>
      </c:lineChart>
      <c:catAx>
        <c:axId val="159986048"/>
        <c:scaling>
          <c:orientation val="minMax"/>
        </c:scaling>
        <c:delete val="1"/>
        <c:axPos val="b"/>
        <c:majorTickMark val="none"/>
        <c:minorTickMark val="none"/>
        <c:tickLblPos val="none"/>
        <c:crossAx val="159988736"/>
        <c:crosses val="autoZero"/>
        <c:auto val="1"/>
        <c:lblAlgn val="ctr"/>
        <c:lblOffset val="100"/>
        <c:noMultiLvlLbl val="0"/>
      </c:catAx>
      <c:valAx>
        <c:axId val="159988736"/>
        <c:scaling>
          <c:orientation val="minMax"/>
        </c:scaling>
        <c:delete val="0"/>
        <c:axPos val="l"/>
        <c:majorGridlines/>
        <c:numFmt formatCode="General" sourceLinked="1"/>
        <c:majorTickMark val="out"/>
        <c:minorTickMark val="none"/>
        <c:tickLblPos val="nextTo"/>
        <c:crossAx val="159986048"/>
        <c:crosses val="autoZero"/>
        <c:crossBetween val="between"/>
      </c:valAx>
    </c:plotArea>
    <c:plotVisOnly val="1"/>
    <c:dispBlanksAs val="gap"/>
    <c:showDLblsOverMax val="0"/>
  </c:chart>
  <c:txPr>
    <a:bodyPr/>
    <a:lstStyle/>
    <a:p>
      <a:pPr>
        <a:defRPr sz="1800"/>
      </a:pPr>
      <a:endParaRPr lang="en-US"/>
    </a:p>
  </c:txPr>
  <c:externalData r:id="rId1">
    <c:autoUpdate val="1"/>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0"/>
    </mc:Choice>
    <mc:Fallback>
      <c:style val="30"/>
    </mc:Fallback>
  </mc:AlternateContent>
  <c:chart>
    <c:autoTitleDeleted val="1"/>
    <c:plotArea>
      <c:layout/>
      <c:radarChart>
        <c:radarStyle val="marker"/>
        <c:varyColors val="0"/>
        <c:ser>
          <c:idx val="0"/>
          <c:order val="0"/>
          <c:tx>
            <c:strRef>
              <c:f>Sheet1!$B$1</c:f>
              <c:strCache>
                <c:ptCount val="1"/>
                <c:pt idx="0">
                  <c:v>Series 1</c:v>
                </c:pt>
              </c:strCache>
            </c:strRef>
          </c:tx>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1</c:v>
                </c:pt>
                <c:pt idx="1">
                  <c:v>2.5</c:v>
                </c:pt>
                <c:pt idx="2">
                  <c:v>3.5</c:v>
                </c:pt>
                <c:pt idx="3">
                  <c:v>6</c:v>
                </c:pt>
                <c:pt idx="4">
                  <c:v>12</c:v>
                </c:pt>
                <c:pt idx="5">
                  <c:v>24</c:v>
                </c:pt>
                <c:pt idx="6">
                  <c:v>48</c:v>
                </c:pt>
                <c:pt idx="7">
                  <c:v>96</c:v>
                </c:pt>
              </c:numCache>
            </c:numRef>
          </c:val>
        </c:ser>
        <c:dLbls>
          <c:showLegendKey val="0"/>
          <c:showVal val="0"/>
          <c:showCatName val="0"/>
          <c:showSerName val="0"/>
          <c:showPercent val="0"/>
          <c:showBubbleSize val="0"/>
        </c:dLbls>
        <c:axId val="247422976"/>
        <c:axId val="247424512"/>
      </c:radarChart>
      <c:catAx>
        <c:axId val="247422976"/>
        <c:scaling>
          <c:orientation val="minMax"/>
        </c:scaling>
        <c:delete val="1"/>
        <c:axPos val="b"/>
        <c:majorGridlines/>
        <c:majorTickMark val="out"/>
        <c:minorTickMark val="none"/>
        <c:tickLblPos val="none"/>
        <c:crossAx val="247424512"/>
        <c:crosses val="autoZero"/>
        <c:auto val="1"/>
        <c:lblAlgn val="ctr"/>
        <c:lblOffset val="100"/>
        <c:noMultiLvlLbl val="0"/>
      </c:catAx>
      <c:valAx>
        <c:axId val="247424512"/>
        <c:scaling>
          <c:orientation val="minMax"/>
        </c:scaling>
        <c:delete val="0"/>
        <c:axPos val="l"/>
        <c:majorGridlines/>
        <c:numFmt formatCode="General" sourceLinked="1"/>
        <c:majorTickMark val="out"/>
        <c:minorTickMark val="none"/>
        <c:tickLblPos val="nextTo"/>
        <c:crossAx val="247422976"/>
        <c:crosses val="autoZero"/>
        <c:crossBetween val="between"/>
      </c:valAx>
    </c:plotArea>
    <c:plotVisOnly val="1"/>
    <c:dispBlanksAs val="gap"/>
    <c:showDLblsOverMax val="0"/>
  </c:chart>
  <c:txPr>
    <a:bodyPr/>
    <a:lstStyle/>
    <a:p>
      <a:pPr>
        <a:defRPr sz="1800"/>
      </a:pPr>
      <a:endParaRPr lang="en-US"/>
    </a:p>
  </c:txPr>
  <c:externalData r:id="rId1">
    <c:autoUpdate val="1"/>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2"/>
    </mc:Choice>
    <mc:Fallback>
      <c:style val="32"/>
    </mc:Fallback>
  </mc:AlternateContent>
  <c:chart>
    <c:autoTitleDeleted val="1"/>
    <c:view3D>
      <c:rotX val="25"/>
      <c:rotY val="30"/>
      <c:rAngAx val="0"/>
      <c:perspective val="0"/>
    </c:view3D>
    <c:floor>
      <c:thickness val="0"/>
    </c:floor>
    <c:sideWall>
      <c:thickness val="0"/>
    </c:sideWall>
    <c:backWall>
      <c:thickness val="0"/>
    </c:backWall>
    <c:plotArea>
      <c:layout>
        <c:manualLayout>
          <c:layoutTarget val="inner"/>
          <c:xMode val="edge"/>
          <c:yMode val="edge"/>
          <c:x val="7.7183679913633188E-2"/>
          <c:y val="1.9452517461694682E-2"/>
          <c:w val="0.89572000977174027"/>
          <c:h val="0.94339070813682069"/>
        </c:manualLayout>
      </c:layout>
      <c:area3DChart>
        <c:grouping val="standar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2.5</c:v>
                </c:pt>
                <c:pt idx="2">
                  <c:v>3.5</c:v>
                </c:pt>
                <c:pt idx="3">
                  <c:v>6</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axId val="249063296"/>
        <c:axId val="253777024"/>
        <c:axId val="178229696"/>
      </c:area3DChart>
      <c:catAx>
        <c:axId val="249063296"/>
        <c:scaling>
          <c:orientation val="minMax"/>
        </c:scaling>
        <c:delete val="1"/>
        <c:axPos val="b"/>
        <c:majorTickMark val="out"/>
        <c:minorTickMark val="none"/>
        <c:tickLblPos val="none"/>
        <c:crossAx val="253777024"/>
        <c:crosses val="autoZero"/>
        <c:auto val="1"/>
        <c:lblAlgn val="ctr"/>
        <c:lblOffset val="100"/>
        <c:noMultiLvlLbl val="0"/>
      </c:catAx>
      <c:valAx>
        <c:axId val="253777024"/>
        <c:scaling>
          <c:orientation val="minMax"/>
        </c:scaling>
        <c:delete val="0"/>
        <c:axPos val="l"/>
        <c:majorGridlines/>
        <c:numFmt formatCode="General" sourceLinked="1"/>
        <c:majorTickMark val="out"/>
        <c:minorTickMark val="none"/>
        <c:tickLblPos val="nextTo"/>
        <c:crossAx val="249063296"/>
        <c:crosses val="autoZero"/>
        <c:crossBetween val="midCat"/>
      </c:valAx>
      <c:serAx>
        <c:axId val="178229696"/>
        <c:scaling>
          <c:orientation val="minMax"/>
        </c:scaling>
        <c:delete val="1"/>
        <c:axPos val="b"/>
        <c:majorTickMark val="out"/>
        <c:minorTickMark val="none"/>
        <c:tickLblPos val="none"/>
        <c:crossAx val="253777024"/>
        <c:crosses val="autoZero"/>
      </c:serAx>
    </c:plotArea>
    <c:plotVisOnly val="1"/>
    <c:dispBlanksAs val="zero"/>
    <c:showDLblsOverMax val="0"/>
  </c:chart>
  <c:txPr>
    <a:bodyPr/>
    <a:lstStyle/>
    <a:p>
      <a:pPr>
        <a:defRPr sz="1800"/>
      </a:pPr>
      <a:endParaRPr lang="en-US"/>
    </a:p>
  </c:txPr>
  <c:externalData r:id="rId1">
    <c:autoUpdate val="1"/>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manualLayout>
          <c:layoutTarget val="inner"/>
          <c:xMode val="edge"/>
          <c:yMode val="edge"/>
          <c:x val="7.7183679913633188E-2"/>
          <c:y val="1.9452517461694682E-2"/>
          <c:w val="0.89572000977174027"/>
          <c:h val="0.94339070813682069"/>
        </c:manualLayout>
      </c:layout>
      <c:radarChart>
        <c:radarStyle val="fill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2.5</c:v>
                </c:pt>
                <c:pt idx="2">
                  <c:v>3.5</c:v>
                </c:pt>
                <c:pt idx="3">
                  <c:v>6</c:v>
                </c:pt>
              </c:numCache>
            </c:numRef>
          </c:val>
        </c:ser>
        <c:dLbls>
          <c:showLegendKey val="0"/>
          <c:showVal val="0"/>
          <c:showCatName val="0"/>
          <c:showSerName val="0"/>
          <c:showPercent val="0"/>
          <c:showBubbleSize val="0"/>
        </c:dLbls>
        <c:axId val="266025984"/>
        <c:axId val="272379904"/>
      </c:radarChart>
      <c:catAx>
        <c:axId val="266025984"/>
        <c:scaling>
          <c:orientation val="minMax"/>
        </c:scaling>
        <c:delete val="1"/>
        <c:axPos val="b"/>
        <c:majorGridlines/>
        <c:majorTickMark val="out"/>
        <c:minorTickMark val="none"/>
        <c:tickLblPos val="none"/>
        <c:crossAx val="272379904"/>
        <c:crosses val="autoZero"/>
        <c:auto val="1"/>
        <c:lblAlgn val="ctr"/>
        <c:lblOffset val="100"/>
        <c:noMultiLvlLbl val="0"/>
      </c:catAx>
      <c:valAx>
        <c:axId val="272379904"/>
        <c:scaling>
          <c:orientation val="minMax"/>
        </c:scaling>
        <c:delete val="0"/>
        <c:axPos val="l"/>
        <c:majorGridlines/>
        <c:numFmt formatCode="General" sourceLinked="1"/>
        <c:majorTickMark val="out"/>
        <c:minorTickMark val="none"/>
        <c:tickLblPos val="nextTo"/>
        <c:crossAx val="266025984"/>
        <c:crosses val="autoZero"/>
        <c:crossBetween val="between"/>
      </c:valAx>
    </c:plotArea>
    <c:plotVisOnly val="1"/>
    <c:dispBlanksAs val="gap"/>
    <c:showDLblsOverMax val="0"/>
  </c:chart>
  <c:txPr>
    <a:bodyPr/>
    <a:lstStyle/>
    <a:p>
      <a:pPr>
        <a:defRPr sz="1800"/>
      </a:pPr>
      <a:endParaRPr lang="en-US"/>
    </a:p>
  </c:txPr>
  <c:externalData r:id="rId1">
    <c:autoUpdate val="1"/>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2"/>
    </mc:Choice>
    <mc:Fallback>
      <c:style val="32"/>
    </mc:Fallback>
  </mc:AlternateContent>
  <c:chart>
    <c:autoTitleDeleted val="1"/>
    <c:view3D>
      <c:rotX val="15"/>
      <c:rotY val="20"/>
      <c:rAngAx val="0"/>
      <c:perspective val="3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1</c:v>
                </c:pt>
                <c:pt idx="1">
                  <c:v>2.5</c:v>
                </c:pt>
                <c:pt idx="2">
                  <c:v>3.5</c:v>
                </c:pt>
                <c:pt idx="3">
                  <c:v>6</c:v>
                </c:pt>
                <c:pt idx="4">
                  <c:v>12</c:v>
                </c:pt>
                <c:pt idx="5">
                  <c:v>24</c:v>
                </c:pt>
                <c:pt idx="6">
                  <c:v>48</c:v>
                </c:pt>
                <c:pt idx="7">
                  <c:v>96</c:v>
                </c:pt>
              </c:numCache>
            </c:numRef>
          </c:val>
        </c:ser>
        <c:ser>
          <c:idx val="1"/>
          <c:order val="1"/>
          <c:tx>
            <c:strRef>
              <c:f>Sheet1!$C$1</c:f>
              <c:strCache>
                <c:ptCount val="1"/>
                <c:pt idx="0">
                  <c:v>Series 2</c:v>
                </c:pt>
              </c:strCache>
            </c:strRef>
          </c:tx>
          <c:invertIfNegative val="0"/>
          <c:cat>
            <c:strRef>
              <c:f>Sheet1!$A$2:$A$9</c:f>
              <c:strCache>
                <c:ptCount val="4"/>
                <c:pt idx="0">
                  <c:v>Category 1</c:v>
                </c:pt>
                <c:pt idx="1">
                  <c:v>Category 2</c:v>
                </c:pt>
                <c:pt idx="2">
                  <c:v>Category 3</c:v>
                </c:pt>
                <c:pt idx="3">
                  <c:v>Category 4</c:v>
                </c:pt>
              </c:strCache>
            </c:strRef>
          </c:cat>
          <c:val>
            <c:numRef>
              <c:f>Sheet1!$C$2:$C$9</c:f>
              <c:numCache>
                <c:formatCode>General</c:formatCode>
                <c:ptCount val="8"/>
                <c:pt idx="0">
                  <c:v>2.4</c:v>
                </c:pt>
                <c:pt idx="1">
                  <c:v>4.4000000000000004</c:v>
                </c:pt>
                <c:pt idx="2">
                  <c:v>1.8</c:v>
                </c:pt>
                <c:pt idx="3">
                  <c:v>2.8</c:v>
                </c:pt>
                <c:pt idx="4">
                  <c:v>8</c:v>
                </c:pt>
                <c:pt idx="5">
                  <c:v>50</c:v>
                </c:pt>
                <c:pt idx="6">
                  <c:v>44</c:v>
                </c:pt>
                <c:pt idx="7">
                  <c:v>20</c:v>
                </c:pt>
              </c:numCache>
            </c:numRef>
          </c:val>
        </c:ser>
        <c:dLbls>
          <c:showLegendKey val="0"/>
          <c:showVal val="0"/>
          <c:showCatName val="0"/>
          <c:showSerName val="0"/>
          <c:showPercent val="0"/>
          <c:showBubbleSize val="0"/>
        </c:dLbls>
        <c:gapWidth val="150"/>
        <c:shape val="box"/>
        <c:axId val="366927232"/>
        <c:axId val="421598336"/>
        <c:axId val="189523712"/>
      </c:bar3DChart>
      <c:catAx>
        <c:axId val="366927232"/>
        <c:scaling>
          <c:orientation val="minMax"/>
        </c:scaling>
        <c:delete val="1"/>
        <c:axPos val="b"/>
        <c:majorTickMark val="none"/>
        <c:minorTickMark val="none"/>
        <c:tickLblPos val="none"/>
        <c:crossAx val="421598336"/>
        <c:crosses val="autoZero"/>
        <c:auto val="1"/>
        <c:lblAlgn val="ctr"/>
        <c:lblOffset val="100"/>
        <c:noMultiLvlLbl val="1"/>
      </c:catAx>
      <c:valAx>
        <c:axId val="421598336"/>
        <c:scaling>
          <c:orientation val="minMax"/>
        </c:scaling>
        <c:delete val="0"/>
        <c:axPos val="l"/>
        <c:majorGridlines/>
        <c:numFmt formatCode="General" sourceLinked="1"/>
        <c:majorTickMark val="out"/>
        <c:minorTickMark val="none"/>
        <c:tickLblPos val="nextTo"/>
        <c:crossAx val="366927232"/>
        <c:crosses val="autoZero"/>
        <c:crossBetween val="between"/>
      </c:valAx>
      <c:serAx>
        <c:axId val="189523712"/>
        <c:scaling>
          <c:orientation val="minMax"/>
        </c:scaling>
        <c:delete val="0"/>
        <c:axPos val="b"/>
        <c:majorTickMark val="out"/>
        <c:minorTickMark val="none"/>
        <c:tickLblPos val="nextTo"/>
        <c:crossAx val="421598336"/>
        <c:crosses val="autoZero"/>
      </c:serAx>
    </c:plotArea>
    <c:plotVisOnly val="1"/>
    <c:dispBlanksAs val="gap"/>
    <c:showDLblsOverMax val="0"/>
  </c:chart>
  <c:txPr>
    <a:bodyPr/>
    <a:lstStyle/>
    <a:p>
      <a:pPr>
        <a:defRPr sz="1800"/>
      </a:pPr>
      <a:endParaRPr lang="en-US"/>
    </a:p>
  </c:txPr>
  <c:externalData r:id="rId1">
    <c:autoUpdate val="1"/>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1"/>
    </mc:Choice>
    <mc:Fallback>
      <c:style val="31"/>
    </mc:Fallback>
  </mc:AlternateContent>
  <c:chart>
    <c:autoTitleDeleted val="1"/>
    <c:plotArea>
      <c:layout/>
      <c:doughnutChart>
        <c:varyColors val="1"/>
        <c:ser>
          <c:idx val="0"/>
          <c:order val="0"/>
          <c:tx>
            <c:strRef>
              <c:f>Sheet1!$B$1</c:f>
              <c:strCache>
                <c:ptCount val="1"/>
                <c:pt idx="0">
                  <c:v>Series 1</c:v>
                </c:pt>
              </c:strCache>
            </c:strRef>
          </c:tx>
          <c:dLbls>
            <c:showLegendKey val="0"/>
            <c:showVal val="1"/>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2.5</c:v>
                </c:pt>
                <c:pt idx="2">
                  <c:v>3.5</c:v>
                </c:pt>
                <c:pt idx="3">
                  <c:v>6</c:v>
                </c:pt>
              </c:numCache>
            </c:numRef>
          </c:val>
        </c:ser>
        <c:ser>
          <c:idx val="1"/>
          <c:order val="1"/>
          <c:tx>
            <c:strRef>
              <c:f>Sheet1!$C$1</c:f>
              <c:strCache>
                <c:ptCount val="1"/>
                <c:pt idx="0">
                  <c:v>Series 2</c:v>
                </c:pt>
              </c:strCache>
            </c:strRef>
          </c:tx>
          <c:dLbls>
            <c:showLegendKey val="0"/>
            <c:showVal val="1"/>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showLeaderLines val="0"/>
        </c:dLbls>
        <c:firstSliceAng val="0"/>
        <c:holeSize val="50"/>
      </c:doughnutChart>
    </c:plotArea>
    <c:plotVisOnly val="1"/>
    <c:dispBlanksAs val="zero"/>
    <c:showDLblsOverMax val="0"/>
  </c:chart>
  <c:txPr>
    <a:bodyPr/>
    <a:lstStyle/>
    <a:p>
      <a:pPr>
        <a:defRPr sz="1800"/>
      </a:pPr>
      <a:endParaRPr lang="en-US"/>
    </a:p>
  </c:txPr>
  <c:externalData r:id="rId1">
    <c:autoUpdate val="1"/>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9"/>
    </mc:Choice>
    <mc:Fallback>
      <c:style val="29"/>
    </mc:Fallback>
  </mc:AlternateContent>
  <c:chart>
    <c:autoTitleDeleted val="1"/>
    <c:view3D>
      <c:rotX val="25"/>
      <c:rotY val="30"/>
      <c:rAngAx val="0"/>
      <c:perspective val="0"/>
    </c:view3D>
    <c:floor>
      <c:thickness val="0"/>
    </c:floor>
    <c:sideWall>
      <c:thickness val="0"/>
    </c:sideWall>
    <c:backWall>
      <c:thickness val="0"/>
    </c:backWall>
    <c:plotArea>
      <c:layout>
        <c:manualLayout>
          <c:layoutTarget val="inner"/>
          <c:xMode val="edge"/>
          <c:yMode val="edge"/>
          <c:x val="7.7183679913633188E-2"/>
          <c:y val="1.9452517461694682E-2"/>
          <c:w val="0.89572000977174027"/>
          <c:h val="0.94339070813682069"/>
        </c:manualLayout>
      </c:layout>
      <c:bar3DChart>
        <c:barDir val="bar"/>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2.5</c:v>
                </c:pt>
                <c:pt idx="2">
                  <c:v>3.5</c:v>
                </c:pt>
                <c:pt idx="3">
                  <c:v>6</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cylinder"/>
        <c:axId val="263465984"/>
        <c:axId val="263660288"/>
        <c:axId val="0"/>
      </c:bar3DChart>
      <c:catAx>
        <c:axId val="263465984"/>
        <c:scaling>
          <c:orientation val="minMax"/>
        </c:scaling>
        <c:delete val="1"/>
        <c:axPos val="l"/>
        <c:majorTickMark val="out"/>
        <c:minorTickMark val="none"/>
        <c:tickLblPos val="none"/>
        <c:crossAx val="263660288"/>
        <c:crosses val="autoZero"/>
        <c:auto val="1"/>
        <c:lblAlgn val="ctr"/>
        <c:lblOffset val="100"/>
        <c:noMultiLvlLbl val="0"/>
      </c:catAx>
      <c:valAx>
        <c:axId val="263660288"/>
        <c:scaling>
          <c:orientation val="minMax"/>
        </c:scaling>
        <c:delete val="0"/>
        <c:axPos val="b"/>
        <c:majorGridlines/>
        <c:numFmt formatCode="General" sourceLinked="1"/>
        <c:majorTickMark val="out"/>
        <c:minorTickMark val="none"/>
        <c:tickLblPos val="nextTo"/>
        <c:crossAx val="263465984"/>
        <c:crosses val="autoZero"/>
        <c:crossBetween val="between"/>
      </c:valAx>
    </c:plotArea>
    <c:plotVisOnly val="1"/>
    <c:dispBlanksAs val="gap"/>
    <c:showDLblsOverMax val="0"/>
  </c:chart>
  <c:txPr>
    <a:bodyPr/>
    <a:lstStyle/>
    <a:p>
      <a:pPr>
        <a:defRPr sz="1800"/>
      </a:pPr>
      <a:endParaRPr lang="en-US"/>
    </a:p>
  </c:txPr>
  <c:externalData r:id="rId1">
    <c:autoUpdate val="1"/>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view3D>
      <c:rotX val="15"/>
      <c:rotY val="20"/>
      <c:rAngAx val="0"/>
      <c:perspective val="30"/>
    </c:view3D>
    <c:floor>
      <c:thickness val="0"/>
    </c:floor>
    <c:sideWall>
      <c:thickness val="0"/>
    </c:sideWall>
    <c:backWall>
      <c:thickness val="0"/>
    </c:backWall>
    <c:plotArea>
      <c:layout>
        <c:manualLayout>
          <c:layoutTarget val="inner"/>
          <c:xMode val="edge"/>
          <c:yMode val="edge"/>
          <c:x val="7.7183679913633188E-2"/>
          <c:y val="1.9452517461694682E-2"/>
          <c:w val="0.89572000977174027"/>
          <c:h val="0.94339070813682069"/>
        </c:manualLayout>
      </c:layout>
      <c:surface3DChart>
        <c:wireframe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2.5</c:v>
                </c:pt>
                <c:pt idx="2">
                  <c:v>3.5</c:v>
                </c:pt>
                <c:pt idx="3">
                  <c:v>6</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bandFmts/>
        <c:axId val="144930688"/>
        <c:axId val="144932224"/>
        <c:axId val="196402688"/>
      </c:surface3DChart>
      <c:catAx>
        <c:axId val="144930688"/>
        <c:scaling>
          <c:orientation val="minMax"/>
        </c:scaling>
        <c:delete val="1"/>
        <c:axPos val="b"/>
        <c:majorGridlines/>
        <c:majorTickMark val="out"/>
        <c:minorTickMark val="none"/>
        <c:tickLblPos val="none"/>
        <c:crossAx val="144932224"/>
        <c:crosses val="autoZero"/>
        <c:auto val="1"/>
        <c:lblAlgn val="ctr"/>
        <c:lblOffset val="100"/>
        <c:noMultiLvlLbl val="0"/>
      </c:catAx>
      <c:valAx>
        <c:axId val="144932224"/>
        <c:scaling>
          <c:orientation val="minMax"/>
        </c:scaling>
        <c:delete val="0"/>
        <c:axPos val="l"/>
        <c:majorGridlines/>
        <c:numFmt formatCode="General" sourceLinked="1"/>
        <c:majorTickMark val="out"/>
        <c:minorTickMark val="none"/>
        <c:tickLblPos val="nextTo"/>
        <c:crossAx val="144930688"/>
        <c:crosses val="autoZero"/>
        <c:crossBetween val="midCat"/>
      </c:valAx>
      <c:serAx>
        <c:axId val="196402688"/>
        <c:scaling>
          <c:orientation val="minMax"/>
        </c:scaling>
        <c:delete val="0"/>
        <c:axPos val="b"/>
        <c:majorTickMark val="out"/>
        <c:minorTickMark val="none"/>
        <c:tickLblPos val="nextTo"/>
        <c:crossAx val="144932224"/>
        <c:crosses val="autoZero"/>
      </c:serAx>
    </c:plotArea>
    <c:plotVisOnly val="1"/>
    <c:dispBlanksAs val="gap"/>
    <c:showDLblsOverMax val="0"/>
  </c:chart>
  <c:txPr>
    <a:bodyPr/>
    <a:lstStyle/>
    <a:p>
      <a:pPr>
        <a:defRPr sz="1800"/>
      </a:pPr>
      <a:endParaRPr lang="en-US"/>
    </a:p>
  </c:txPr>
  <c:externalData r:id="rId1">
    <c:autoUpdate val="1"/>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layout/>
      <c:overlay val="0"/>
    </c:title>
    <c:autoTitleDeleted val="0"/>
    <c:view3D>
      <c:rotX val="30"/>
      <c:rotY val="0"/>
      <c:rAngAx val="0"/>
      <c:perspective val="10"/>
    </c:view3D>
    <c:floor>
      <c:thickness val="0"/>
    </c:floor>
    <c:sideWall>
      <c:thickness val="0"/>
    </c:sideWall>
    <c:backWall>
      <c:thickness val="0"/>
    </c:backWall>
    <c:plotArea>
      <c:layout/>
      <c:pie3DChart>
        <c:varyColors val="1"/>
        <c:ser>
          <c:idx val="0"/>
          <c:order val="0"/>
          <c:tx>
            <c:strRef>
              <c:f>Sheet1!$B$1</c:f>
              <c:strCache>
                <c:ptCount val="1"/>
                <c:pt idx="0">
                  <c:v>Series 1</c:v>
                </c:pt>
              </c:strCache>
            </c:strRef>
          </c:tx>
          <c:dPt>
            <c:idx val="7"/>
            <c:bubble3D val="0"/>
            <c:spPr>
              <a:solidFill>
                <a:srgbClr xmlns:mc="http://schemas.openxmlformats.org/markup-compatibility/2006" xmlns:a14="http://schemas.microsoft.com/office/drawing/2010/main" val="FFC000" mc:Ignorable=""/>
              </a:solidFill>
            </c:spPr>
          </c:dPt>
          <c:dLbls>
            <c:showLegendKey val="0"/>
            <c:showVal val="0"/>
            <c:showCatName val="1"/>
            <c:showSerName val="0"/>
            <c:showPercent val="1"/>
            <c:showBubbleSize val="0"/>
            <c:showLeaderLines val="1"/>
          </c:dLbls>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1</c:v>
                </c:pt>
                <c:pt idx="1">
                  <c:v>2.5</c:v>
                </c:pt>
                <c:pt idx="2">
                  <c:v>3.5</c:v>
                </c:pt>
                <c:pt idx="3">
                  <c:v>6</c:v>
                </c:pt>
                <c:pt idx="4">
                  <c:v>12</c:v>
                </c:pt>
                <c:pt idx="5">
                  <c:v>24</c:v>
                </c:pt>
                <c:pt idx="6">
                  <c:v>48</c:v>
                </c:pt>
                <c:pt idx="7">
                  <c:v>96</c:v>
                </c:pt>
              </c:numCache>
            </c:numRef>
          </c:val>
        </c:ser>
        <c:dLbls>
          <c:showLegendKey val="0"/>
          <c:showVal val="0"/>
          <c:showCatName val="1"/>
          <c:showSerName val="0"/>
          <c:showPercent val="1"/>
          <c:showBubbleSize val="0"/>
          <c:showLeaderLines val="1"/>
        </c:dLbls>
      </c:pie3DChart>
    </c:plotArea>
    <c:plotVisOnly val="1"/>
    <c:dispBlanksAs val="zero"/>
    <c:showDLblsOverMax val="0"/>
  </c:chart>
  <c:txPr>
    <a:bodyPr/>
    <a:lstStyle/>
    <a:p>
      <a:pPr>
        <a:defRPr sz="1800"/>
      </a:pPr>
      <a:endParaRPr lang="en-US"/>
    </a:p>
  </c:txPr>
  <c:externalData r:id="rId1">
    <c:autoUpdate val="1"/>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2"/>
    </mc:Choice>
    <mc:Fallback>
      <c:style val="32"/>
    </mc:Fallback>
  </mc:AlternateContent>
  <c:chart>
    <c:autoTitleDeleted val="1"/>
    <c:plotArea>
      <c:layout>
        <c:manualLayout>
          <c:layoutTarget val="inner"/>
          <c:xMode val="edge"/>
          <c:yMode val="edge"/>
          <c:x val="6.9206535974117356E-2"/>
          <c:y val="0"/>
          <c:w val="0.89572000977174027"/>
          <c:h val="0.94339070813682069"/>
        </c:manualLayout>
      </c:layout>
      <c:barChart>
        <c:barDir val="bar"/>
        <c:grouping val="clustered"/>
        <c:varyColors val="0"/>
        <c:ser>
          <c:idx val="0"/>
          <c:order val="0"/>
          <c:tx>
            <c:strRef>
              <c:f>Sheet1!$B$1</c:f>
              <c:strCache>
                <c:ptCount val="1"/>
                <c:pt idx="0">
                  <c:v>Series 1</c:v>
                </c:pt>
              </c:strCache>
            </c:strRef>
          </c:tx>
          <c:invertIfNegative val="0"/>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1</c:v>
                </c:pt>
                <c:pt idx="1">
                  <c:v>2.5</c:v>
                </c:pt>
                <c:pt idx="2">
                  <c:v>3.5</c:v>
                </c:pt>
                <c:pt idx="3">
                  <c:v>6</c:v>
                </c:pt>
                <c:pt idx="4">
                  <c:v>12</c:v>
                </c:pt>
                <c:pt idx="5">
                  <c:v>24</c:v>
                </c:pt>
                <c:pt idx="6">
                  <c:v>48</c:v>
                </c:pt>
                <c:pt idx="7">
                  <c:v>96</c:v>
                </c:pt>
              </c:numCache>
            </c:numRef>
          </c:val>
        </c:ser>
        <c:dLbls>
          <c:showLegendKey val="0"/>
          <c:showVal val="0"/>
          <c:showCatName val="0"/>
          <c:showSerName val="0"/>
          <c:showPercent val="0"/>
          <c:showBubbleSize val="0"/>
        </c:dLbls>
        <c:gapWidth val="100"/>
        <c:axId val="160756480"/>
        <c:axId val="160905472"/>
      </c:barChart>
      <c:catAx>
        <c:axId val="160756480"/>
        <c:scaling>
          <c:orientation val="minMax"/>
        </c:scaling>
        <c:delete val="1"/>
        <c:axPos val="l"/>
        <c:majorTickMark val="out"/>
        <c:minorTickMark val="none"/>
        <c:tickLblPos val="none"/>
        <c:crossAx val="160905472"/>
        <c:crosses val="autoZero"/>
        <c:auto val="1"/>
        <c:lblAlgn val="ctr"/>
        <c:lblOffset val="100"/>
        <c:noMultiLvlLbl val="0"/>
      </c:catAx>
      <c:valAx>
        <c:axId val="160905472"/>
        <c:scaling>
          <c:orientation val="minMax"/>
        </c:scaling>
        <c:delete val="0"/>
        <c:axPos val="b"/>
        <c:majorGridlines/>
        <c:numFmt formatCode="General" sourceLinked="1"/>
        <c:majorTickMark val="out"/>
        <c:minorTickMark val="none"/>
        <c:tickLblPos val="nextTo"/>
        <c:crossAx val="160756480"/>
        <c:crosses val="autoZero"/>
        <c:crossBetween val="between"/>
      </c:valAx>
    </c:plotArea>
    <c:plotVisOnly val="1"/>
    <c:dispBlanksAs val="gap"/>
    <c:showDLblsOverMax val="0"/>
  </c:chart>
  <c:txPr>
    <a:bodyPr/>
    <a:lstStyle/>
    <a:p>
      <a:pPr>
        <a:defRPr sz="1800"/>
      </a:pPr>
      <a:endParaRPr lang="en-US"/>
    </a:p>
  </c:txPr>
  <c:externalData r:id="rId1">
    <c:autoUpdate val="1"/>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manualLayout>
          <c:layoutTarget val="inner"/>
          <c:xMode val="edge"/>
          <c:yMode val="edge"/>
          <c:x val="7.7183679913633188E-2"/>
          <c:y val="1.9452517461694682E-2"/>
          <c:w val="0.89572000977174027"/>
          <c:h val="0.94339070813682069"/>
        </c:manualLayout>
      </c:layout>
      <c:doughnutChart>
        <c:varyColors val="1"/>
        <c:ser>
          <c:idx val="0"/>
          <c:order val="0"/>
          <c:tx>
            <c:strRef>
              <c:f>Sheet1!$B$1</c:f>
              <c:strCache>
                <c:ptCount val="1"/>
                <c:pt idx="0">
                  <c:v>Series 1</c:v>
                </c:pt>
              </c:strCache>
            </c:strRef>
          </c:tx>
          <c:dPt>
            <c:idx val="1"/>
            <c:bubble3D val="0"/>
            <c:explosion val="33"/>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2.5</c:v>
                </c:pt>
                <c:pt idx="2">
                  <c:v>3.5</c:v>
                </c:pt>
                <c:pt idx="3">
                  <c:v>6</c:v>
                </c:pt>
              </c:numCache>
            </c:numRef>
          </c:val>
        </c:ser>
        <c:dLbls>
          <c:showLegendKey val="0"/>
          <c:showVal val="0"/>
          <c:showCatName val="0"/>
          <c:showSerName val="0"/>
          <c:showPercent val="0"/>
          <c:showBubbleSize val="0"/>
          <c:showLeaderLines val="0"/>
        </c:dLbls>
        <c:firstSliceAng val="0"/>
        <c:holeSize val="50"/>
      </c:doughnutChart>
    </c:plotArea>
    <c:plotVisOnly val="1"/>
    <c:dispBlanksAs val="zero"/>
    <c:showDLblsOverMax val="0"/>
  </c:chart>
  <c:txPr>
    <a:bodyPr/>
    <a:lstStyle/>
    <a:p>
      <a:pPr>
        <a:defRPr sz="1800"/>
      </a:pPr>
      <a:endParaRPr lang="en-US"/>
    </a:p>
  </c:txPr>
  <c:externalData r:id="rId1">
    <c:autoUpdate val="1"/>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bubbleChart>
        <c:varyColors val="0"/>
        <c:ser>
          <c:idx val="0"/>
          <c:order val="0"/>
          <c:tx>
            <c:strRef>
              <c:f>Sheet1!$B$1</c:f>
              <c:strCache>
                <c:ptCount val="1"/>
                <c:pt idx="0">
                  <c:v>Series 1</c:v>
                </c:pt>
              </c:strCache>
            </c:strRef>
          </c:tx>
          <c:invertIfNegative val="0"/>
          <c:xVal>
            <c:strRef>
              <c:f>Sheet1!$A$2:$A$9</c:f>
              <c:strCache>
                <c:ptCount val="4"/>
                <c:pt idx="0">
                  <c:v>Category 1</c:v>
                </c:pt>
                <c:pt idx="1">
                  <c:v>Category 2</c:v>
                </c:pt>
                <c:pt idx="2">
                  <c:v>Category 3</c:v>
                </c:pt>
                <c:pt idx="3">
                  <c:v>Category 4</c:v>
                </c:pt>
              </c:strCache>
            </c:strRef>
          </c:xVal>
          <c:yVal>
            <c:numRef>
              <c:f>Sheet1!$B$2:$B$9</c:f>
              <c:numCache>
                <c:formatCode>General</c:formatCode>
                <c:ptCount val="8"/>
                <c:pt idx="0">
                  <c:v>1</c:v>
                </c:pt>
                <c:pt idx="1">
                  <c:v>2.5</c:v>
                </c:pt>
                <c:pt idx="2">
                  <c:v>3.5</c:v>
                </c:pt>
                <c:pt idx="3">
                  <c:v>6</c:v>
                </c:pt>
                <c:pt idx="4">
                  <c:v>12</c:v>
                </c:pt>
                <c:pt idx="5">
                  <c:v>24</c:v>
                </c:pt>
                <c:pt idx="6">
                  <c:v>48</c:v>
                </c:pt>
                <c:pt idx="7">
                  <c:v>96</c:v>
                </c:pt>
              </c:numCache>
            </c:numRef>
          </c:yVal>
          <c:bubbleSize>
            <c:numLit>
              <c:formatCode>General</c:formatCode>
              <c:ptCount val="8"/>
              <c:pt idx="0">
                <c:v>1</c:v>
              </c:pt>
              <c:pt idx="1">
                <c:v>1</c:v>
              </c:pt>
              <c:pt idx="2">
                <c:v>1</c:v>
              </c:pt>
              <c:pt idx="3">
                <c:v>1</c:v>
              </c:pt>
              <c:pt idx="4">
                <c:v>1</c:v>
              </c:pt>
              <c:pt idx="5">
                <c:v>1</c:v>
              </c:pt>
              <c:pt idx="6">
                <c:v>1</c:v>
              </c:pt>
              <c:pt idx="7">
                <c:v>1</c:v>
              </c:pt>
            </c:numLit>
          </c:bubbleSize>
          <c:bubble3D val="1"/>
        </c:ser>
        <c:ser>
          <c:idx val="1"/>
          <c:order val="1"/>
          <c:tx>
            <c:strRef>
              <c:f>Sheet1!$C$1</c:f>
              <c:strCache>
                <c:ptCount val="1"/>
                <c:pt idx="0">
                  <c:v>Series 2</c:v>
                </c:pt>
              </c:strCache>
            </c:strRef>
          </c:tx>
          <c:invertIfNegative val="0"/>
          <c:xVal>
            <c:strRef>
              <c:f>Sheet1!$A$2:$A$9</c:f>
              <c:strCache>
                <c:ptCount val="4"/>
                <c:pt idx="0">
                  <c:v>Category 1</c:v>
                </c:pt>
                <c:pt idx="1">
                  <c:v>Category 2</c:v>
                </c:pt>
                <c:pt idx="2">
                  <c:v>Category 3</c:v>
                </c:pt>
                <c:pt idx="3">
                  <c:v>Category 4</c:v>
                </c:pt>
              </c:strCache>
            </c:strRef>
          </c:xVal>
          <c:yVal>
            <c:numRef>
              <c:f>Sheet1!$C$2:$C$9</c:f>
              <c:numCache>
                <c:formatCode>General</c:formatCode>
                <c:ptCount val="8"/>
                <c:pt idx="0">
                  <c:v>2.4</c:v>
                </c:pt>
                <c:pt idx="1">
                  <c:v>4.4000000000000004</c:v>
                </c:pt>
                <c:pt idx="2">
                  <c:v>1.8</c:v>
                </c:pt>
                <c:pt idx="3">
                  <c:v>2.8</c:v>
                </c:pt>
                <c:pt idx="4">
                  <c:v>8</c:v>
                </c:pt>
                <c:pt idx="5">
                  <c:v>50</c:v>
                </c:pt>
                <c:pt idx="6">
                  <c:v>44</c:v>
                </c:pt>
                <c:pt idx="7">
                  <c:v>20</c:v>
                </c:pt>
              </c:numCache>
            </c:numRef>
          </c:yVal>
          <c:bubbleSize>
            <c:numLit>
              <c:formatCode>General</c:formatCode>
              <c:ptCount val="8"/>
              <c:pt idx="0">
                <c:v>1</c:v>
              </c:pt>
              <c:pt idx="1">
                <c:v>1</c:v>
              </c:pt>
              <c:pt idx="2">
                <c:v>1</c:v>
              </c:pt>
              <c:pt idx="3">
                <c:v>1</c:v>
              </c:pt>
              <c:pt idx="4">
                <c:v>1</c:v>
              </c:pt>
              <c:pt idx="5">
                <c:v>1</c:v>
              </c:pt>
              <c:pt idx="6">
                <c:v>1</c:v>
              </c:pt>
              <c:pt idx="7">
                <c:v>1</c:v>
              </c:pt>
            </c:numLit>
          </c:bubbleSize>
          <c:bubble3D val="1"/>
        </c:ser>
        <c:dLbls>
          <c:showLegendKey val="0"/>
          <c:showVal val="0"/>
          <c:showCatName val="0"/>
          <c:showSerName val="0"/>
          <c:showPercent val="0"/>
          <c:showBubbleSize val="0"/>
        </c:dLbls>
        <c:bubbleScale val="100"/>
        <c:showNegBubbles val="0"/>
        <c:axId val="190098816"/>
        <c:axId val="191270912"/>
      </c:bubbleChart>
      <c:valAx>
        <c:axId val="190098816"/>
        <c:scaling>
          <c:orientation val="minMax"/>
        </c:scaling>
        <c:delete val="1"/>
        <c:axPos val="b"/>
        <c:majorTickMark val="none"/>
        <c:minorTickMark val="none"/>
        <c:tickLblPos val="none"/>
        <c:crossAx val="191270912"/>
        <c:crosses val="autoZero"/>
        <c:crossBetween val="midCat"/>
      </c:valAx>
      <c:valAx>
        <c:axId val="191270912"/>
        <c:scaling>
          <c:orientation val="minMax"/>
        </c:scaling>
        <c:delete val="0"/>
        <c:axPos val="l"/>
        <c:majorGridlines/>
        <c:numFmt formatCode="General" sourceLinked="1"/>
        <c:majorTickMark val="out"/>
        <c:minorTickMark val="none"/>
        <c:tickLblPos val="nextTo"/>
        <c:crossAx val="190098816"/>
        <c:crosses val="autoZero"/>
        <c:crossBetween val="midCat"/>
      </c:valAx>
    </c:plotArea>
    <c:plotVisOnly val="1"/>
    <c:dispBlanksAs val="gap"/>
    <c:showDLblsOverMax val="0"/>
  </c:chart>
  <c:txPr>
    <a:bodyPr/>
    <a:lstStyle/>
    <a:p>
      <a:pPr>
        <a:defRPr sz="1800"/>
      </a:pPr>
      <a:endParaRPr lang="en-US"/>
    </a:p>
  </c:txPr>
  <c:externalData r:id="rId1">
    <c:autoUpdate val="1"/>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view3D>
      <c:rotX val="30"/>
      <c:rotY val="20"/>
      <c:rAngAx val="0"/>
      <c:perspective val="10"/>
    </c:view3D>
    <c:floor>
      <c:thickness val="0"/>
    </c:floor>
    <c:sideWall>
      <c:thickness val="0"/>
    </c:sideWall>
    <c:backWall>
      <c:thickness val="0"/>
    </c:backWall>
    <c:plotArea>
      <c:layout/>
      <c:bar3DChart>
        <c:barDir val="bar"/>
        <c:grouping val="percentStacked"/>
        <c:varyColors val="0"/>
        <c:ser>
          <c:idx val="0"/>
          <c:order val="0"/>
          <c:tx>
            <c:strRef>
              <c:f>Sheet1!$B$1</c:f>
              <c:strCache>
                <c:ptCount val="1"/>
                <c:pt idx="0">
                  <c:v>Series 1</c:v>
                </c:pt>
              </c:strCache>
            </c:strRef>
          </c:tx>
          <c:invertIfNegative val="0"/>
          <c:cat>
            <c:strRef>
              <c:f>Sheet1!$A$2:$A$9</c:f>
              <c:strCache>
                <c:ptCount val="4"/>
                <c:pt idx="0">
                  <c:v>Category 1</c:v>
                </c:pt>
                <c:pt idx="1">
                  <c:v>Category 2</c:v>
                </c:pt>
                <c:pt idx="2">
                  <c:v>Category 3</c:v>
                </c:pt>
                <c:pt idx="3">
                  <c:v>Category 4</c:v>
                </c:pt>
              </c:strCache>
            </c:strRef>
          </c:cat>
          <c:val>
            <c:numRef>
              <c:f>Sheet1!$B$2:$B$9</c:f>
              <c:numCache>
                <c:formatCode>General</c:formatCode>
                <c:ptCount val="8"/>
                <c:pt idx="0">
                  <c:v>1</c:v>
                </c:pt>
                <c:pt idx="1">
                  <c:v>2.5</c:v>
                </c:pt>
                <c:pt idx="2">
                  <c:v>3.5</c:v>
                </c:pt>
                <c:pt idx="3">
                  <c:v>6</c:v>
                </c:pt>
                <c:pt idx="4">
                  <c:v>12</c:v>
                </c:pt>
                <c:pt idx="5">
                  <c:v>24</c:v>
                </c:pt>
                <c:pt idx="6">
                  <c:v>48</c:v>
                </c:pt>
                <c:pt idx="7">
                  <c:v>96</c:v>
                </c:pt>
              </c:numCache>
            </c:numRef>
          </c:val>
        </c:ser>
        <c:dLbls>
          <c:showLegendKey val="0"/>
          <c:showVal val="0"/>
          <c:showCatName val="0"/>
          <c:showSerName val="0"/>
          <c:showPercent val="0"/>
          <c:showBubbleSize val="0"/>
        </c:dLbls>
        <c:gapWidth val="100"/>
        <c:shape val="pyramid"/>
        <c:axId val="193944192"/>
        <c:axId val="196232320"/>
        <c:axId val="0"/>
      </c:bar3DChart>
      <c:catAx>
        <c:axId val="193944192"/>
        <c:scaling>
          <c:orientation val="minMax"/>
        </c:scaling>
        <c:delete val="1"/>
        <c:axPos val="l"/>
        <c:majorTickMark val="out"/>
        <c:minorTickMark val="none"/>
        <c:tickLblPos val="none"/>
        <c:crossAx val="196232320"/>
        <c:crosses val="autoZero"/>
        <c:auto val="1"/>
        <c:lblAlgn val="ctr"/>
        <c:lblOffset val="100"/>
        <c:noMultiLvlLbl val="0"/>
      </c:catAx>
      <c:valAx>
        <c:axId val="196232320"/>
        <c:scaling>
          <c:orientation val="minMax"/>
        </c:scaling>
        <c:delete val="0"/>
        <c:axPos val="b"/>
        <c:majorGridlines/>
        <c:numFmt formatCode="0%" sourceLinked="1"/>
        <c:majorTickMark val="out"/>
        <c:minorTickMark val="none"/>
        <c:tickLblPos val="nextTo"/>
        <c:crossAx val="193944192"/>
        <c:crosses val="autoZero"/>
        <c:crossBetween val="between"/>
      </c:valAx>
    </c:plotArea>
    <c:plotVisOnly val="1"/>
    <c:dispBlanksAs val="gap"/>
    <c:showDLblsOverMax val="0"/>
  </c:chart>
  <c:txPr>
    <a:bodyPr/>
    <a:lstStyle/>
    <a:p>
      <a:pPr>
        <a:defRPr sz="1800"/>
      </a:pPr>
      <a:endParaRPr lang="en-US"/>
    </a:p>
  </c:txPr>
  <c:externalData r:id="rId1">
    <c:autoUpdate val="1"/>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3"/>
    </mc:Choice>
    <mc:Fallback>
      <c:style val="43"/>
    </mc:Fallback>
  </mc:AlternateContent>
  <c:chart>
    <c:autoTitleDeleted val="1"/>
    <c:view3D>
      <c:rotX val="90"/>
      <c:rotY val="0"/>
      <c:rAngAx val="0"/>
      <c:perspective val="0"/>
    </c:view3D>
    <c:floor>
      <c:thickness val="0"/>
    </c:floor>
    <c:sideWall>
      <c:thickness val="0"/>
    </c:sideWall>
    <c:backWall>
      <c:thickness val="0"/>
    </c:backWall>
    <c:plotArea>
      <c:layout>
        <c:manualLayout>
          <c:layoutTarget val="inner"/>
          <c:xMode val="edge"/>
          <c:yMode val="edge"/>
          <c:x val="7.7183679913633188E-2"/>
          <c:y val="1.9452517461694682E-2"/>
          <c:w val="0.89572000977174027"/>
          <c:h val="0.94339070813682069"/>
        </c:manualLayout>
      </c:layout>
      <c:surfaceChart>
        <c:wireframe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2.5</c:v>
                </c:pt>
                <c:pt idx="2">
                  <c:v>3.5</c:v>
                </c:pt>
                <c:pt idx="3">
                  <c:v>6</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bandFmts/>
        <c:axId val="213282816"/>
        <c:axId val="213310464"/>
        <c:axId val="176006464"/>
      </c:surfaceChart>
      <c:catAx>
        <c:axId val="213282816"/>
        <c:scaling>
          <c:orientation val="minMax"/>
        </c:scaling>
        <c:delete val="1"/>
        <c:axPos val="b"/>
        <c:majorTickMark val="out"/>
        <c:minorTickMark val="none"/>
        <c:tickLblPos val="none"/>
        <c:crossAx val="213310464"/>
        <c:crosses val="autoZero"/>
        <c:auto val="1"/>
        <c:lblAlgn val="ctr"/>
        <c:lblOffset val="100"/>
        <c:noMultiLvlLbl val="0"/>
      </c:catAx>
      <c:valAx>
        <c:axId val="213310464"/>
        <c:scaling>
          <c:orientation val="minMax"/>
        </c:scaling>
        <c:delete val="0"/>
        <c:axPos val="l"/>
        <c:majorGridlines/>
        <c:numFmt formatCode="General" sourceLinked="1"/>
        <c:majorTickMark val="out"/>
        <c:minorTickMark val="none"/>
        <c:tickLblPos val="none"/>
        <c:crossAx val="213282816"/>
        <c:crosses val="autoZero"/>
        <c:crossBetween val="midCat"/>
      </c:valAx>
      <c:serAx>
        <c:axId val="176006464"/>
        <c:scaling>
          <c:orientation val="minMax"/>
        </c:scaling>
        <c:delete val="1"/>
        <c:axPos val="b"/>
        <c:majorTickMark val="out"/>
        <c:minorTickMark val="none"/>
        <c:tickLblPos val="none"/>
        <c:crossAx val="213310464"/>
        <c:crosses val="autoZero"/>
      </c:serAx>
    </c:plotArea>
    <c:plotVisOnly val="1"/>
    <c:dispBlanksAs val="gap"/>
    <c:showDLblsOverMax val="0"/>
  </c:chart>
  <c:txPr>
    <a:bodyPr/>
    <a:lstStyle/>
    <a:p>
      <a:pPr>
        <a:defRPr sz="1800"/>
      </a:pPr>
      <a:endParaRPr lang="en-US"/>
    </a:p>
  </c:txPr>
  <c:externalData r:id="rId1">
    <c:autoUpdate val="1"/>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manualLayout>
          <c:layoutTarget val="inner"/>
          <c:xMode val="edge"/>
          <c:yMode val="edge"/>
          <c:x val="7.7183679913633188E-2"/>
          <c:y val="1.9452517461694682E-2"/>
          <c:w val="0.89572000977174027"/>
          <c:h val="0.94339070813682069"/>
        </c:manualLayout>
      </c:layout>
      <c:radarChart>
        <c:radarStyle val="fill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2.5</c:v>
                </c:pt>
                <c:pt idx="2">
                  <c:v>3.5</c:v>
                </c:pt>
                <c:pt idx="3">
                  <c:v>6</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axId val="216465792"/>
        <c:axId val="219295104"/>
      </c:radarChart>
      <c:catAx>
        <c:axId val="216465792"/>
        <c:scaling>
          <c:orientation val="minMax"/>
        </c:scaling>
        <c:delete val="1"/>
        <c:axPos val="b"/>
        <c:majorGridlines/>
        <c:majorTickMark val="out"/>
        <c:minorTickMark val="none"/>
        <c:tickLblPos val="none"/>
        <c:crossAx val="219295104"/>
        <c:crosses val="autoZero"/>
        <c:auto val="1"/>
        <c:lblAlgn val="ctr"/>
        <c:lblOffset val="100"/>
        <c:noMultiLvlLbl val="0"/>
      </c:catAx>
      <c:valAx>
        <c:axId val="219295104"/>
        <c:scaling>
          <c:orientation val="minMax"/>
        </c:scaling>
        <c:delete val="0"/>
        <c:axPos val="l"/>
        <c:majorGridlines/>
        <c:numFmt formatCode="General" sourceLinked="1"/>
        <c:majorTickMark val="out"/>
        <c:minorTickMark val="none"/>
        <c:tickLblPos val="nextTo"/>
        <c:crossAx val="216465792"/>
        <c:crosses val="autoZero"/>
        <c:crossBetween val="between"/>
      </c:valAx>
    </c:plotArea>
    <c:plotVisOnly val="1"/>
    <c:dispBlanksAs val="gap"/>
    <c:showDLblsOverMax val="0"/>
  </c:chart>
  <c:txPr>
    <a:bodyPr/>
    <a:lstStyle/>
    <a:p>
      <a:pPr>
        <a:defRPr sz="1800"/>
      </a:pPr>
      <a:endParaRPr lang="en-US"/>
    </a:p>
  </c:txPr>
  <c:externalData r:id="rId1">
    <c:autoUpdate val="1"/>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2"/>
    </mc:Choice>
    <mc:Fallback>
      <c:style val="32"/>
    </mc:Fallback>
  </mc:AlternateContent>
  <c:chart>
    <c:autoTitleDeleted val="1"/>
    <c:plotArea>
      <c:layout/>
      <c:scatterChart>
        <c:scatterStyle val="smoothMarker"/>
        <c:varyColors val="0"/>
        <c:ser>
          <c:idx val="0"/>
          <c:order val="0"/>
          <c:tx>
            <c:strRef>
              <c:f>Sheet1!$B$1</c:f>
              <c:strCache>
                <c:ptCount val="1"/>
                <c:pt idx="0">
                  <c:v>Series 1</c:v>
                </c:pt>
              </c:strCache>
            </c:strRef>
          </c:tx>
          <c:xVal>
            <c:strRef>
              <c:f>Sheet1!$A$2:$A$9</c:f>
              <c:strCache>
                <c:ptCount val="4"/>
                <c:pt idx="0">
                  <c:v>Category 1</c:v>
                </c:pt>
                <c:pt idx="1">
                  <c:v>Category 2</c:v>
                </c:pt>
                <c:pt idx="2">
                  <c:v>Category 3</c:v>
                </c:pt>
                <c:pt idx="3">
                  <c:v>Category 4</c:v>
                </c:pt>
              </c:strCache>
            </c:strRef>
          </c:xVal>
          <c:yVal>
            <c:numRef>
              <c:f>Sheet1!$B$2:$B$9</c:f>
              <c:numCache>
                <c:formatCode>General</c:formatCode>
                <c:ptCount val="8"/>
                <c:pt idx="0">
                  <c:v>1</c:v>
                </c:pt>
                <c:pt idx="1">
                  <c:v>2.5</c:v>
                </c:pt>
                <c:pt idx="2">
                  <c:v>3.5</c:v>
                </c:pt>
                <c:pt idx="3">
                  <c:v>6</c:v>
                </c:pt>
                <c:pt idx="4">
                  <c:v>12</c:v>
                </c:pt>
                <c:pt idx="5">
                  <c:v>24</c:v>
                </c:pt>
                <c:pt idx="6">
                  <c:v>48</c:v>
                </c:pt>
                <c:pt idx="7">
                  <c:v>96</c:v>
                </c:pt>
              </c:numCache>
            </c:numRef>
          </c:yVal>
          <c:smooth val="1"/>
        </c:ser>
        <c:ser>
          <c:idx val="1"/>
          <c:order val="1"/>
          <c:tx>
            <c:strRef>
              <c:f>Sheet1!$C$1</c:f>
              <c:strCache>
                <c:ptCount val="1"/>
                <c:pt idx="0">
                  <c:v>Series 2</c:v>
                </c:pt>
              </c:strCache>
            </c:strRef>
          </c:tx>
          <c:xVal>
            <c:strRef>
              <c:f>Sheet1!$A$2:$A$9</c:f>
              <c:strCache>
                <c:ptCount val="4"/>
                <c:pt idx="0">
                  <c:v>Category 1</c:v>
                </c:pt>
                <c:pt idx="1">
                  <c:v>Category 2</c:v>
                </c:pt>
                <c:pt idx="2">
                  <c:v>Category 3</c:v>
                </c:pt>
                <c:pt idx="3">
                  <c:v>Category 4</c:v>
                </c:pt>
              </c:strCache>
            </c:strRef>
          </c:xVal>
          <c:yVal>
            <c:numRef>
              <c:f>Sheet1!$C$2:$C$9</c:f>
              <c:numCache>
                <c:formatCode>General</c:formatCode>
                <c:ptCount val="8"/>
                <c:pt idx="0">
                  <c:v>2.4</c:v>
                </c:pt>
                <c:pt idx="1">
                  <c:v>4.4000000000000004</c:v>
                </c:pt>
                <c:pt idx="2">
                  <c:v>1.8</c:v>
                </c:pt>
                <c:pt idx="3">
                  <c:v>2.8</c:v>
                </c:pt>
                <c:pt idx="4">
                  <c:v>8</c:v>
                </c:pt>
                <c:pt idx="5">
                  <c:v>50</c:v>
                </c:pt>
                <c:pt idx="6">
                  <c:v>44</c:v>
                </c:pt>
                <c:pt idx="7">
                  <c:v>20</c:v>
                </c:pt>
              </c:numCache>
            </c:numRef>
          </c:yVal>
          <c:smooth val="1"/>
        </c:ser>
        <c:dLbls>
          <c:showLegendKey val="0"/>
          <c:showVal val="0"/>
          <c:showCatName val="0"/>
          <c:showSerName val="0"/>
          <c:showPercent val="0"/>
          <c:showBubbleSize val="0"/>
        </c:dLbls>
        <c:axId val="226087296"/>
        <c:axId val="226097408"/>
      </c:scatterChart>
      <c:valAx>
        <c:axId val="226087296"/>
        <c:scaling>
          <c:orientation val="minMax"/>
        </c:scaling>
        <c:delete val="1"/>
        <c:axPos val="b"/>
        <c:majorTickMark val="none"/>
        <c:minorTickMark val="none"/>
        <c:tickLblPos val="none"/>
        <c:crossAx val="226097408"/>
        <c:crosses val="autoZero"/>
        <c:crossBetween val="midCat"/>
      </c:valAx>
      <c:valAx>
        <c:axId val="226097408"/>
        <c:scaling>
          <c:orientation val="minMax"/>
        </c:scaling>
        <c:delete val="0"/>
        <c:axPos val="l"/>
        <c:majorGridlines/>
        <c:numFmt formatCode="General" sourceLinked="1"/>
        <c:majorTickMark val="out"/>
        <c:minorTickMark val="none"/>
        <c:tickLblPos val="nextTo"/>
        <c:crossAx val="226087296"/>
        <c:crosses val="autoZero"/>
        <c:crossBetween val="midCat"/>
      </c:valAx>
    </c:plotArea>
    <c:plotVisOnly val="1"/>
    <c:dispBlanksAs val="gap"/>
    <c:showDLblsOverMax val="0"/>
  </c:chart>
  <c:txPr>
    <a:bodyPr/>
    <a:lstStyle/>
    <a:p>
      <a:pPr>
        <a:defRPr sz="1800"/>
      </a:pPr>
      <a:endParaRPr lang="en-US"/>
    </a:p>
  </c:txPr>
  <c:externalData r:id="rId1">
    <c:autoUpdate val="1"/>
  </c:externalData>
</c:chartSpac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228A09-F333-4569-A24C-D197CC17A347}" type="doc">
      <dgm:prSet loTypeId="urn:microsoft.com/office/officeart/2005/8/layout/venn2" loCatId="relationship" qsTypeId="urn:microsoft.com/office/officeart/2005/8/quickstyle/3d1" qsCatId="3D" csTypeId="urn:microsoft.com/office/officeart/2005/8/colors/accent1_3" csCatId="accent1" phldr="1"/>
      <dgm:spPr/>
      <dgm:t>
        <a:bodyPr/>
        <a:lstStyle/>
        <a:p>
          <a:endParaRPr lang="de-DE"/>
        </a:p>
      </dgm:t>
    </dgm:pt>
    <dgm:pt modelId="{09DE5CED-DAC6-4542-BEEB-46C44C859CC9}">
      <dgm:prSet phldrT="[Text]"/>
      <dgm:spPr/>
      <dgm:t>
        <a:bodyPr/>
        <a:lstStyle/>
        <a:p>
          <a:r>
            <a:rPr lang="de-DE" dirty="0"/>
            <a:t>1</a:t>
          </a:r>
        </a:p>
      </dgm:t>
    </dgm:pt>
    <dgm:pt modelId="{F2D3F787-3614-42F8-B4C0-B9058872DC4C}" type="parTrans" cxnId="{EB8430FB-A5B0-435C-8645-75880B66C1BB}">
      <dgm:prSet/>
      <dgm:spPr/>
      <dgm:t>
        <a:bodyPr/>
        <a:lstStyle/>
        <a:p>
          <a:endParaRPr lang="de-DE"/>
        </a:p>
      </dgm:t>
    </dgm:pt>
    <dgm:pt modelId="{7A80A81C-20B4-4BA6-AAC1-951C336F6915}" type="sibTrans" cxnId="{EB8430FB-A5B0-435C-8645-75880B66C1BB}">
      <dgm:prSet/>
      <dgm:spPr/>
      <dgm:t>
        <a:bodyPr/>
        <a:lstStyle/>
        <a:p>
          <a:endParaRPr lang="de-DE"/>
        </a:p>
      </dgm:t>
    </dgm:pt>
    <dgm:pt modelId="{60939055-17F8-4C31-A3C4-35718D78B5A0}">
      <dgm:prSet phldrT="[Text]"/>
      <dgm:spPr/>
      <dgm:t>
        <a:bodyPr/>
        <a:lstStyle/>
        <a:p>
          <a:r>
            <a:rPr lang="de-DE" dirty="0"/>
            <a:t>2</a:t>
          </a:r>
        </a:p>
      </dgm:t>
    </dgm:pt>
    <dgm:pt modelId="{C6614CAF-4D0B-4202-99CE-199FFA7B3D01}" type="parTrans" cxnId="{3CF8F4E5-143F-499A-B191-30686587FC26}">
      <dgm:prSet/>
      <dgm:spPr/>
      <dgm:t>
        <a:bodyPr/>
        <a:lstStyle/>
        <a:p>
          <a:endParaRPr lang="de-DE"/>
        </a:p>
      </dgm:t>
    </dgm:pt>
    <dgm:pt modelId="{9FBA0447-4B70-47CA-A533-E0270CF9943F}" type="sibTrans" cxnId="{3CF8F4E5-143F-499A-B191-30686587FC26}">
      <dgm:prSet/>
      <dgm:spPr/>
      <dgm:t>
        <a:bodyPr/>
        <a:lstStyle/>
        <a:p>
          <a:endParaRPr lang="de-DE"/>
        </a:p>
      </dgm:t>
    </dgm:pt>
    <dgm:pt modelId="{DA5CE487-F031-47D1-8679-626FDF2120FE}">
      <dgm:prSet phldrT="[Text]"/>
      <dgm:spPr/>
      <dgm:t>
        <a:bodyPr/>
        <a:lstStyle/>
        <a:p>
          <a:r>
            <a:rPr lang="de-DE" dirty="0"/>
            <a:t>3</a:t>
          </a:r>
        </a:p>
      </dgm:t>
    </dgm:pt>
    <dgm:pt modelId="{43F342CC-B0F3-4C73-AC4A-BD5070DF2EB0}" type="parTrans" cxnId="{BB41C42B-B7F8-4321-B668-25DFBF8EBC3F}">
      <dgm:prSet/>
      <dgm:spPr/>
      <dgm:t>
        <a:bodyPr/>
        <a:lstStyle/>
        <a:p>
          <a:endParaRPr lang="de-DE"/>
        </a:p>
      </dgm:t>
    </dgm:pt>
    <dgm:pt modelId="{21843047-C1D6-40DB-A7FB-7BE98C2ED1C8}" type="sibTrans" cxnId="{BB41C42B-B7F8-4321-B668-25DFBF8EBC3F}">
      <dgm:prSet/>
      <dgm:spPr/>
      <dgm:t>
        <a:bodyPr/>
        <a:lstStyle/>
        <a:p>
          <a:endParaRPr lang="de-DE"/>
        </a:p>
      </dgm:t>
    </dgm:pt>
    <dgm:pt modelId="{9947EF38-B564-49EB-B1F1-20182214A711}">
      <dgm:prSet phldrT="[Text]"/>
      <dgm:spPr/>
      <dgm:t>
        <a:bodyPr/>
        <a:lstStyle/>
        <a:p>
          <a:r>
            <a:rPr lang="de-DE" dirty="0"/>
            <a:t>4</a:t>
          </a:r>
        </a:p>
      </dgm:t>
    </dgm:pt>
    <dgm:pt modelId="{BB9880BB-7EE8-4A7C-B6AC-C08488F4EF78}" type="parTrans" cxnId="{47F0B7C4-34D2-4E2B-8BD2-481F802664DB}">
      <dgm:prSet/>
      <dgm:spPr/>
      <dgm:t>
        <a:bodyPr/>
        <a:lstStyle/>
        <a:p>
          <a:endParaRPr lang="de-DE"/>
        </a:p>
      </dgm:t>
    </dgm:pt>
    <dgm:pt modelId="{E6EA109C-FCAC-4778-82B3-74E7A4FDBDEA}" type="sibTrans" cxnId="{47F0B7C4-34D2-4E2B-8BD2-481F802664DB}">
      <dgm:prSet/>
      <dgm:spPr/>
      <dgm:t>
        <a:bodyPr/>
        <a:lstStyle/>
        <a:p>
          <a:endParaRPr lang="de-DE"/>
        </a:p>
      </dgm:t>
    </dgm:pt>
    <dgm:pt modelId="{D20D0F25-6C87-47B2-B49C-FE8D95F9AB5C}" type="pres">
      <dgm:prSet presAssocID="{EF228A09-F333-4569-A24C-D197CC17A347}" presName="Name0" presStyleCnt="0">
        <dgm:presLayoutVars>
          <dgm:chMax val="7"/>
          <dgm:resizeHandles val="exact"/>
        </dgm:presLayoutVars>
      </dgm:prSet>
      <dgm:spPr/>
      <dgm:t>
        <a:bodyPr/>
        <a:lstStyle/>
        <a:p>
          <a:endParaRPr lang="de-DE"/>
        </a:p>
      </dgm:t>
    </dgm:pt>
    <dgm:pt modelId="{7C86AD56-6E19-4D6C-8D04-E4088550C25A}" type="pres">
      <dgm:prSet presAssocID="{EF228A09-F333-4569-A24C-D197CC17A347}" presName="comp1" presStyleCnt="0"/>
      <dgm:spPr/>
    </dgm:pt>
    <dgm:pt modelId="{DAC33B22-933C-4E8F-9375-CA1240CF9D83}" type="pres">
      <dgm:prSet presAssocID="{EF228A09-F333-4569-A24C-D197CC17A347}" presName="circle1" presStyleLbl="node1" presStyleIdx="0" presStyleCnt="4"/>
      <dgm:spPr/>
      <dgm:t>
        <a:bodyPr/>
        <a:lstStyle/>
        <a:p>
          <a:endParaRPr lang="de-DE"/>
        </a:p>
      </dgm:t>
    </dgm:pt>
    <dgm:pt modelId="{12AFE200-DDC0-431F-85C4-1D563CCB5972}" type="pres">
      <dgm:prSet presAssocID="{EF228A09-F333-4569-A24C-D197CC17A347}" presName="c1text" presStyleLbl="node1" presStyleIdx="0" presStyleCnt="4">
        <dgm:presLayoutVars>
          <dgm:bulletEnabled val="1"/>
        </dgm:presLayoutVars>
      </dgm:prSet>
      <dgm:spPr/>
      <dgm:t>
        <a:bodyPr/>
        <a:lstStyle/>
        <a:p>
          <a:endParaRPr lang="de-DE"/>
        </a:p>
      </dgm:t>
    </dgm:pt>
    <dgm:pt modelId="{633CBBAD-A7FA-404A-893A-076086B54C13}" type="pres">
      <dgm:prSet presAssocID="{EF228A09-F333-4569-A24C-D197CC17A347}" presName="comp2" presStyleCnt="0"/>
      <dgm:spPr/>
    </dgm:pt>
    <dgm:pt modelId="{F9193BC8-7B87-4424-B8B1-3FDEBCA112C4}" type="pres">
      <dgm:prSet presAssocID="{EF228A09-F333-4569-A24C-D197CC17A347}" presName="circle2" presStyleLbl="node1" presStyleIdx="1" presStyleCnt="4"/>
      <dgm:spPr/>
      <dgm:t>
        <a:bodyPr/>
        <a:lstStyle/>
        <a:p>
          <a:endParaRPr lang="de-DE"/>
        </a:p>
      </dgm:t>
    </dgm:pt>
    <dgm:pt modelId="{C6F430BF-9E81-4367-9295-95C85C1F9E63}" type="pres">
      <dgm:prSet presAssocID="{EF228A09-F333-4569-A24C-D197CC17A347}" presName="c2text" presStyleLbl="node1" presStyleIdx="1" presStyleCnt="4">
        <dgm:presLayoutVars>
          <dgm:bulletEnabled val="1"/>
        </dgm:presLayoutVars>
      </dgm:prSet>
      <dgm:spPr/>
      <dgm:t>
        <a:bodyPr/>
        <a:lstStyle/>
        <a:p>
          <a:endParaRPr lang="de-DE"/>
        </a:p>
      </dgm:t>
    </dgm:pt>
    <dgm:pt modelId="{614E1B67-7937-40F2-AA83-427A88849E20}" type="pres">
      <dgm:prSet presAssocID="{EF228A09-F333-4569-A24C-D197CC17A347}" presName="comp3" presStyleCnt="0"/>
      <dgm:spPr/>
    </dgm:pt>
    <dgm:pt modelId="{1B8EB60E-623F-4392-B09E-5239AD606EB9}" type="pres">
      <dgm:prSet presAssocID="{EF228A09-F333-4569-A24C-D197CC17A347}" presName="circle3" presStyleLbl="node1" presStyleIdx="2" presStyleCnt="4"/>
      <dgm:spPr/>
      <dgm:t>
        <a:bodyPr/>
        <a:lstStyle/>
        <a:p>
          <a:endParaRPr lang="de-DE"/>
        </a:p>
      </dgm:t>
    </dgm:pt>
    <dgm:pt modelId="{46405E45-F143-49F7-AB77-6073932E60B1}" type="pres">
      <dgm:prSet presAssocID="{EF228A09-F333-4569-A24C-D197CC17A347}" presName="c3text" presStyleLbl="node1" presStyleIdx="2" presStyleCnt="4">
        <dgm:presLayoutVars>
          <dgm:bulletEnabled val="1"/>
        </dgm:presLayoutVars>
      </dgm:prSet>
      <dgm:spPr/>
      <dgm:t>
        <a:bodyPr/>
        <a:lstStyle/>
        <a:p>
          <a:endParaRPr lang="de-DE"/>
        </a:p>
      </dgm:t>
    </dgm:pt>
    <dgm:pt modelId="{AE068524-05E7-47F5-B4D9-548C6A858B12}" type="pres">
      <dgm:prSet presAssocID="{EF228A09-F333-4569-A24C-D197CC17A347}" presName="comp4" presStyleCnt="0"/>
      <dgm:spPr/>
    </dgm:pt>
    <dgm:pt modelId="{E0D624C3-3A7D-4698-AE03-C6975BB89152}" type="pres">
      <dgm:prSet presAssocID="{EF228A09-F333-4569-A24C-D197CC17A347}" presName="circle4" presStyleLbl="node1" presStyleIdx="3" presStyleCnt="4"/>
      <dgm:spPr/>
      <dgm:t>
        <a:bodyPr/>
        <a:lstStyle/>
        <a:p>
          <a:endParaRPr lang="de-DE"/>
        </a:p>
      </dgm:t>
    </dgm:pt>
    <dgm:pt modelId="{DFBAC7F1-D963-4BF5-B142-62551721D192}" type="pres">
      <dgm:prSet presAssocID="{EF228A09-F333-4569-A24C-D197CC17A347}" presName="c4text" presStyleLbl="node1" presStyleIdx="3" presStyleCnt="4">
        <dgm:presLayoutVars>
          <dgm:bulletEnabled val="1"/>
        </dgm:presLayoutVars>
      </dgm:prSet>
      <dgm:spPr/>
      <dgm:t>
        <a:bodyPr/>
        <a:lstStyle/>
        <a:p>
          <a:endParaRPr lang="de-DE"/>
        </a:p>
      </dgm:t>
    </dgm:pt>
  </dgm:ptLst>
  <dgm:cxnLst>
    <dgm:cxn modelId="{91A06F0F-9DA1-4690-943B-14F6E0526E19}" type="presOf" srcId="{DA5CE487-F031-47D1-8679-626FDF2120FE}" destId="{46405E45-F143-49F7-AB77-6073932E60B1}" srcOrd="1" destOrd="0" presId="urn:microsoft.com/office/officeart/2005/8/layout/venn2"/>
    <dgm:cxn modelId="{BB41C42B-B7F8-4321-B668-25DFBF8EBC3F}" srcId="{EF228A09-F333-4569-A24C-D197CC17A347}" destId="{DA5CE487-F031-47D1-8679-626FDF2120FE}" srcOrd="2" destOrd="0" parTransId="{43F342CC-B0F3-4C73-AC4A-BD5070DF2EB0}" sibTransId="{21843047-C1D6-40DB-A7FB-7BE98C2ED1C8}"/>
    <dgm:cxn modelId="{47F0B7C4-34D2-4E2B-8BD2-481F802664DB}" srcId="{EF228A09-F333-4569-A24C-D197CC17A347}" destId="{9947EF38-B564-49EB-B1F1-20182214A711}" srcOrd="3" destOrd="0" parTransId="{BB9880BB-7EE8-4A7C-B6AC-C08488F4EF78}" sibTransId="{E6EA109C-FCAC-4778-82B3-74E7A4FDBDEA}"/>
    <dgm:cxn modelId="{EB8430FB-A5B0-435C-8645-75880B66C1BB}" srcId="{EF228A09-F333-4569-A24C-D197CC17A347}" destId="{09DE5CED-DAC6-4542-BEEB-46C44C859CC9}" srcOrd="0" destOrd="0" parTransId="{F2D3F787-3614-42F8-B4C0-B9058872DC4C}" sibTransId="{7A80A81C-20B4-4BA6-AAC1-951C336F6915}"/>
    <dgm:cxn modelId="{63025109-9DD0-4EBD-A661-0D70A98BF473}" type="presOf" srcId="{DA5CE487-F031-47D1-8679-626FDF2120FE}" destId="{1B8EB60E-623F-4392-B09E-5239AD606EB9}" srcOrd="0" destOrd="0" presId="urn:microsoft.com/office/officeart/2005/8/layout/venn2"/>
    <dgm:cxn modelId="{AAE45776-AC89-401F-AC05-174783BABF19}" type="presOf" srcId="{60939055-17F8-4C31-A3C4-35718D78B5A0}" destId="{C6F430BF-9E81-4367-9295-95C85C1F9E63}" srcOrd="1" destOrd="0" presId="urn:microsoft.com/office/officeart/2005/8/layout/venn2"/>
    <dgm:cxn modelId="{BEEF46A0-0CCC-400B-AA1D-383C3FD39A2C}" type="presOf" srcId="{09DE5CED-DAC6-4542-BEEB-46C44C859CC9}" destId="{12AFE200-DDC0-431F-85C4-1D563CCB5972}" srcOrd="1" destOrd="0" presId="urn:microsoft.com/office/officeart/2005/8/layout/venn2"/>
    <dgm:cxn modelId="{29C6A995-361B-4C30-8299-0E00D3D2F5EF}" type="presOf" srcId="{9947EF38-B564-49EB-B1F1-20182214A711}" destId="{E0D624C3-3A7D-4698-AE03-C6975BB89152}" srcOrd="0" destOrd="0" presId="urn:microsoft.com/office/officeart/2005/8/layout/venn2"/>
    <dgm:cxn modelId="{B94D0CE8-0E3F-4AE3-AFD3-5893BB127855}" type="presOf" srcId="{09DE5CED-DAC6-4542-BEEB-46C44C859CC9}" destId="{DAC33B22-933C-4E8F-9375-CA1240CF9D83}" srcOrd="0" destOrd="0" presId="urn:microsoft.com/office/officeart/2005/8/layout/venn2"/>
    <dgm:cxn modelId="{62A9C30B-9528-4983-A3FF-53F90DB687A7}" type="presOf" srcId="{9947EF38-B564-49EB-B1F1-20182214A711}" destId="{DFBAC7F1-D963-4BF5-B142-62551721D192}" srcOrd="1" destOrd="0" presId="urn:microsoft.com/office/officeart/2005/8/layout/venn2"/>
    <dgm:cxn modelId="{92F245EF-2FE3-4E74-B854-3B2ED07B62AE}" type="presOf" srcId="{EF228A09-F333-4569-A24C-D197CC17A347}" destId="{D20D0F25-6C87-47B2-B49C-FE8D95F9AB5C}" srcOrd="0" destOrd="0" presId="urn:microsoft.com/office/officeart/2005/8/layout/venn2"/>
    <dgm:cxn modelId="{3CF8F4E5-143F-499A-B191-30686587FC26}" srcId="{EF228A09-F333-4569-A24C-D197CC17A347}" destId="{60939055-17F8-4C31-A3C4-35718D78B5A0}" srcOrd="1" destOrd="0" parTransId="{C6614CAF-4D0B-4202-99CE-199FFA7B3D01}" sibTransId="{9FBA0447-4B70-47CA-A533-E0270CF9943F}"/>
    <dgm:cxn modelId="{0FD618FF-EC60-4BF7-A8EB-7C7DDC7BD873}" type="presOf" srcId="{60939055-17F8-4C31-A3C4-35718D78B5A0}" destId="{F9193BC8-7B87-4424-B8B1-3FDEBCA112C4}" srcOrd="0" destOrd="0" presId="urn:microsoft.com/office/officeart/2005/8/layout/venn2"/>
    <dgm:cxn modelId="{78805CFC-0E21-4C28-B6A2-5AA895BB7A2A}" type="presParOf" srcId="{D20D0F25-6C87-47B2-B49C-FE8D95F9AB5C}" destId="{7C86AD56-6E19-4D6C-8D04-E4088550C25A}" srcOrd="0" destOrd="0" presId="urn:microsoft.com/office/officeart/2005/8/layout/venn2"/>
    <dgm:cxn modelId="{F730AB72-ACDF-48EE-B398-F555E363F9D9}" type="presParOf" srcId="{7C86AD56-6E19-4D6C-8D04-E4088550C25A}" destId="{DAC33B22-933C-4E8F-9375-CA1240CF9D83}" srcOrd="0" destOrd="0" presId="urn:microsoft.com/office/officeart/2005/8/layout/venn2"/>
    <dgm:cxn modelId="{3E8E9A6F-9FD0-45BA-9DD9-A2AEDA06BEA1}" type="presParOf" srcId="{7C86AD56-6E19-4D6C-8D04-E4088550C25A}" destId="{12AFE200-DDC0-431F-85C4-1D563CCB5972}" srcOrd="1" destOrd="0" presId="urn:microsoft.com/office/officeart/2005/8/layout/venn2"/>
    <dgm:cxn modelId="{F91AF970-6D92-4A89-873C-3DE2F83A257C}" type="presParOf" srcId="{D20D0F25-6C87-47B2-B49C-FE8D95F9AB5C}" destId="{633CBBAD-A7FA-404A-893A-076086B54C13}" srcOrd="1" destOrd="0" presId="urn:microsoft.com/office/officeart/2005/8/layout/venn2"/>
    <dgm:cxn modelId="{E81B7FAE-95ED-4DDF-A62B-BEC0978D73AA}" type="presParOf" srcId="{633CBBAD-A7FA-404A-893A-076086B54C13}" destId="{F9193BC8-7B87-4424-B8B1-3FDEBCA112C4}" srcOrd="0" destOrd="0" presId="urn:microsoft.com/office/officeart/2005/8/layout/venn2"/>
    <dgm:cxn modelId="{4FC55D89-80EA-4DB6-8542-07E29C1B57B8}" type="presParOf" srcId="{633CBBAD-A7FA-404A-893A-076086B54C13}" destId="{C6F430BF-9E81-4367-9295-95C85C1F9E63}" srcOrd="1" destOrd="0" presId="urn:microsoft.com/office/officeart/2005/8/layout/venn2"/>
    <dgm:cxn modelId="{AB2F7579-0C68-4A2D-8888-8B2F42A04F0E}" type="presParOf" srcId="{D20D0F25-6C87-47B2-B49C-FE8D95F9AB5C}" destId="{614E1B67-7937-40F2-AA83-427A88849E20}" srcOrd="2" destOrd="0" presId="urn:microsoft.com/office/officeart/2005/8/layout/venn2"/>
    <dgm:cxn modelId="{62B521FC-6E01-4AC1-8375-33E03AE5888B}" type="presParOf" srcId="{614E1B67-7937-40F2-AA83-427A88849E20}" destId="{1B8EB60E-623F-4392-B09E-5239AD606EB9}" srcOrd="0" destOrd="0" presId="urn:microsoft.com/office/officeart/2005/8/layout/venn2"/>
    <dgm:cxn modelId="{2A01FEC7-1614-4CB2-B23A-3E64D12566DD}" type="presParOf" srcId="{614E1B67-7937-40F2-AA83-427A88849E20}" destId="{46405E45-F143-49F7-AB77-6073932E60B1}" srcOrd="1" destOrd="0" presId="urn:microsoft.com/office/officeart/2005/8/layout/venn2"/>
    <dgm:cxn modelId="{4496F0CF-F181-41A8-A5DB-76D529438BC0}" type="presParOf" srcId="{D20D0F25-6C87-47B2-B49C-FE8D95F9AB5C}" destId="{AE068524-05E7-47F5-B4D9-548C6A858B12}" srcOrd="3" destOrd="0" presId="urn:microsoft.com/office/officeart/2005/8/layout/venn2"/>
    <dgm:cxn modelId="{639D6FDB-A3C0-4669-B13E-16DECE2AFAD0}" type="presParOf" srcId="{AE068524-05E7-47F5-B4D9-548C6A858B12}" destId="{E0D624C3-3A7D-4698-AE03-C6975BB89152}" srcOrd="0" destOrd="0" presId="urn:microsoft.com/office/officeart/2005/8/layout/venn2"/>
    <dgm:cxn modelId="{3BCCFAE1-A360-4717-BB7B-A58951BCD24F}" type="presParOf" srcId="{AE068524-05E7-47F5-B4D9-548C6A858B12}" destId="{DFBAC7F1-D963-4BF5-B142-62551721D19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28A09-F333-4569-A24C-D197CC17A347}" type="doc">
      <dgm:prSet loTypeId="urn:diagrams.loki3.com/TabbedArc+Icon" loCatId="relationship" qsTypeId="urn:microsoft.com/office/officeart/2005/8/quickstyle/3d1" qsCatId="3D" csTypeId="urn:microsoft.com/office/officeart/2005/8/colors/accent1_3" csCatId="accent1" phldr="1"/>
      <dgm:spPr/>
      <dgm:t>
        <a:bodyPr/>
        <a:lstStyle/>
        <a:p>
          <a:endParaRPr lang="de-DE"/>
        </a:p>
      </dgm:t>
    </dgm:pt>
    <dgm:pt modelId="{09DE5CED-DAC6-4542-BEEB-46C44C859CC9}">
      <dgm:prSet phldrT="[Text]"/>
      <dgm:spPr/>
      <dgm:t>
        <a:bodyPr/>
        <a:lstStyle/>
        <a:p>
          <a:r>
            <a:rPr lang="de-DE" dirty="0"/>
            <a:t>1</a:t>
          </a:r>
        </a:p>
      </dgm:t>
    </dgm:pt>
    <dgm:pt modelId="{F2D3F787-3614-42F8-B4C0-B9058872DC4C}" type="parTrans" cxnId="{EB8430FB-A5B0-435C-8645-75880B66C1BB}">
      <dgm:prSet/>
      <dgm:spPr/>
      <dgm:t>
        <a:bodyPr/>
        <a:lstStyle/>
        <a:p>
          <a:endParaRPr lang="de-DE"/>
        </a:p>
      </dgm:t>
    </dgm:pt>
    <dgm:pt modelId="{7A80A81C-20B4-4BA6-AAC1-951C336F6915}" type="sibTrans" cxnId="{EB8430FB-A5B0-435C-8645-75880B66C1BB}">
      <dgm:prSet/>
      <dgm:spPr/>
      <dgm:t>
        <a:bodyPr/>
        <a:lstStyle/>
        <a:p>
          <a:endParaRPr lang="de-DE"/>
        </a:p>
      </dgm:t>
    </dgm:pt>
    <dgm:pt modelId="{60939055-17F8-4C31-A3C4-35718D78B5A0}">
      <dgm:prSet phldrT="[Text]"/>
      <dgm:spPr/>
      <dgm:t>
        <a:bodyPr/>
        <a:lstStyle/>
        <a:p>
          <a:r>
            <a:rPr lang="de-DE" dirty="0"/>
            <a:t>2</a:t>
          </a:r>
        </a:p>
      </dgm:t>
    </dgm:pt>
    <dgm:pt modelId="{C6614CAF-4D0B-4202-99CE-199FFA7B3D01}" type="parTrans" cxnId="{3CF8F4E5-143F-499A-B191-30686587FC26}">
      <dgm:prSet/>
      <dgm:spPr/>
      <dgm:t>
        <a:bodyPr/>
        <a:lstStyle/>
        <a:p>
          <a:endParaRPr lang="de-DE"/>
        </a:p>
      </dgm:t>
    </dgm:pt>
    <dgm:pt modelId="{9FBA0447-4B70-47CA-A533-E0270CF9943F}" type="sibTrans" cxnId="{3CF8F4E5-143F-499A-B191-30686587FC26}">
      <dgm:prSet/>
      <dgm:spPr/>
      <dgm:t>
        <a:bodyPr/>
        <a:lstStyle/>
        <a:p>
          <a:endParaRPr lang="de-DE"/>
        </a:p>
      </dgm:t>
    </dgm:pt>
    <dgm:pt modelId="{DA5CE487-F031-47D1-8679-626FDF2120FE}">
      <dgm:prSet phldrT="[Text]"/>
      <dgm:spPr/>
      <dgm:t>
        <a:bodyPr/>
        <a:lstStyle/>
        <a:p>
          <a:r>
            <a:rPr lang="de-DE" dirty="0"/>
            <a:t>3</a:t>
          </a:r>
        </a:p>
      </dgm:t>
    </dgm:pt>
    <dgm:pt modelId="{43F342CC-B0F3-4C73-AC4A-BD5070DF2EB0}" type="parTrans" cxnId="{BB41C42B-B7F8-4321-B668-25DFBF8EBC3F}">
      <dgm:prSet/>
      <dgm:spPr/>
      <dgm:t>
        <a:bodyPr/>
        <a:lstStyle/>
        <a:p>
          <a:endParaRPr lang="de-DE"/>
        </a:p>
      </dgm:t>
    </dgm:pt>
    <dgm:pt modelId="{21843047-C1D6-40DB-A7FB-7BE98C2ED1C8}" type="sibTrans" cxnId="{BB41C42B-B7F8-4321-B668-25DFBF8EBC3F}">
      <dgm:prSet/>
      <dgm:spPr/>
      <dgm:t>
        <a:bodyPr/>
        <a:lstStyle/>
        <a:p>
          <a:endParaRPr lang="de-DE"/>
        </a:p>
      </dgm:t>
    </dgm:pt>
    <dgm:pt modelId="{9947EF38-B564-49EB-B1F1-20182214A711}">
      <dgm:prSet phldrT="[Text]"/>
      <dgm:spPr/>
      <dgm:t>
        <a:bodyPr/>
        <a:lstStyle/>
        <a:p>
          <a:r>
            <a:rPr lang="de-DE" dirty="0"/>
            <a:t>4</a:t>
          </a:r>
        </a:p>
      </dgm:t>
    </dgm:pt>
    <dgm:pt modelId="{BB9880BB-7EE8-4A7C-B6AC-C08488F4EF78}" type="parTrans" cxnId="{47F0B7C4-34D2-4E2B-8BD2-481F802664DB}">
      <dgm:prSet/>
      <dgm:spPr/>
      <dgm:t>
        <a:bodyPr/>
        <a:lstStyle/>
        <a:p>
          <a:endParaRPr lang="de-DE"/>
        </a:p>
      </dgm:t>
    </dgm:pt>
    <dgm:pt modelId="{E6EA109C-FCAC-4778-82B3-74E7A4FDBDEA}" type="sibTrans" cxnId="{47F0B7C4-34D2-4E2B-8BD2-481F802664DB}">
      <dgm:prSet/>
      <dgm:spPr/>
      <dgm:t>
        <a:bodyPr/>
        <a:lstStyle/>
        <a:p>
          <a:endParaRPr lang="de-DE"/>
        </a:p>
      </dgm:t>
    </dgm:pt>
    <dgm:pt modelId="{32171471-ECE1-42D5-A82C-2D2DF0BA7A87}" type="pres">
      <dgm:prSet presAssocID="{EF228A09-F333-4569-A24C-D197CC17A347}" presName="Name0" presStyleCnt="0">
        <dgm:presLayoutVars>
          <dgm:dir/>
          <dgm:resizeHandles val="exact"/>
        </dgm:presLayoutVars>
      </dgm:prSet>
      <dgm:spPr/>
      <dgm:t>
        <a:bodyPr/>
        <a:lstStyle/>
        <a:p>
          <a:endParaRPr lang="de-DE"/>
        </a:p>
      </dgm:t>
    </dgm:pt>
    <dgm:pt modelId="{72C0EF91-25F0-4E66-B674-75381780CACD}" type="pres">
      <dgm:prSet presAssocID="{09DE5CED-DAC6-4542-BEEB-46C44C859CC9}" presName="twoplus" presStyleLbl="node1" presStyleIdx="0" presStyleCnt="4">
        <dgm:presLayoutVars>
          <dgm:bulletEnabled val="1"/>
        </dgm:presLayoutVars>
      </dgm:prSet>
      <dgm:spPr/>
      <dgm:t>
        <a:bodyPr/>
        <a:lstStyle/>
        <a:p>
          <a:endParaRPr lang="de-DE"/>
        </a:p>
      </dgm:t>
    </dgm:pt>
    <dgm:pt modelId="{EB40DDF3-A9A9-4D3F-8FC5-9B1C367CA65C}" type="pres">
      <dgm:prSet presAssocID="{60939055-17F8-4C31-A3C4-35718D78B5A0}" presName="twoplus" presStyleLbl="node1" presStyleIdx="1" presStyleCnt="4">
        <dgm:presLayoutVars>
          <dgm:bulletEnabled val="1"/>
        </dgm:presLayoutVars>
      </dgm:prSet>
      <dgm:spPr/>
      <dgm:t>
        <a:bodyPr/>
        <a:lstStyle/>
        <a:p>
          <a:endParaRPr lang="de-DE"/>
        </a:p>
      </dgm:t>
    </dgm:pt>
    <dgm:pt modelId="{644BBE7F-2A7D-42A9-93EE-7D0E1D2A00A2}" type="pres">
      <dgm:prSet presAssocID="{DA5CE487-F031-47D1-8679-626FDF2120FE}" presName="twoplus" presStyleLbl="node1" presStyleIdx="2" presStyleCnt="4">
        <dgm:presLayoutVars>
          <dgm:bulletEnabled val="1"/>
        </dgm:presLayoutVars>
      </dgm:prSet>
      <dgm:spPr/>
      <dgm:t>
        <a:bodyPr/>
        <a:lstStyle/>
        <a:p>
          <a:endParaRPr lang="de-DE"/>
        </a:p>
      </dgm:t>
    </dgm:pt>
    <dgm:pt modelId="{A6EF301C-3F5E-4851-A07A-5590F8A7C9D2}" type="pres">
      <dgm:prSet presAssocID="{9947EF38-B564-49EB-B1F1-20182214A711}" presName="twoplus" presStyleLbl="node1" presStyleIdx="3" presStyleCnt="4">
        <dgm:presLayoutVars>
          <dgm:bulletEnabled val="1"/>
        </dgm:presLayoutVars>
      </dgm:prSet>
      <dgm:spPr/>
      <dgm:t>
        <a:bodyPr/>
        <a:lstStyle/>
        <a:p>
          <a:endParaRPr lang="de-DE"/>
        </a:p>
      </dgm:t>
    </dgm:pt>
  </dgm:ptLst>
  <dgm:cxnLst>
    <dgm:cxn modelId="{3CF8F4E5-143F-499A-B191-30686587FC26}" srcId="{EF228A09-F333-4569-A24C-D197CC17A347}" destId="{60939055-17F8-4C31-A3C4-35718D78B5A0}" srcOrd="1" destOrd="0" parTransId="{C6614CAF-4D0B-4202-99CE-199FFA7B3D01}" sibTransId="{9FBA0447-4B70-47CA-A533-E0270CF9943F}"/>
    <dgm:cxn modelId="{47F0B7C4-34D2-4E2B-8BD2-481F802664DB}" srcId="{EF228A09-F333-4569-A24C-D197CC17A347}" destId="{9947EF38-B564-49EB-B1F1-20182214A711}" srcOrd="3" destOrd="0" parTransId="{BB9880BB-7EE8-4A7C-B6AC-C08488F4EF78}" sibTransId="{E6EA109C-FCAC-4778-82B3-74E7A4FDBDEA}"/>
    <dgm:cxn modelId="{5624C75D-8DE2-44B3-9FCF-501D5AC52D64}" type="presOf" srcId="{60939055-17F8-4C31-A3C4-35718D78B5A0}" destId="{EB40DDF3-A9A9-4D3F-8FC5-9B1C367CA65C}" srcOrd="0" destOrd="0" presId="urn:diagrams.loki3.com/TabbedArc+Icon"/>
    <dgm:cxn modelId="{EB8430FB-A5B0-435C-8645-75880B66C1BB}" srcId="{EF228A09-F333-4569-A24C-D197CC17A347}" destId="{09DE5CED-DAC6-4542-BEEB-46C44C859CC9}" srcOrd="0" destOrd="0" parTransId="{F2D3F787-3614-42F8-B4C0-B9058872DC4C}" sibTransId="{7A80A81C-20B4-4BA6-AAC1-951C336F6915}"/>
    <dgm:cxn modelId="{7A28633D-9807-4D10-B692-933532C70E99}" type="presOf" srcId="{09DE5CED-DAC6-4542-BEEB-46C44C859CC9}" destId="{72C0EF91-25F0-4E66-B674-75381780CACD}" srcOrd="0" destOrd="0" presId="urn:diagrams.loki3.com/TabbedArc+Icon"/>
    <dgm:cxn modelId="{BB41C42B-B7F8-4321-B668-25DFBF8EBC3F}" srcId="{EF228A09-F333-4569-A24C-D197CC17A347}" destId="{DA5CE487-F031-47D1-8679-626FDF2120FE}" srcOrd="2" destOrd="0" parTransId="{43F342CC-B0F3-4C73-AC4A-BD5070DF2EB0}" sibTransId="{21843047-C1D6-40DB-A7FB-7BE98C2ED1C8}"/>
    <dgm:cxn modelId="{45EDFD4B-99B4-40EB-AD05-B836E6F4E7DB}" type="presOf" srcId="{EF228A09-F333-4569-A24C-D197CC17A347}" destId="{32171471-ECE1-42D5-A82C-2D2DF0BA7A87}" srcOrd="0" destOrd="0" presId="urn:diagrams.loki3.com/TabbedArc+Icon"/>
    <dgm:cxn modelId="{4A22FA4E-B86E-4825-A4CB-B63AFF26E95C}" type="presOf" srcId="{9947EF38-B564-49EB-B1F1-20182214A711}" destId="{A6EF301C-3F5E-4851-A07A-5590F8A7C9D2}" srcOrd="0" destOrd="0" presId="urn:diagrams.loki3.com/TabbedArc+Icon"/>
    <dgm:cxn modelId="{5D4A767F-FECC-4B02-8BFB-ABF92374F813}" type="presOf" srcId="{DA5CE487-F031-47D1-8679-626FDF2120FE}" destId="{644BBE7F-2A7D-42A9-93EE-7D0E1D2A00A2}" srcOrd="0" destOrd="0" presId="urn:diagrams.loki3.com/TabbedArc+Icon"/>
    <dgm:cxn modelId="{0770316E-97FA-4462-B8E3-FFE2E9F44826}" type="presParOf" srcId="{32171471-ECE1-42D5-A82C-2D2DF0BA7A87}" destId="{72C0EF91-25F0-4E66-B674-75381780CACD}" srcOrd="0" destOrd="0" presId="urn:diagrams.loki3.com/TabbedArc+Icon"/>
    <dgm:cxn modelId="{13DCB8AD-F35C-408E-B7EF-8F6E32132DDE}" type="presParOf" srcId="{32171471-ECE1-42D5-A82C-2D2DF0BA7A87}" destId="{EB40DDF3-A9A9-4D3F-8FC5-9B1C367CA65C}" srcOrd="1" destOrd="0" presId="urn:diagrams.loki3.com/TabbedArc+Icon"/>
    <dgm:cxn modelId="{A6B9E77F-9B93-4A3D-81AC-08F7D91EC6E5}" type="presParOf" srcId="{32171471-ECE1-42D5-A82C-2D2DF0BA7A87}" destId="{644BBE7F-2A7D-42A9-93EE-7D0E1D2A00A2}" srcOrd="2" destOrd="0" presId="urn:diagrams.loki3.com/TabbedArc+Icon"/>
    <dgm:cxn modelId="{92D54224-B859-4BEE-8089-5870A0FCB996}" type="presParOf" srcId="{32171471-ECE1-42D5-A82C-2D2DF0BA7A87}" destId="{A6EF301C-3F5E-4851-A07A-5590F8A7C9D2}" srcOrd="3" destOrd="0" presId="urn:diagrams.loki3.com/TabbedArc+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228A09-F333-4569-A24C-D197CC17A347}" type="doc">
      <dgm:prSet loTypeId="urn:microsoft.com/office/officeart/2005/8/layout/bProcess2" loCatId="process" qsTypeId="urn:microsoft.com/office/officeart/2005/8/quickstyle/3d1" qsCatId="3D" csTypeId="urn:microsoft.com/office/officeart/2005/8/colors/accent1_3" csCatId="accent1" phldr="1"/>
      <dgm:spPr/>
      <dgm:t>
        <a:bodyPr/>
        <a:lstStyle/>
        <a:p>
          <a:endParaRPr lang="de-DE"/>
        </a:p>
      </dgm:t>
    </dgm:pt>
    <dgm:pt modelId="{09DE5CED-DAC6-4542-BEEB-46C44C859CC9}">
      <dgm:prSet phldrT="[Text]"/>
      <dgm:spPr/>
      <dgm:t>
        <a:bodyPr/>
        <a:lstStyle/>
        <a:p>
          <a:r>
            <a:rPr lang="de-DE" dirty="0"/>
            <a:t>1</a:t>
          </a:r>
        </a:p>
      </dgm:t>
    </dgm:pt>
    <dgm:pt modelId="{F2D3F787-3614-42F8-B4C0-B9058872DC4C}" type="parTrans" cxnId="{EB8430FB-A5B0-435C-8645-75880B66C1BB}">
      <dgm:prSet/>
      <dgm:spPr/>
      <dgm:t>
        <a:bodyPr/>
        <a:lstStyle/>
        <a:p>
          <a:endParaRPr lang="de-DE"/>
        </a:p>
      </dgm:t>
    </dgm:pt>
    <dgm:pt modelId="{7A80A81C-20B4-4BA6-AAC1-951C336F6915}" type="sibTrans" cxnId="{EB8430FB-A5B0-435C-8645-75880B66C1BB}">
      <dgm:prSet/>
      <dgm:spPr/>
      <dgm:t>
        <a:bodyPr/>
        <a:lstStyle/>
        <a:p>
          <a:endParaRPr lang="de-DE"/>
        </a:p>
      </dgm:t>
    </dgm:pt>
    <dgm:pt modelId="{60939055-17F8-4C31-A3C4-35718D78B5A0}">
      <dgm:prSet phldrT="[Text]"/>
      <dgm:spPr/>
      <dgm:t>
        <a:bodyPr/>
        <a:lstStyle/>
        <a:p>
          <a:r>
            <a:rPr lang="de-DE" dirty="0"/>
            <a:t>2</a:t>
          </a:r>
        </a:p>
      </dgm:t>
    </dgm:pt>
    <dgm:pt modelId="{C6614CAF-4D0B-4202-99CE-199FFA7B3D01}" type="parTrans" cxnId="{3CF8F4E5-143F-499A-B191-30686587FC26}">
      <dgm:prSet/>
      <dgm:spPr/>
      <dgm:t>
        <a:bodyPr/>
        <a:lstStyle/>
        <a:p>
          <a:endParaRPr lang="de-DE"/>
        </a:p>
      </dgm:t>
    </dgm:pt>
    <dgm:pt modelId="{9FBA0447-4B70-47CA-A533-E0270CF9943F}" type="sibTrans" cxnId="{3CF8F4E5-143F-499A-B191-30686587FC26}">
      <dgm:prSet/>
      <dgm:spPr/>
      <dgm:t>
        <a:bodyPr/>
        <a:lstStyle/>
        <a:p>
          <a:endParaRPr lang="de-DE"/>
        </a:p>
      </dgm:t>
    </dgm:pt>
    <dgm:pt modelId="{DA5CE487-F031-47D1-8679-626FDF2120FE}">
      <dgm:prSet phldrT="[Text]"/>
      <dgm:spPr/>
      <dgm:t>
        <a:bodyPr/>
        <a:lstStyle/>
        <a:p>
          <a:r>
            <a:rPr lang="de-DE" dirty="0"/>
            <a:t>3</a:t>
          </a:r>
        </a:p>
      </dgm:t>
    </dgm:pt>
    <dgm:pt modelId="{43F342CC-B0F3-4C73-AC4A-BD5070DF2EB0}" type="parTrans" cxnId="{BB41C42B-B7F8-4321-B668-25DFBF8EBC3F}">
      <dgm:prSet/>
      <dgm:spPr/>
      <dgm:t>
        <a:bodyPr/>
        <a:lstStyle/>
        <a:p>
          <a:endParaRPr lang="de-DE"/>
        </a:p>
      </dgm:t>
    </dgm:pt>
    <dgm:pt modelId="{21843047-C1D6-40DB-A7FB-7BE98C2ED1C8}" type="sibTrans" cxnId="{BB41C42B-B7F8-4321-B668-25DFBF8EBC3F}">
      <dgm:prSet/>
      <dgm:spPr/>
      <dgm:t>
        <a:bodyPr/>
        <a:lstStyle/>
        <a:p>
          <a:endParaRPr lang="de-DE"/>
        </a:p>
      </dgm:t>
    </dgm:pt>
    <dgm:pt modelId="{9947EF38-B564-49EB-B1F1-20182214A711}">
      <dgm:prSet phldrT="[Text]"/>
      <dgm:spPr/>
      <dgm:t>
        <a:bodyPr/>
        <a:lstStyle/>
        <a:p>
          <a:r>
            <a:rPr lang="de-DE" dirty="0"/>
            <a:t>4</a:t>
          </a:r>
        </a:p>
      </dgm:t>
    </dgm:pt>
    <dgm:pt modelId="{BB9880BB-7EE8-4A7C-B6AC-C08488F4EF78}" type="parTrans" cxnId="{47F0B7C4-34D2-4E2B-8BD2-481F802664DB}">
      <dgm:prSet/>
      <dgm:spPr/>
      <dgm:t>
        <a:bodyPr/>
        <a:lstStyle/>
        <a:p>
          <a:endParaRPr lang="de-DE"/>
        </a:p>
      </dgm:t>
    </dgm:pt>
    <dgm:pt modelId="{E6EA109C-FCAC-4778-82B3-74E7A4FDBDEA}" type="sibTrans" cxnId="{47F0B7C4-34D2-4E2B-8BD2-481F802664DB}">
      <dgm:prSet/>
      <dgm:spPr/>
      <dgm:t>
        <a:bodyPr/>
        <a:lstStyle/>
        <a:p>
          <a:endParaRPr lang="de-DE"/>
        </a:p>
      </dgm:t>
    </dgm:pt>
    <dgm:pt modelId="{671BAD94-166D-445C-A1C0-6AC896A62C1F}" type="pres">
      <dgm:prSet presAssocID="{EF228A09-F333-4569-A24C-D197CC17A347}" presName="diagram" presStyleCnt="0">
        <dgm:presLayoutVars>
          <dgm:dir/>
          <dgm:resizeHandles/>
        </dgm:presLayoutVars>
      </dgm:prSet>
      <dgm:spPr/>
      <dgm:t>
        <a:bodyPr/>
        <a:lstStyle/>
        <a:p>
          <a:endParaRPr lang="de-DE"/>
        </a:p>
      </dgm:t>
    </dgm:pt>
    <dgm:pt modelId="{9AF9058F-05BE-4C06-9C5C-4BDEF178746A}" type="pres">
      <dgm:prSet presAssocID="{09DE5CED-DAC6-4542-BEEB-46C44C859CC9}" presName="firstNode" presStyleLbl="node1" presStyleIdx="0" presStyleCnt="4">
        <dgm:presLayoutVars>
          <dgm:bulletEnabled val="1"/>
        </dgm:presLayoutVars>
      </dgm:prSet>
      <dgm:spPr/>
      <dgm:t>
        <a:bodyPr/>
        <a:lstStyle/>
        <a:p>
          <a:endParaRPr lang="de-DE"/>
        </a:p>
      </dgm:t>
    </dgm:pt>
    <dgm:pt modelId="{CE159DA0-DD97-48B0-935A-0A88BBA24854}" type="pres">
      <dgm:prSet presAssocID="{7A80A81C-20B4-4BA6-AAC1-951C336F6915}" presName="sibTrans" presStyleLbl="sibTrans2D1" presStyleIdx="0" presStyleCnt="3"/>
      <dgm:spPr/>
      <dgm:t>
        <a:bodyPr/>
        <a:lstStyle/>
        <a:p>
          <a:endParaRPr lang="de-DE"/>
        </a:p>
      </dgm:t>
    </dgm:pt>
    <dgm:pt modelId="{6546EAD6-39BD-49E8-8232-D3D347334E6D}" type="pres">
      <dgm:prSet presAssocID="{60939055-17F8-4C31-A3C4-35718D78B5A0}" presName="middleNode" presStyleCnt="0"/>
      <dgm:spPr/>
    </dgm:pt>
    <dgm:pt modelId="{B90E6FF0-0491-48EB-B7B2-B207002F8B2B}" type="pres">
      <dgm:prSet presAssocID="{60939055-17F8-4C31-A3C4-35718D78B5A0}" presName="padding" presStyleLbl="node1" presStyleIdx="0" presStyleCnt="4"/>
      <dgm:spPr/>
    </dgm:pt>
    <dgm:pt modelId="{7694F8ED-D3FF-40F4-9DA8-64926D2D1313}" type="pres">
      <dgm:prSet presAssocID="{60939055-17F8-4C31-A3C4-35718D78B5A0}" presName="shape" presStyleLbl="node1" presStyleIdx="1" presStyleCnt="4">
        <dgm:presLayoutVars>
          <dgm:bulletEnabled val="1"/>
        </dgm:presLayoutVars>
      </dgm:prSet>
      <dgm:spPr/>
      <dgm:t>
        <a:bodyPr/>
        <a:lstStyle/>
        <a:p>
          <a:endParaRPr lang="de-DE"/>
        </a:p>
      </dgm:t>
    </dgm:pt>
    <dgm:pt modelId="{BE803BB0-82BF-4D41-A35F-144FA258BD79}" type="pres">
      <dgm:prSet presAssocID="{9FBA0447-4B70-47CA-A533-E0270CF9943F}" presName="sibTrans" presStyleLbl="sibTrans2D1" presStyleIdx="1" presStyleCnt="3"/>
      <dgm:spPr/>
      <dgm:t>
        <a:bodyPr/>
        <a:lstStyle/>
        <a:p>
          <a:endParaRPr lang="de-DE"/>
        </a:p>
      </dgm:t>
    </dgm:pt>
    <dgm:pt modelId="{0D021528-4E2C-425C-B4B8-C5B9C7363F69}" type="pres">
      <dgm:prSet presAssocID="{DA5CE487-F031-47D1-8679-626FDF2120FE}" presName="middleNode" presStyleCnt="0"/>
      <dgm:spPr/>
    </dgm:pt>
    <dgm:pt modelId="{F001D267-3BC7-4813-A25A-97878F7FA15B}" type="pres">
      <dgm:prSet presAssocID="{DA5CE487-F031-47D1-8679-626FDF2120FE}" presName="padding" presStyleLbl="node1" presStyleIdx="1" presStyleCnt="4"/>
      <dgm:spPr/>
    </dgm:pt>
    <dgm:pt modelId="{0EAB090D-CFA5-4173-A8E8-8A2F8084D309}" type="pres">
      <dgm:prSet presAssocID="{DA5CE487-F031-47D1-8679-626FDF2120FE}" presName="shape" presStyleLbl="node1" presStyleIdx="2" presStyleCnt="4">
        <dgm:presLayoutVars>
          <dgm:bulletEnabled val="1"/>
        </dgm:presLayoutVars>
      </dgm:prSet>
      <dgm:spPr/>
      <dgm:t>
        <a:bodyPr/>
        <a:lstStyle/>
        <a:p>
          <a:endParaRPr lang="de-DE"/>
        </a:p>
      </dgm:t>
    </dgm:pt>
    <dgm:pt modelId="{9875210E-94B4-41AE-9120-31FD4416C880}" type="pres">
      <dgm:prSet presAssocID="{21843047-C1D6-40DB-A7FB-7BE98C2ED1C8}" presName="sibTrans" presStyleLbl="sibTrans2D1" presStyleIdx="2" presStyleCnt="3"/>
      <dgm:spPr/>
      <dgm:t>
        <a:bodyPr/>
        <a:lstStyle/>
        <a:p>
          <a:endParaRPr lang="de-DE"/>
        </a:p>
      </dgm:t>
    </dgm:pt>
    <dgm:pt modelId="{F2A8EA60-89C7-449D-95F3-BBC76796FD21}" type="pres">
      <dgm:prSet presAssocID="{9947EF38-B564-49EB-B1F1-20182214A711}" presName="lastNode" presStyleLbl="node1" presStyleIdx="3" presStyleCnt="4">
        <dgm:presLayoutVars>
          <dgm:bulletEnabled val="1"/>
        </dgm:presLayoutVars>
      </dgm:prSet>
      <dgm:spPr/>
      <dgm:t>
        <a:bodyPr/>
        <a:lstStyle/>
        <a:p>
          <a:endParaRPr lang="de-DE"/>
        </a:p>
      </dgm:t>
    </dgm:pt>
  </dgm:ptLst>
  <dgm:cxnLst>
    <dgm:cxn modelId="{BB41C42B-B7F8-4321-B668-25DFBF8EBC3F}" srcId="{EF228A09-F333-4569-A24C-D197CC17A347}" destId="{DA5CE487-F031-47D1-8679-626FDF2120FE}" srcOrd="2" destOrd="0" parTransId="{43F342CC-B0F3-4C73-AC4A-BD5070DF2EB0}" sibTransId="{21843047-C1D6-40DB-A7FB-7BE98C2ED1C8}"/>
    <dgm:cxn modelId="{47F0B7C4-34D2-4E2B-8BD2-481F802664DB}" srcId="{EF228A09-F333-4569-A24C-D197CC17A347}" destId="{9947EF38-B564-49EB-B1F1-20182214A711}" srcOrd="3" destOrd="0" parTransId="{BB9880BB-7EE8-4A7C-B6AC-C08488F4EF78}" sibTransId="{E6EA109C-FCAC-4778-82B3-74E7A4FDBDEA}"/>
    <dgm:cxn modelId="{EB8430FB-A5B0-435C-8645-75880B66C1BB}" srcId="{EF228A09-F333-4569-A24C-D197CC17A347}" destId="{09DE5CED-DAC6-4542-BEEB-46C44C859CC9}" srcOrd="0" destOrd="0" parTransId="{F2D3F787-3614-42F8-B4C0-B9058872DC4C}" sibTransId="{7A80A81C-20B4-4BA6-AAC1-951C336F6915}"/>
    <dgm:cxn modelId="{0D154CB5-F6D9-4277-8643-5DF67BE5F69A}" type="presOf" srcId="{DA5CE487-F031-47D1-8679-626FDF2120FE}" destId="{0EAB090D-CFA5-4173-A8E8-8A2F8084D309}" srcOrd="0" destOrd="0" presId="urn:microsoft.com/office/officeart/2005/8/layout/bProcess2"/>
    <dgm:cxn modelId="{13B3117D-A032-4D6B-ABB2-994B0203D3C4}" type="presOf" srcId="{9FBA0447-4B70-47CA-A533-E0270CF9943F}" destId="{BE803BB0-82BF-4D41-A35F-144FA258BD79}" srcOrd="0" destOrd="0" presId="urn:microsoft.com/office/officeart/2005/8/layout/bProcess2"/>
    <dgm:cxn modelId="{D3B9334A-FBA3-4A74-B9B0-0F0C7E801520}" type="presOf" srcId="{EF228A09-F333-4569-A24C-D197CC17A347}" destId="{671BAD94-166D-445C-A1C0-6AC896A62C1F}" srcOrd="0" destOrd="0" presId="urn:microsoft.com/office/officeart/2005/8/layout/bProcess2"/>
    <dgm:cxn modelId="{8B527B9F-CF63-4C4A-A81C-0113C77BEE87}" type="presOf" srcId="{9947EF38-B564-49EB-B1F1-20182214A711}" destId="{F2A8EA60-89C7-449D-95F3-BBC76796FD21}" srcOrd="0" destOrd="0" presId="urn:microsoft.com/office/officeart/2005/8/layout/bProcess2"/>
    <dgm:cxn modelId="{F3213261-0020-4142-851A-BAD76C0D7FB1}" type="presOf" srcId="{7A80A81C-20B4-4BA6-AAC1-951C336F6915}" destId="{CE159DA0-DD97-48B0-935A-0A88BBA24854}" srcOrd="0" destOrd="0" presId="urn:microsoft.com/office/officeart/2005/8/layout/bProcess2"/>
    <dgm:cxn modelId="{7E239279-FDE8-4F6B-9695-48299FCF0E4A}" type="presOf" srcId="{09DE5CED-DAC6-4542-BEEB-46C44C859CC9}" destId="{9AF9058F-05BE-4C06-9C5C-4BDEF178746A}" srcOrd="0" destOrd="0" presId="urn:microsoft.com/office/officeart/2005/8/layout/bProcess2"/>
    <dgm:cxn modelId="{3CF8F4E5-143F-499A-B191-30686587FC26}" srcId="{EF228A09-F333-4569-A24C-D197CC17A347}" destId="{60939055-17F8-4C31-A3C4-35718D78B5A0}" srcOrd="1" destOrd="0" parTransId="{C6614CAF-4D0B-4202-99CE-199FFA7B3D01}" sibTransId="{9FBA0447-4B70-47CA-A533-E0270CF9943F}"/>
    <dgm:cxn modelId="{34B46E53-7E24-4997-BDA8-C70F6E539373}" type="presOf" srcId="{60939055-17F8-4C31-A3C4-35718D78B5A0}" destId="{7694F8ED-D3FF-40F4-9DA8-64926D2D1313}" srcOrd="0" destOrd="0" presId="urn:microsoft.com/office/officeart/2005/8/layout/bProcess2"/>
    <dgm:cxn modelId="{D97FD9C4-9EBD-4A17-B467-DE210DF8064D}" type="presOf" srcId="{21843047-C1D6-40DB-A7FB-7BE98C2ED1C8}" destId="{9875210E-94B4-41AE-9120-31FD4416C880}" srcOrd="0" destOrd="0" presId="urn:microsoft.com/office/officeart/2005/8/layout/bProcess2"/>
    <dgm:cxn modelId="{91949799-DFF4-4A31-8AC1-D2264484E65F}" type="presParOf" srcId="{671BAD94-166D-445C-A1C0-6AC896A62C1F}" destId="{9AF9058F-05BE-4C06-9C5C-4BDEF178746A}" srcOrd="0" destOrd="0" presId="urn:microsoft.com/office/officeart/2005/8/layout/bProcess2"/>
    <dgm:cxn modelId="{577B8E5D-DE23-439A-8722-DCA31E079BD3}" type="presParOf" srcId="{671BAD94-166D-445C-A1C0-6AC896A62C1F}" destId="{CE159DA0-DD97-48B0-935A-0A88BBA24854}" srcOrd="1" destOrd="0" presId="urn:microsoft.com/office/officeart/2005/8/layout/bProcess2"/>
    <dgm:cxn modelId="{89DDA4BA-3C32-456C-ADC2-FB6934F9344F}" type="presParOf" srcId="{671BAD94-166D-445C-A1C0-6AC896A62C1F}" destId="{6546EAD6-39BD-49E8-8232-D3D347334E6D}" srcOrd="2" destOrd="0" presId="urn:microsoft.com/office/officeart/2005/8/layout/bProcess2"/>
    <dgm:cxn modelId="{A846ED8D-035C-447A-91B9-46588F32A253}" type="presParOf" srcId="{6546EAD6-39BD-49E8-8232-D3D347334E6D}" destId="{B90E6FF0-0491-48EB-B7B2-B207002F8B2B}" srcOrd="0" destOrd="0" presId="urn:microsoft.com/office/officeart/2005/8/layout/bProcess2"/>
    <dgm:cxn modelId="{F587AD2E-4950-4B46-BA3F-938DBFB15B5F}" type="presParOf" srcId="{6546EAD6-39BD-49E8-8232-D3D347334E6D}" destId="{7694F8ED-D3FF-40F4-9DA8-64926D2D1313}" srcOrd="1" destOrd="0" presId="urn:microsoft.com/office/officeart/2005/8/layout/bProcess2"/>
    <dgm:cxn modelId="{DBFBD477-8AA0-4119-AE78-596B7751FDC3}" type="presParOf" srcId="{671BAD94-166D-445C-A1C0-6AC896A62C1F}" destId="{BE803BB0-82BF-4D41-A35F-144FA258BD79}" srcOrd="3" destOrd="0" presId="urn:microsoft.com/office/officeart/2005/8/layout/bProcess2"/>
    <dgm:cxn modelId="{0354448B-C73F-4FA7-ADFD-D7C3D9BD2C1E}" type="presParOf" srcId="{671BAD94-166D-445C-A1C0-6AC896A62C1F}" destId="{0D021528-4E2C-425C-B4B8-C5B9C7363F69}" srcOrd="4" destOrd="0" presId="urn:microsoft.com/office/officeart/2005/8/layout/bProcess2"/>
    <dgm:cxn modelId="{A432BD53-CCA8-486A-B625-CD2C139A2181}" type="presParOf" srcId="{0D021528-4E2C-425C-B4B8-C5B9C7363F69}" destId="{F001D267-3BC7-4813-A25A-97878F7FA15B}" srcOrd="0" destOrd="0" presId="urn:microsoft.com/office/officeart/2005/8/layout/bProcess2"/>
    <dgm:cxn modelId="{A97DB9CD-041B-4C0C-BC66-346B94544C2F}" type="presParOf" srcId="{0D021528-4E2C-425C-B4B8-C5B9C7363F69}" destId="{0EAB090D-CFA5-4173-A8E8-8A2F8084D309}" srcOrd="1" destOrd="0" presId="urn:microsoft.com/office/officeart/2005/8/layout/bProcess2"/>
    <dgm:cxn modelId="{ED70201B-A85C-45AD-B828-2CB9CB67156C}" type="presParOf" srcId="{671BAD94-166D-445C-A1C0-6AC896A62C1F}" destId="{9875210E-94B4-41AE-9120-31FD4416C880}" srcOrd="5" destOrd="0" presId="urn:microsoft.com/office/officeart/2005/8/layout/bProcess2"/>
    <dgm:cxn modelId="{263B15CC-A929-476E-A106-3CC4AFD7912B}" type="presParOf" srcId="{671BAD94-166D-445C-A1C0-6AC896A62C1F}" destId="{F2A8EA60-89C7-449D-95F3-BBC76796FD21}" srcOrd="6"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33B22-933C-4E8F-9375-CA1240CF9D83}">
      <dsp:nvSpPr>
        <dsp:cNvPr id="0" name=""/>
        <dsp:cNvSpPr/>
      </dsp:nvSpPr>
      <dsp:spPr>
        <a:xfrm>
          <a:off x="1851818" y="0"/>
          <a:ext cx="4525963" cy="4525963"/>
        </a:xfrm>
        <a:prstGeom prst="ellipse">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de-DE" sz="2100" kern="1200" dirty="0"/>
            <a:t>1</a:t>
          </a:r>
        </a:p>
      </dsp:txBody>
      <dsp:txXfrm>
        <a:off x="3482070" y="226298"/>
        <a:ext cx="1265459" cy="678894"/>
      </dsp:txXfrm>
    </dsp:sp>
    <dsp:sp modelId="{F9193BC8-7B87-4424-B8B1-3FDEBCA112C4}">
      <dsp:nvSpPr>
        <dsp:cNvPr id="0" name=""/>
        <dsp:cNvSpPr/>
      </dsp:nvSpPr>
      <dsp:spPr>
        <a:xfrm>
          <a:off x="2304414" y="905192"/>
          <a:ext cx="3620770" cy="3620770"/>
        </a:xfrm>
        <a:prstGeom prst="ellipse">
          <a:avLst/>
        </a:prstGeom>
        <a:gradFill rotWithShape="0">
          <a:gsLst>
            <a:gs pos="0">
              <a:schemeClr val="accent1">
                <a:shade val="80000"/>
                <a:hueOff val="236519"/>
                <a:satOff val="-13281"/>
                <a:lumOff val="11454"/>
                <a:alphaOff val="0"/>
                <a:shade val="51000"/>
                <a:satMod val="130000"/>
              </a:schemeClr>
            </a:gs>
            <a:gs pos="80000">
              <a:schemeClr val="accent1">
                <a:shade val="80000"/>
                <a:hueOff val="236519"/>
                <a:satOff val="-13281"/>
                <a:lumOff val="11454"/>
                <a:alphaOff val="0"/>
                <a:shade val="93000"/>
                <a:satMod val="130000"/>
              </a:schemeClr>
            </a:gs>
            <a:gs pos="100000">
              <a:schemeClr val="accent1">
                <a:shade val="80000"/>
                <a:hueOff val="236519"/>
                <a:satOff val="-13281"/>
                <a:lumOff val="11454"/>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de-DE" sz="2100" kern="1200" dirty="0"/>
            <a:t>2</a:t>
          </a:r>
        </a:p>
      </dsp:txBody>
      <dsp:txXfrm>
        <a:off x="3482070" y="1122438"/>
        <a:ext cx="1265459" cy="651738"/>
      </dsp:txXfrm>
    </dsp:sp>
    <dsp:sp modelId="{1B8EB60E-623F-4392-B09E-5239AD606EB9}">
      <dsp:nvSpPr>
        <dsp:cNvPr id="0" name=""/>
        <dsp:cNvSpPr/>
      </dsp:nvSpPr>
      <dsp:spPr>
        <a:xfrm>
          <a:off x="2757011" y="1810385"/>
          <a:ext cx="2715577" cy="2715577"/>
        </a:xfrm>
        <a:prstGeom prst="ellipse">
          <a:avLst/>
        </a:prstGeom>
        <a:gradFill rotWithShape="0">
          <a:gsLst>
            <a:gs pos="0">
              <a:schemeClr val="accent1">
                <a:shade val="80000"/>
                <a:hueOff val="473037"/>
                <a:satOff val="-26563"/>
                <a:lumOff val="22907"/>
                <a:alphaOff val="0"/>
                <a:shade val="51000"/>
                <a:satMod val="130000"/>
              </a:schemeClr>
            </a:gs>
            <a:gs pos="80000">
              <a:schemeClr val="accent1">
                <a:shade val="80000"/>
                <a:hueOff val="473037"/>
                <a:satOff val="-26563"/>
                <a:lumOff val="22907"/>
                <a:alphaOff val="0"/>
                <a:shade val="93000"/>
                <a:satMod val="130000"/>
              </a:schemeClr>
            </a:gs>
            <a:gs pos="100000">
              <a:schemeClr val="accent1">
                <a:shade val="80000"/>
                <a:hueOff val="473037"/>
                <a:satOff val="-26563"/>
                <a:lumOff val="22907"/>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de-DE" sz="2100" kern="1200" dirty="0"/>
            <a:t>3</a:t>
          </a:r>
        </a:p>
      </dsp:txBody>
      <dsp:txXfrm>
        <a:off x="3482070" y="2014053"/>
        <a:ext cx="1265459" cy="611005"/>
      </dsp:txXfrm>
    </dsp:sp>
    <dsp:sp modelId="{E0D624C3-3A7D-4698-AE03-C6975BB89152}">
      <dsp:nvSpPr>
        <dsp:cNvPr id="0" name=""/>
        <dsp:cNvSpPr/>
      </dsp:nvSpPr>
      <dsp:spPr>
        <a:xfrm>
          <a:off x="3209607" y="2715577"/>
          <a:ext cx="1810385" cy="1810385"/>
        </a:xfrm>
        <a:prstGeom prst="ellipse">
          <a:avLst/>
        </a:prstGeom>
        <a:gradFill rotWithShape="0">
          <a:gsLst>
            <a:gs pos="0">
              <a:schemeClr val="accent1">
                <a:shade val="80000"/>
                <a:hueOff val="709556"/>
                <a:satOff val="-39844"/>
                <a:lumOff val="34361"/>
                <a:alphaOff val="0"/>
                <a:shade val="51000"/>
                <a:satMod val="130000"/>
              </a:schemeClr>
            </a:gs>
            <a:gs pos="80000">
              <a:schemeClr val="accent1">
                <a:shade val="80000"/>
                <a:hueOff val="709556"/>
                <a:satOff val="-39844"/>
                <a:lumOff val="34361"/>
                <a:alphaOff val="0"/>
                <a:shade val="93000"/>
                <a:satMod val="130000"/>
              </a:schemeClr>
            </a:gs>
            <a:gs pos="100000">
              <a:schemeClr val="accent1">
                <a:shade val="80000"/>
                <a:hueOff val="709556"/>
                <a:satOff val="-39844"/>
                <a:lumOff val="34361"/>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de-DE" sz="2100" kern="1200" dirty="0"/>
            <a:t>4</a:t>
          </a:r>
        </a:p>
      </dsp:txBody>
      <dsp:txXfrm>
        <a:off x="3474732" y="3168174"/>
        <a:ext cx="1280135" cy="90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0EF91-25F0-4E66-B674-75381780CACD}">
      <dsp:nvSpPr>
        <dsp:cNvPr id="0" name=""/>
        <dsp:cNvSpPr/>
      </dsp:nvSpPr>
      <dsp:spPr>
        <a:xfrm rot="18000000">
          <a:off x="986" y="2359342"/>
          <a:ext cx="2097583" cy="1363429"/>
        </a:xfrm>
        <a:prstGeom prst="round2Same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82550" rIns="247650" bIns="82550" numCol="1" spcCol="1270" anchor="ctr" anchorCtr="0">
          <a:noAutofit/>
        </a:bodyPr>
        <a:lstStyle/>
        <a:p>
          <a:pPr lvl="0" algn="ctr" defTabSz="2889250">
            <a:lnSpc>
              <a:spcPct val="90000"/>
            </a:lnSpc>
            <a:spcBef>
              <a:spcPct val="0"/>
            </a:spcBef>
            <a:spcAft>
              <a:spcPct val="35000"/>
            </a:spcAft>
          </a:pPr>
          <a:r>
            <a:rPr lang="de-DE" sz="6500" kern="1200" dirty="0"/>
            <a:t>1</a:t>
          </a:r>
        </a:p>
      </dsp:txBody>
      <dsp:txXfrm>
        <a:off x="96363" y="2409260"/>
        <a:ext cx="1964469" cy="1296872"/>
      </dsp:txXfrm>
    </dsp:sp>
    <dsp:sp modelId="{EB40DDF3-A9A9-4D3F-8FC5-9B1C367CA65C}">
      <dsp:nvSpPr>
        <dsp:cNvPr id="0" name=""/>
        <dsp:cNvSpPr/>
      </dsp:nvSpPr>
      <dsp:spPr>
        <a:xfrm rot="20400000">
          <a:off x="1855536" y="803190"/>
          <a:ext cx="2097583" cy="1363429"/>
        </a:xfrm>
        <a:prstGeom prst="round2SameRect">
          <a:avLst/>
        </a:prstGeom>
        <a:gradFill rotWithShape="0">
          <a:gsLst>
            <a:gs pos="0">
              <a:schemeClr val="accent1">
                <a:shade val="80000"/>
                <a:hueOff val="236519"/>
                <a:satOff val="-13281"/>
                <a:lumOff val="11454"/>
                <a:alphaOff val="0"/>
                <a:shade val="51000"/>
                <a:satMod val="130000"/>
              </a:schemeClr>
            </a:gs>
            <a:gs pos="80000">
              <a:schemeClr val="accent1">
                <a:shade val="80000"/>
                <a:hueOff val="236519"/>
                <a:satOff val="-13281"/>
                <a:lumOff val="11454"/>
                <a:alphaOff val="0"/>
                <a:shade val="93000"/>
                <a:satMod val="130000"/>
              </a:schemeClr>
            </a:gs>
            <a:gs pos="100000">
              <a:schemeClr val="accent1">
                <a:shade val="80000"/>
                <a:hueOff val="236519"/>
                <a:satOff val="-13281"/>
                <a:lumOff val="11454"/>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82550" rIns="247650" bIns="82550" numCol="1" spcCol="1270" anchor="ctr" anchorCtr="0">
          <a:noAutofit/>
        </a:bodyPr>
        <a:lstStyle/>
        <a:p>
          <a:pPr lvl="0" algn="ctr" defTabSz="2889250">
            <a:lnSpc>
              <a:spcPct val="90000"/>
            </a:lnSpc>
            <a:spcBef>
              <a:spcPct val="0"/>
            </a:spcBef>
            <a:spcAft>
              <a:spcPct val="35000"/>
            </a:spcAft>
          </a:pPr>
          <a:r>
            <a:rPr lang="de-DE" sz="6500" kern="1200" dirty="0"/>
            <a:t>2</a:t>
          </a:r>
        </a:p>
      </dsp:txBody>
      <dsp:txXfrm>
        <a:off x="1933475" y="867740"/>
        <a:ext cx="1964469" cy="1296872"/>
      </dsp:txXfrm>
    </dsp:sp>
    <dsp:sp modelId="{644BBE7F-2A7D-42A9-93EE-7D0E1D2A00A2}">
      <dsp:nvSpPr>
        <dsp:cNvPr id="0" name=""/>
        <dsp:cNvSpPr/>
      </dsp:nvSpPr>
      <dsp:spPr>
        <a:xfrm rot="1200000">
          <a:off x="4276479" y="803190"/>
          <a:ext cx="2097583" cy="1363429"/>
        </a:xfrm>
        <a:prstGeom prst="round2SameRect">
          <a:avLst/>
        </a:prstGeom>
        <a:gradFill rotWithShape="0">
          <a:gsLst>
            <a:gs pos="0">
              <a:schemeClr val="accent1">
                <a:shade val="80000"/>
                <a:hueOff val="473037"/>
                <a:satOff val="-26563"/>
                <a:lumOff val="22907"/>
                <a:alphaOff val="0"/>
                <a:shade val="51000"/>
                <a:satMod val="130000"/>
              </a:schemeClr>
            </a:gs>
            <a:gs pos="80000">
              <a:schemeClr val="accent1">
                <a:shade val="80000"/>
                <a:hueOff val="473037"/>
                <a:satOff val="-26563"/>
                <a:lumOff val="22907"/>
                <a:alphaOff val="0"/>
                <a:shade val="93000"/>
                <a:satMod val="130000"/>
              </a:schemeClr>
            </a:gs>
            <a:gs pos="100000">
              <a:schemeClr val="accent1">
                <a:shade val="80000"/>
                <a:hueOff val="473037"/>
                <a:satOff val="-26563"/>
                <a:lumOff val="22907"/>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82550" rIns="247650" bIns="82550" numCol="1" spcCol="1270" anchor="ctr" anchorCtr="0">
          <a:noAutofit/>
        </a:bodyPr>
        <a:lstStyle/>
        <a:p>
          <a:pPr lvl="0" algn="ctr" defTabSz="2889250">
            <a:lnSpc>
              <a:spcPct val="90000"/>
            </a:lnSpc>
            <a:spcBef>
              <a:spcPct val="0"/>
            </a:spcBef>
            <a:spcAft>
              <a:spcPct val="35000"/>
            </a:spcAft>
          </a:pPr>
          <a:r>
            <a:rPr lang="de-DE" sz="6500" kern="1200" dirty="0"/>
            <a:t>3</a:t>
          </a:r>
        </a:p>
      </dsp:txBody>
      <dsp:txXfrm>
        <a:off x="4331654" y="867740"/>
        <a:ext cx="1964469" cy="1296872"/>
      </dsp:txXfrm>
    </dsp:sp>
    <dsp:sp modelId="{A6EF301C-3F5E-4851-A07A-5590F8A7C9D2}">
      <dsp:nvSpPr>
        <dsp:cNvPr id="0" name=""/>
        <dsp:cNvSpPr/>
      </dsp:nvSpPr>
      <dsp:spPr>
        <a:xfrm rot="3600000">
          <a:off x="6131029" y="2359342"/>
          <a:ext cx="2097583" cy="1363429"/>
        </a:xfrm>
        <a:prstGeom prst="round2SameRect">
          <a:avLst/>
        </a:prstGeom>
        <a:gradFill rotWithShape="0">
          <a:gsLst>
            <a:gs pos="0">
              <a:schemeClr val="accent1">
                <a:shade val="80000"/>
                <a:hueOff val="709556"/>
                <a:satOff val="-39844"/>
                <a:lumOff val="34361"/>
                <a:alphaOff val="0"/>
                <a:shade val="51000"/>
                <a:satMod val="130000"/>
              </a:schemeClr>
            </a:gs>
            <a:gs pos="80000">
              <a:schemeClr val="accent1">
                <a:shade val="80000"/>
                <a:hueOff val="709556"/>
                <a:satOff val="-39844"/>
                <a:lumOff val="34361"/>
                <a:alphaOff val="0"/>
                <a:shade val="93000"/>
                <a:satMod val="130000"/>
              </a:schemeClr>
            </a:gs>
            <a:gs pos="100000">
              <a:schemeClr val="accent1">
                <a:shade val="80000"/>
                <a:hueOff val="709556"/>
                <a:satOff val="-39844"/>
                <a:lumOff val="34361"/>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82550" rIns="247650" bIns="82550" numCol="1" spcCol="1270" anchor="ctr" anchorCtr="0">
          <a:noAutofit/>
        </a:bodyPr>
        <a:lstStyle/>
        <a:p>
          <a:pPr lvl="0" algn="ctr" defTabSz="2889250">
            <a:lnSpc>
              <a:spcPct val="90000"/>
            </a:lnSpc>
            <a:spcBef>
              <a:spcPct val="0"/>
            </a:spcBef>
            <a:spcAft>
              <a:spcPct val="35000"/>
            </a:spcAft>
          </a:pPr>
          <a:r>
            <a:rPr lang="de-DE" sz="6500" kern="1200" dirty="0"/>
            <a:t>4</a:t>
          </a:r>
        </a:p>
      </dsp:txBody>
      <dsp:txXfrm>
        <a:off x="6168766" y="2409260"/>
        <a:ext cx="1964469" cy="1296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9058F-05BE-4C06-9C5C-4BDEF178746A}">
      <dsp:nvSpPr>
        <dsp:cNvPr id="0" name=""/>
        <dsp:cNvSpPr/>
      </dsp:nvSpPr>
      <dsp:spPr>
        <a:xfrm>
          <a:off x="1708807" y="1348"/>
          <a:ext cx="1924794" cy="1924794"/>
        </a:xfrm>
        <a:prstGeom prst="ellipse">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de-DE" sz="6500" kern="1200" dirty="0"/>
            <a:t>1</a:t>
          </a:r>
        </a:p>
      </dsp:txBody>
      <dsp:txXfrm>
        <a:off x="1990687" y="283228"/>
        <a:ext cx="1361034" cy="1361034"/>
      </dsp:txXfrm>
    </dsp:sp>
    <dsp:sp modelId="{CE159DA0-DD97-48B0-935A-0A88BBA24854}">
      <dsp:nvSpPr>
        <dsp:cNvPr id="0" name=""/>
        <dsp:cNvSpPr/>
      </dsp:nvSpPr>
      <dsp:spPr>
        <a:xfrm rot="10800000">
          <a:off x="2334365" y="2174681"/>
          <a:ext cx="673677" cy="526902"/>
        </a:xfrm>
        <a:prstGeom prst="triangle">
          <a:avLst/>
        </a:prstGeom>
        <a:gradFill rotWithShape="0">
          <a:gsLst>
            <a:gs pos="0">
              <a:schemeClr val="accent1">
                <a:shade val="90000"/>
                <a:hueOff val="0"/>
                <a:satOff val="0"/>
                <a:lumOff val="0"/>
                <a:alphaOff val="0"/>
                <a:shade val="51000"/>
                <a:satMod val="130000"/>
              </a:schemeClr>
            </a:gs>
            <a:gs pos="80000">
              <a:schemeClr val="accent1">
                <a:shade val="90000"/>
                <a:hueOff val="0"/>
                <a:satOff val="0"/>
                <a:lumOff val="0"/>
                <a:alphaOff val="0"/>
                <a:shade val="93000"/>
                <a:satMod val="130000"/>
              </a:schemeClr>
            </a:gs>
            <a:gs pos="100000">
              <a:schemeClr val="accent1">
                <a:shade val="9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694F8ED-D3FF-40F4-9DA8-64926D2D1313}">
      <dsp:nvSpPr>
        <dsp:cNvPr id="0" name=""/>
        <dsp:cNvSpPr/>
      </dsp:nvSpPr>
      <dsp:spPr>
        <a:xfrm>
          <a:off x="2029285" y="2920298"/>
          <a:ext cx="1283837" cy="1283837"/>
        </a:xfrm>
        <a:prstGeom prst="ellipse">
          <a:avLst/>
        </a:prstGeom>
        <a:gradFill rotWithShape="0">
          <a:gsLst>
            <a:gs pos="0">
              <a:schemeClr val="accent1">
                <a:shade val="80000"/>
                <a:hueOff val="236519"/>
                <a:satOff val="-13281"/>
                <a:lumOff val="11454"/>
                <a:alphaOff val="0"/>
                <a:shade val="51000"/>
                <a:satMod val="130000"/>
              </a:schemeClr>
            </a:gs>
            <a:gs pos="80000">
              <a:schemeClr val="accent1">
                <a:shade val="80000"/>
                <a:hueOff val="236519"/>
                <a:satOff val="-13281"/>
                <a:lumOff val="11454"/>
                <a:alphaOff val="0"/>
                <a:shade val="93000"/>
                <a:satMod val="130000"/>
              </a:schemeClr>
            </a:gs>
            <a:gs pos="100000">
              <a:schemeClr val="accent1">
                <a:shade val="80000"/>
                <a:hueOff val="236519"/>
                <a:satOff val="-13281"/>
                <a:lumOff val="11454"/>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850" tIns="69850" rIns="69850" bIns="69850" numCol="1" spcCol="1270" anchor="ctr" anchorCtr="0">
          <a:noAutofit/>
        </a:bodyPr>
        <a:lstStyle/>
        <a:p>
          <a:pPr lvl="0" algn="ctr" defTabSz="2444750">
            <a:lnSpc>
              <a:spcPct val="90000"/>
            </a:lnSpc>
            <a:spcBef>
              <a:spcPct val="0"/>
            </a:spcBef>
            <a:spcAft>
              <a:spcPct val="35000"/>
            </a:spcAft>
          </a:pPr>
          <a:r>
            <a:rPr lang="de-DE" sz="5500" kern="1200" dirty="0"/>
            <a:t>2</a:t>
          </a:r>
        </a:p>
      </dsp:txBody>
      <dsp:txXfrm>
        <a:off x="2217299" y="3108312"/>
        <a:ext cx="907809" cy="907809"/>
      </dsp:txXfrm>
    </dsp:sp>
    <dsp:sp modelId="{BE803BB0-82BF-4D41-A35F-144FA258BD79}">
      <dsp:nvSpPr>
        <dsp:cNvPr id="0" name=""/>
        <dsp:cNvSpPr/>
      </dsp:nvSpPr>
      <dsp:spPr>
        <a:xfrm rot="5400000">
          <a:off x="3792873" y="3298766"/>
          <a:ext cx="673677" cy="526902"/>
        </a:xfrm>
        <a:prstGeom prst="triangle">
          <a:avLst/>
        </a:prstGeom>
        <a:gradFill rotWithShape="0">
          <a:gsLst>
            <a:gs pos="0">
              <a:schemeClr val="accent1">
                <a:shade val="90000"/>
                <a:hueOff val="354724"/>
                <a:satOff val="-19615"/>
                <a:lumOff val="16096"/>
                <a:alphaOff val="0"/>
                <a:shade val="51000"/>
                <a:satMod val="130000"/>
              </a:schemeClr>
            </a:gs>
            <a:gs pos="80000">
              <a:schemeClr val="accent1">
                <a:shade val="90000"/>
                <a:hueOff val="354724"/>
                <a:satOff val="-19615"/>
                <a:lumOff val="16096"/>
                <a:alphaOff val="0"/>
                <a:shade val="93000"/>
                <a:satMod val="130000"/>
              </a:schemeClr>
            </a:gs>
            <a:gs pos="100000">
              <a:schemeClr val="accent1">
                <a:shade val="90000"/>
                <a:hueOff val="354724"/>
                <a:satOff val="-19615"/>
                <a:lumOff val="16096"/>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EAB090D-CFA5-4173-A8E8-8A2F8084D309}">
      <dsp:nvSpPr>
        <dsp:cNvPr id="0" name=""/>
        <dsp:cNvSpPr/>
      </dsp:nvSpPr>
      <dsp:spPr>
        <a:xfrm>
          <a:off x="4916476" y="2920298"/>
          <a:ext cx="1283837" cy="1283837"/>
        </a:xfrm>
        <a:prstGeom prst="ellipse">
          <a:avLst/>
        </a:prstGeom>
        <a:gradFill rotWithShape="0">
          <a:gsLst>
            <a:gs pos="0">
              <a:schemeClr val="accent1">
                <a:shade val="80000"/>
                <a:hueOff val="473037"/>
                <a:satOff val="-26563"/>
                <a:lumOff val="22907"/>
                <a:alphaOff val="0"/>
                <a:shade val="51000"/>
                <a:satMod val="130000"/>
              </a:schemeClr>
            </a:gs>
            <a:gs pos="80000">
              <a:schemeClr val="accent1">
                <a:shade val="80000"/>
                <a:hueOff val="473037"/>
                <a:satOff val="-26563"/>
                <a:lumOff val="22907"/>
                <a:alphaOff val="0"/>
                <a:shade val="93000"/>
                <a:satMod val="130000"/>
              </a:schemeClr>
            </a:gs>
            <a:gs pos="100000">
              <a:schemeClr val="accent1">
                <a:shade val="80000"/>
                <a:hueOff val="473037"/>
                <a:satOff val="-26563"/>
                <a:lumOff val="22907"/>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850" tIns="69850" rIns="69850" bIns="69850" numCol="1" spcCol="1270" anchor="ctr" anchorCtr="0">
          <a:noAutofit/>
        </a:bodyPr>
        <a:lstStyle/>
        <a:p>
          <a:pPr lvl="0" algn="ctr" defTabSz="2444750">
            <a:lnSpc>
              <a:spcPct val="90000"/>
            </a:lnSpc>
            <a:spcBef>
              <a:spcPct val="0"/>
            </a:spcBef>
            <a:spcAft>
              <a:spcPct val="35000"/>
            </a:spcAft>
          </a:pPr>
          <a:r>
            <a:rPr lang="de-DE" sz="5500" kern="1200" dirty="0"/>
            <a:t>3</a:t>
          </a:r>
        </a:p>
      </dsp:txBody>
      <dsp:txXfrm>
        <a:off x="5104490" y="3108312"/>
        <a:ext cx="907809" cy="907809"/>
      </dsp:txXfrm>
    </dsp:sp>
    <dsp:sp modelId="{9875210E-94B4-41AE-9120-31FD4416C880}">
      <dsp:nvSpPr>
        <dsp:cNvPr id="0" name=""/>
        <dsp:cNvSpPr/>
      </dsp:nvSpPr>
      <dsp:spPr>
        <a:xfrm>
          <a:off x="5221556" y="2144856"/>
          <a:ext cx="673677" cy="526902"/>
        </a:xfrm>
        <a:prstGeom prst="triangle">
          <a:avLst/>
        </a:prstGeom>
        <a:gradFill rotWithShape="0">
          <a:gsLst>
            <a:gs pos="0">
              <a:schemeClr val="accent1">
                <a:shade val="90000"/>
                <a:hueOff val="709448"/>
                <a:satOff val="-39231"/>
                <a:lumOff val="32193"/>
                <a:alphaOff val="0"/>
                <a:shade val="51000"/>
                <a:satMod val="130000"/>
              </a:schemeClr>
            </a:gs>
            <a:gs pos="80000">
              <a:schemeClr val="accent1">
                <a:shade val="90000"/>
                <a:hueOff val="709448"/>
                <a:satOff val="-39231"/>
                <a:lumOff val="32193"/>
                <a:alphaOff val="0"/>
                <a:shade val="93000"/>
                <a:satMod val="130000"/>
              </a:schemeClr>
            </a:gs>
            <a:gs pos="100000">
              <a:schemeClr val="accent1">
                <a:shade val="90000"/>
                <a:hueOff val="709448"/>
                <a:satOff val="-39231"/>
                <a:lumOff val="32193"/>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2A8EA60-89C7-449D-95F3-BBC76796FD21}">
      <dsp:nvSpPr>
        <dsp:cNvPr id="0" name=""/>
        <dsp:cNvSpPr/>
      </dsp:nvSpPr>
      <dsp:spPr>
        <a:xfrm>
          <a:off x="4595998" y="1348"/>
          <a:ext cx="1924794" cy="1924794"/>
        </a:xfrm>
        <a:prstGeom prst="ellipse">
          <a:avLst/>
        </a:prstGeom>
        <a:gradFill rotWithShape="0">
          <a:gsLst>
            <a:gs pos="0">
              <a:schemeClr val="accent1">
                <a:shade val="80000"/>
                <a:hueOff val="709556"/>
                <a:satOff val="-39844"/>
                <a:lumOff val="34361"/>
                <a:alphaOff val="0"/>
                <a:shade val="51000"/>
                <a:satMod val="130000"/>
              </a:schemeClr>
            </a:gs>
            <a:gs pos="80000">
              <a:schemeClr val="accent1">
                <a:shade val="80000"/>
                <a:hueOff val="709556"/>
                <a:satOff val="-39844"/>
                <a:lumOff val="34361"/>
                <a:alphaOff val="0"/>
                <a:shade val="93000"/>
                <a:satMod val="130000"/>
              </a:schemeClr>
            </a:gs>
            <a:gs pos="100000">
              <a:schemeClr val="accent1">
                <a:shade val="80000"/>
                <a:hueOff val="709556"/>
                <a:satOff val="-39844"/>
                <a:lumOff val="34361"/>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de-DE" sz="6500" kern="1200" dirty="0"/>
            <a:t>4</a:t>
          </a:r>
        </a:p>
      </dsp:txBody>
      <dsp:txXfrm>
        <a:off x="4877878" y="283228"/>
        <a:ext cx="1361034" cy="136103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67A56A-1855-4D30-BD65-9B45211174E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204497987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7A56A-1855-4D30-BD65-9B45211174E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297930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7A56A-1855-4D30-BD65-9B45211174E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284065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7A56A-1855-4D30-BD65-9B45211174E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287032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7A56A-1855-4D30-BD65-9B45211174E4}" type="datetimeFigureOut">
              <a:rPr lang="en-US" smtClean="0"/>
              <a:pPr/>
              <a:t>10/6/2010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197073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67A56A-1855-4D30-BD65-9B45211174E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226599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67A56A-1855-4D30-BD65-9B45211174E4}" type="datetimeFigureOut">
              <a:rPr lang="en-US" smtClean="0"/>
              <a:pPr/>
              <a:t>10/6/2010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75637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67A56A-1855-4D30-BD65-9B45211174E4}" type="datetimeFigureOut">
              <a:rPr lang="en-US" smtClean="0"/>
              <a:pPr/>
              <a:t>10/6/2010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424301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7A56A-1855-4D30-BD65-9B45211174E4}" type="datetimeFigureOut">
              <a:rPr lang="en-US" smtClean="0"/>
              <a:pPr/>
              <a:t>10/6/2010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221325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7A56A-1855-4D30-BD65-9B45211174E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219968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7A56A-1855-4D30-BD65-9B45211174E4}" type="datetimeFigureOut">
              <a:rPr lang="en-US" smtClean="0"/>
              <a:pPr/>
              <a:t>10/6/2010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B269C-E3CF-46E6-8320-EAA866E9376E}" type="slidenum">
              <a:rPr lang="en-US" smtClean="0"/>
              <a:pPr/>
              <a:t>‹#›</a:t>
            </a:fld>
            <a:endParaRPr lang="en-US"/>
          </a:p>
        </p:txBody>
      </p:sp>
    </p:spTree>
    <p:extLst>
      <p:ext uri="{BB962C8B-B14F-4D97-AF65-F5344CB8AC3E}">
        <p14:creationId xmlns:p14="http://schemas.microsoft.com/office/powerpoint/2010/main" val="37544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7A56A-1855-4D30-BD65-9B45211174E4}" type="datetimeFigureOut">
              <a:rPr lang="en-US" smtClean="0"/>
              <a:pPr/>
              <a:t>10/6/2010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B269C-E3CF-46E6-8320-EAA866E9376E}" type="slidenum">
              <a:rPr lang="en-US" smtClean="0"/>
              <a:pPr/>
              <a:t>‹#›</a:t>
            </a:fld>
            <a:endParaRPr lang="en-US"/>
          </a:p>
        </p:txBody>
      </p:sp>
    </p:spTree>
    <p:extLst>
      <p:ext uri="{BB962C8B-B14F-4D97-AF65-F5344CB8AC3E}">
        <p14:creationId xmlns:p14="http://schemas.microsoft.com/office/powerpoint/2010/main" val="325922563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Conference Presentation</a:t>
            </a:r>
          </a:p>
        </p:txBody>
      </p:sp>
      <p:sp>
        <p:nvSpPr>
          <p:cNvPr id="3" name="Subtitle 2"/>
          <p:cNvSpPr>
            <a:spLocks noGrp="1"/>
          </p:cNvSpPr>
          <p:nvPr>
            <p:ph type="subTitle" idx="1"/>
          </p:nvPr>
        </p:nvSpPr>
        <p:spPr/>
        <p:txBody>
          <a:bodyPr/>
          <a:lstStyle/>
          <a:p>
            <a:r>
              <a:rPr lang="en-US" dirty="0">
                <a:solidFill>
                  <a:schemeClr val="bg2">
                    <a:lumMod val="60000"/>
                    <a:lumOff val="40000"/>
                  </a:schemeClr>
                </a:solidFill>
              </a:rPr>
              <a:t>This is an example of a conference presentation</a:t>
            </a:r>
          </a:p>
        </p:txBody>
      </p:sp>
    </p:spTree>
    <p:extLst>
      <p:ext uri="{BB962C8B-B14F-4D97-AF65-F5344CB8AC3E}">
        <p14:creationId xmlns:p14="http://schemas.microsoft.com/office/powerpoint/2010/main" val="679246676"/>
      </p:ext>
    </p:extLst>
  </p:cSld>
  <p:clrMapOvr>
    <a:masterClrMapping/>
  </p:clrMapOvr>
  <mc:AlternateContent xmlns:mc="http://schemas.openxmlformats.org/markup-compatibility/2006" xmlns:p14="http://schemas.microsoft.com/office/powerpoint/2010/main">
    <mc:Choice Requires="p14">
      <p:transition spd="slow">
        <p14:flash/>
        <p:sndAc>
          <p:stSnd>
            <p:snd r:embed="rId2" name="voltage.wav"/>
          </p:stSnd>
        </p:sndAc>
      </p:transition>
    </mc:Choice>
    <mc:Fallback xmlns="">
      <p:transition spd="slow">
        <p:fade/>
        <p:sndAc>
          <p:stSnd>
            <p:snd r:embed="rId3" name="voltage.wav"/>
          </p:stSnd>
        </p:sndAc>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2">
                    <a:lumMod val="60000"/>
                    <a:lumOff val="40000"/>
                  </a:schemeClr>
                </a:solidFill>
              </a:rPr>
              <a:t>Lorem</a:t>
            </a:r>
            <a:r>
              <a:rPr lang="en-US" dirty="0">
                <a:solidFill>
                  <a:schemeClr val="bg2">
                    <a:lumMod val="60000"/>
                    <a:lumOff val="40000"/>
                  </a:schemeClr>
                </a:solidFill>
              </a:rPr>
              <a:t> </a:t>
            </a:r>
            <a:r>
              <a:rPr lang="en-US" dirty="0" err="1">
                <a:solidFill>
                  <a:schemeClr val="bg2">
                    <a:lumMod val="60000"/>
                    <a:lumOff val="40000"/>
                  </a:schemeClr>
                </a:solidFill>
              </a:rPr>
              <a:t>Ipsum</a:t>
            </a:r>
            <a:endParaRPr lang="en-US" dirty="0">
              <a:solidFill>
                <a:schemeClr val="bg2">
                  <a:lumMod val="60000"/>
                  <a:lumOff val="4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4897645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086351"/>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33924406"/>
              </p:ext>
            </p:extLst>
          </p:nvPr>
        </p:nvGraphicFramePr>
        <p:xfrm>
          <a:off x="457200" y="548680"/>
          <a:ext cx="8229600" cy="50405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51520" y="5746030"/>
            <a:ext cx="8640960" cy="923330"/>
          </a:xfrm>
          <a:prstGeom prst="rect">
            <a:avLst/>
          </a:prstGeom>
          <a:noFill/>
        </p:spPr>
        <p:txBody>
          <a:bodyPr wrap="square" rtlCol="0">
            <a:spAutoFit/>
          </a:bodyPr>
          <a:lstStyle/>
          <a:p>
            <a:r>
              <a:rPr lang="en-US" noProof="1"/>
              <a:t>Lorem ipsum dolor sit amet, consetetur sadipscing elitr, sed diam nonumy eirmod tempor invidunt ut labore et dolore magna aliquyam erat, sed diam voluptua. At vero eos et accusam et justo duo dolores et ea rebum. </a:t>
            </a:r>
          </a:p>
        </p:txBody>
      </p:sp>
    </p:spTree>
    <p:extLst>
      <p:ext uri="{BB962C8B-B14F-4D97-AF65-F5344CB8AC3E}">
        <p14:creationId xmlns:p14="http://schemas.microsoft.com/office/powerpoint/2010/main" val="2467429921"/>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9165390"/>
              </p:ext>
            </p:extLst>
          </p:nvPr>
        </p:nvGraphicFramePr>
        <p:xfrm>
          <a:off x="457200" y="908720"/>
          <a:ext cx="4906888" cy="525658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148064" y="3573016"/>
            <a:ext cx="3528392" cy="2031325"/>
          </a:xfrm>
          <a:prstGeom prst="rect">
            <a:avLst/>
          </a:prstGeom>
          <a:noFill/>
        </p:spPr>
        <p:txBody>
          <a:bodyPr wrap="square" rtlCol="0">
            <a:spAutoFit/>
          </a:bodyPr>
          <a:lstStyle/>
          <a:p>
            <a:r>
              <a:rPr lang="de-DE" noProof="1"/>
              <a:t>Lorem ipsum dolor sit amet, consetetur sadipscing elitr, sed diam nonumy eirmod tempor invidunt ut labore et dolore magna aliquyam erat, sed diam voluptua. At vero eos et accusam et justo duo dolores et ea rebum. </a:t>
            </a:r>
          </a:p>
        </p:txBody>
      </p:sp>
    </p:spTree>
    <p:extLst>
      <p:ext uri="{BB962C8B-B14F-4D97-AF65-F5344CB8AC3E}">
        <p14:creationId xmlns:p14="http://schemas.microsoft.com/office/powerpoint/2010/main" val="1377098418"/>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2">
                    <a:lumMod val="60000"/>
                    <a:lumOff val="40000"/>
                  </a:schemeClr>
                </a:solidFill>
              </a:rPr>
              <a:t>Lorem</a:t>
            </a:r>
            <a:r>
              <a:rPr lang="en-US" dirty="0">
                <a:solidFill>
                  <a:schemeClr val="bg2">
                    <a:lumMod val="60000"/>
                    <a:lumOff val="40000"/>
                  </a:schemeClr>
                </a:solidFill>
              </a:rPr>
              <a:t> </a:t>
            </a:r>
            <a:r>
              <a:rPr lang="en-US" dirty="0" err="1">
                <a:solidFill>
                  <a:schemeClr val="bg2">
                    <a:lumMod val="60000"/>
                    <a:lumOff val="40000"/>
                  </a:schemeClr>
                </a:solidFill>
              </a:rPr>
              <a:t>Ipsum</a:t>
            </a:r>
            <a:endParaRPr lang="en-US" dirty="0">
              <a:solidFill>
                <a:schemeClr val="bg2">
                  <a:lumMod val="60000"/>
                  <a:lumOff val="40000"/>
                </a:schemeClr>
              </a:solidFill>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noProof="1"/>
              <a:t>Lorem ipsum dolor sit amet, consectetuer adipiscing elit.</a:t>
            </a:r>
          </a:p>
          <a:p>
            <a:pPr>
              <a:buFont typeface="Wingdings" pitchFamily="2" charset="2"/>
              <a:buChar char="ü"/>
            </a:pPr>
            <a:r>
              <a:rPr lang="en-US" noProof="1"/>
              <a:t>Aenean commodo ligula eget dolor. Aenean massa.</a:t>
            </a:r>
          </a:p>
          <a:p>
            <a:pPr>
              <a:buFont typeface="Wingdings" pitchFamily="2" charset="2"/>
              <a:buChar char="ü"/>
            </a:pPr>
            <a:r>
              <a:rPr lang="en-US" noProof="1"/>
              <a:t>Cum sociis natoque penatibus et magnis dis parturient montes, nascetur ridiculus mus.</a:t>
            </a:r>
          </a:p>
          <a:p>
            <a:pPr marL="0" indent="0">
              <a:buNone/>
            </a:pPr>
            <a:endParaRPr lang="en-US" dirty="0"/>
          </a:p>
        </p:txBody>
      </p:sp>
    </p:spTree>
    <p:extLst>
      <p:ext uri="{BB962C8B-B14F-4D97-AF65-F5344CB8AC3E}">
        <p14:creationId xmlns:p14="http://schemas.microsoft.com/office/powerpoint/2010/main" val="3490412003"/>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83856785"/>
              </p:ext>
            </p:extLst>
          </p:nvPr>
        </p:nvGraphicFramePr>
        <p:xfrm>
          <a:off x="3676620" y="690400"/>
          <a:ext cx="4896543" cy="52218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25152813"/>
              </p:ext>
            </p:extLst>
          </p:nvPr>
        </p:nvGraphicFramePr>
        <p:xfrm>
          <a:off x="467544" y="1122980"/>
          <a:ext cx="3168352" cy="4250236"/>
        </p:xfrm>
        <a:graphic>
          <a:graphicData uri="http://schemas.openxmlformats.org/drawingml/2006/table">
            <a:tbl>
              <a:tblPr firstRow="1" bandRow="1">
                <a:tableStyleId>{68D230F3-CF80-4859-8CE7-A43EE81993B5}</a:tableStyleId>
              </a:tblPr>
              <a:tblGrid>
                <a:gridCol w="3168352"/>
              </a:tblGrid>
              <a:tr h="684076">
                <a:tc>
                  <a:txBody>
                    <a:bodyPr/>
                    <a:lstStyle/>
                    <a:p>
                      <a:r>
                        <a:rPr lang="de-DE" dirty="0" err="1"/>
                        <a:t>Lorem</a:t>
                      </a:r>
                      <a:r>
                        <a:rPr lang="de-DE" baseline="0" dirty="0"/>
                        <a:t> </a:t>
                      </a:r>
                      <a:r>
                        <a:rPr lang="de-DE" baseline="0" dirty="0" err="1"/>
                        <a:t>Ipsum</a:t>
                      </a:r>
                      <a:endParaRPr lang="de-DE" dirty="0"/>
                    </a:p>
                  </a:txBody>
                  <a:tcPr/>
                </a:tc>
              </a:tr>
              <a:tr h="684076">
                <a:tc>
                  <a:txBody>
                    <a:bodyPr/>
                    <a:lstStyle/>
                    <a:p>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consectetuer</a:t>
                      </a:r>
                      <a:r>
                        <a:rPr lang="de-DE" dirty="0"/>
                        <a:t> </a:t>
                      </a:r>
                      <a:r>
                        <a:rPr lang="de-DE" dirty="0" err="1"/>
                        <a:t>adipiscing</a:t>
                      </a:r>
                      <a:r>
                        <a:rPr lang="de-DE" dirty="0"/>
                        <a:t> </a:t>
                      </a:r>
                      <a:r>
                        <a:rPr lang="de-DE" dirty="0" err="1"/>
                        <a:t>elit</a:t>
                      </a:r>
                      <a:r>
                        <a:rPr lang="de-DE" dirty="0"/>
                        <a:t>.</a:t>
                      </a:r>
                    </a:p>
                    <a:p>
                      <a:endParaRPr lang="de-DE" dirty="0"/>
                    </a:p>
                  </a:txBody>
                  <a:tcPr/>
                </a:tc>
              </a:tr>
              <a:tr h="684076">
                <a:tc>
                  <a:txBody>
                    <a:bodyPr/>
                    <a:lstStyle/>
                    <a:p>
                      <a:endParaRPr lang="de-DE" dirty="0"/>
                    </a:p>
                    <a:p>
                      <a:r>
                        <a:rPr lang="de-DE" dirty="0" err="1"/>
                        <a:t>Aenean</a:t>
                      </a:r>
                      <a:r>
                        <a:rPr lang="de-DE" dirty="0"/>
                        <a:t> commodo </a:t>
                      </a:r>
                      <a:r>
                        <a:rPr lang="de-DE" dirty="0" err="1"/>
                        <a:t>ligula</a:t>
                      </a:r>
                      <a:r>
                        <a:rPr lang="de-DE" dirty="0"/>
                        <a:t> </a:t>
                      </a:r>
                      <a:r>
                        <a:rPr lang="de-DE" dirty="0" err="1"/>
                        <a:t>eget</a:t>
                      </a:r>
                      <a:r>
                        <a:rPr lang="de-DE" dirty="0"/>
                        <a:t> </a:t>
                      </a:r>
                      <a:r>
                        <a:rPr lang="de-DE" dirty="0" err="1"/>
                        <a:t>dolor</a:t>
                      </a:r>
                      <a:r>
                        <a:rPr lang="de-DE" dirty="0"/>
                        <a:t>. </a:t>
                      </a:r>
                      <a:r>
                        <a:rPr lang="de-DE" dirty="0" err="1"/>
                        <a:t>Aenean</a:t>
                      </a:r>
                      <a:r>
                        <a:rPr lang="de-DE" dirty="0"/>
                        <a:t> </a:t>
                      </a:r>
                      <a:r>
                        <a:rPr lang="de-DE" dirty="0" err="1"/>
                        <a:t>massa</a:t>
                      </a:r>
                      <a:r>
                        <a:rPr lang="de-DE" dirty="0"/>
                        <a:t>.</a:t>
                      </a:r>
                    </a:p>
                    <a:p>
                      <a:endParaRPr lang="de-DE" dirty="0"/>
                    </a:p>
                  </a:txBody>
                  <a:tcPr/>
                </a:tc>
              </a:tr>
              <a:tr h="684076">
                <a:tc>
                  <a:txBody>
                    <a:bodyPr/>
                    <a:lstStyle/>
                    <a:p>
                      <a:endParaRPr lang="de-DE" dirty="0"/>
                    </a:p>
                    <a:p>
                      <a:r>
                        <a:rPr lang="de-DE" dirty="0"/>
                        <a:t>Cum </a:t>
                      </a:r>
                      <a:r>
                        <a:rPr lang="de-DE" dirty="0" err="1"/>
                        <a:t>sociis</a:t>
                      </a:r>
                      <a:r>
                        <a:rPr lang="de-DE" dirty="0"/>
                        <a:t> </a:t>
                      </a:r>
                      <a:r>
                        <a:rPr lang="de-DE" dirty="0" err="1"/>
                        <a:t>natoque</a:t>
                      </a:r>
                      <a:r>
                        <a:rPr lang="de-DE" dirty="0"/>
                        <a:t> </a:t>
                      </a:r>
                      <a:r>
                        <a:rPr lang="de-DE" dirty="0" err="1"/>
                        <a:t>penatibus</a:t>
                      </a:r>
                      <a:r>
                        <a:rPr lang="de-DE" dirty="0"/>
                        <a:t> et </a:t>
                      </a:r>
                      <a:r>
                        <a:rPr lang="de-DE" dirty="0" err="1"/>
                        <a:t>magnis</a:t>
                      </a:r>
                      <a:r>
                        <a:rPr lang="de-DE" dirty="0"/>
                        <a:t> </a:t>
                      </a:r>
                      <a:r>
                        <a:rPr lang="de-DE" dirty="0" err="1"/>
                        <a:t>dis</a:t>
                      </a:r>
                      <a:r>
                        <a:rPr lang="de-DE" dirty="0"/>
                        <a:t> </a:t>
                      </a:r>
                      <a:r>
                        <a:rPr lang="de-DE" dirty="0" err="1"/>
                        <a:t>parturient</a:t>
                      </a:r>
                      <a:r>
                        <a:rPr lang="de-DE" dirty="0"/>
                        <a:t> </a:t>
                      </a:r>
                      <a:r>
                        <a:rPr lang="de-DE" dirty="0" err="1"/>
                        <a:t>montes</a:t>
                      </a:r>
                      <a:r>
                        <a:rPr lang="de-DE" dirty="0"/>
                        <a:t>, </a:t>
                      </a:r>
                      <a:r>
                        <a:rPr lang="de-DE" dirty="0" err="1"/>
                        <a:t>nascetur</a:t>
                      </a:r>
                      <a:r>
                        <a:rPr lang="de-DE" dirty="0"/>
                        <a:t> </a:t>
                      </a:r>
                      <a:r>
                        <a:rPr lang="de-DE" dirty="0" err="1"/>
                        <a:t>ridiculus</a:t>
                      </a:r>
                      <a:r>
                        <a:rPr lang="de-DE" dirty="0"/>
                        <a:t> </a:t>
                      </a:r>
                      <a:r>
                        <a:rPr lang="de-DE" dirty="0" err="1"/>
                        <a:t>mus</a:t>
                      </a:r>
                      <a:r>
                        <a:rPr lang="de-DE" dirty="0"/>
                        <a:t>.</a:t>
                      </a:r>
                    </a:p>
                    <a:p>
                      <a:endParaRPr lang="de-DE" dirty="0"/>
                    </a:p>
                  </a:txBody>
                  <a:tcPr/>
                </a:tc>
              </a:tr>
            </a:tbl>
          </a:graphicData>
        </a:graphic>
      </p:graphicFrame>
    </p:spTree>
    <p:extLst>
      <p:ext uri="{BB962C8B-B14F-4D97-AF65-F5344CB8AC3E}">
        <p14:creationId xmlns:p14="http://schemas.microsoft.com/office/powerpoint/2010/main" val="914252567"/>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09801798"/>
              </p:ext>
            </p:extLst>
          </p:nvPr>
        </p:nvGraphicFramePr>
        <p:xfrm>
          <a:off x="2987823" y="439387"/>
          <a:ext cx="5328593" cy="57979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94802746"/>
              </p:ext>
            </p:extLst>
          </p:nvPr>
        </p:nvGraphicFramePr>
        <p:xfrm>
          <a:off x="395537" y="1268760"/>
          <a:ext cx="2425959" cy="2246648"/>
        </p:xfrm>
        <a:graphic>
          <a:graphicData uri="http://schemas.openxmlformats.org/drawingml/2006/table">
            <a:tbl>
              <a:tblPr>
                <a:tableStyleId>{D113A9D2-9D6B-4929-AA2D-F23B5EE8CBE7}</a:tableStyleId>
              </a:tblPr>
              <a:tblGrid>
                <a:gridCol w="808653"/>
                <a:gridCol w="808653"/>
                <a:gridCol w="808653"/>
              </a:tblGrid>
              <a:tr h="561662">
                <a:tc>
                  <a:txBody>
                    <a:bodyPr/>
                    <a:lstStyle/>
                    <a:p>
                      <a:pPr algn="ctr" fontAlgn="b"/>
                      <a:r>
                        <a:rPr lang="en-US" sz="2400" u="none" strike="noStrike" dirty="0">
                          <a:effectLst/>
                        </a:rPr>
                        <a:t>1</a:t>
                      </a:r>
                      <a:endParaRPr lang="en-US" sz="2400" b="0" i="0" u="none" strike="noStrike" dirty="0">
                        <a:solidFill>
                          <a:srgbClr xmlns:mc="http://schemas.openxmlformats.org/markup-compatibility/2006" xmlns:a14="http://schemas.microsoft.com/office/drawing/2010/main" val="000000" mc:Ignorable=""/>
                        </a:solidFill>
                        <a:effectLst/>
                        <a:latin typeface="Calibri"/>
                      </a:endParaRPr>
                    </a:p>
                  </a:txBody>
                  <a:tcPr marL="9525" marR="9525" marT="9525" marB="0" anchor="ctr"/>
                </a:tc>
                <a:tc>
                  <a:txBody>
                    <a:bodyPr/>
                    <a:lstStyle/>
                    <a:p>
                      <a:pPr algn="ctr" fontAlgn="b"/>
                      <a:r>
                        <a:rPr lang="en-US" sz="2400" u="none" strike="noStrike" dirty="0">
                          <a:effectLst/>
                        </a:rPr>
                        <a:t>2,4</a:t>
                      </a:r>
                      <a:endParaRPr lang="en-US" sz="2400" b="0" i="0" u="none" strike="noStrike" dirty="0">
                        <a:solidFill>
                          <a:srgbClr xmlns:mc="http://schemas.openxmlformats.org/markup-compatibility/2006" xmlns:a14="http://schemas.microsoft.com/office/drawing/2010/main" val="000000" mc:Ignorable=""/>
                        </a:solidFill>
                        <a:effectLst/>
                        <a:latin typeface="Calibri"/>
                      </a:endParaRPr>
                    </a:p>
                  </a:txBody>
                  <a:tcPr marL="9525" marR="9525" marT="9525" marB="0" anchor="ctr"/>
                </a:tc>
                <a:tc>
                  <a:txBody>
                    <a:bodyPr/>
                    <a:lstStyle/>
                    <a:p>
                      <a:pPr algn="ctr" fontAlgn="b"/>
                      <a:r>
                        <a:rPr lang="en-US" sz="2400" u="none" strike="noStrike">
                          <a:effectLst/>
                        </a:rPr>
                        <a:t>2</a:t>
                      </a:r>
                      <a:endParaRPr lang="en-US" sz="2400" b="0" i="0" u="none" strike="noStrike">
                        <a:solidFill>
                          <a:srgbClr xmlns:mc="http://schemas.openxmlformats.org/markup-compatibility/2006" xmlns:a14="http://schemas.microsoft.com/office/drawing/2010/main" val="000000" mc:Ignorable=""/>
                        </a:solidFill>
                        <a:effectLst/>
                        <a:latin typeface="Calibri"/>
                      </a:endParaRPr>
                    </a:p>
                  </a:txBody>
                  <a:tcPr marL="9525" marR="9525" marT="9525" marB="0" anchor="ctr"/>
                </a:tc>
              </a:tr>
              <a:tr h="561662">
                <a:tc>
                  <a:txBody>
                    <a:bodyPr/>
                    <a:lstStyle/>
                    <a:p>
                      <a:pPr algn="ctr" fontAlgn="b"/>
                      <a:r>
                        <a:rPr lang="en-US" sz="2400" u="none" strike="noStrike">
                          <a:effectLst/>
                        </a:rPr>
                        <a:t>2,5</a:t>
                      </a:r>
                      <a:endParaRPr lang="en-US" sz="2400" b="0" i="0" u="none" strike="noStrike">
                        <a:solidFill>
                          <a:srgbClr xmlns:mc="http://schemas.openxmlformats.org/markup-compatibility/2006" xmlns:a14="http://schemas.microsoft.com/office/drawing/2010/main" val="000000" mc:Ignorable=""/>
                        </a:solidFill>
                        <a:effectLst/>
                        <a:latin typeface="Calibri"/>
                      </a:endParaRPr>
                    </a:p>
                  </a:txBody>
                  <a:tcPr marL="9525" marR="9525" marT="9525" marB="0" anchor="ctr"/>
                </a:tc>
                <a:tc>
                  <a:txBody>
                    <a:bodyPr/>
                    <a:lstStyle/>
                    <a:p>
                      <a:pPr algn="ctr" fontAlgn="b"/>
                      <a:r>
                        <a:rPr lang="en-US" sz="2400" u="none" strike="noStrike" dirty="0">
                          <a:effectLst/>
                        </a:rPr>
                        <a:t>4,4</a:t>
                      </a:r>
                      <a:endParaRPr lang="en-US" sz="2400" b="0" i="0" u="none" strike="noStrike" dirty="0">
                        <a:solidFill>
                          <a:srgbClr xmlns:mc="http://schemas.openxmlformats.org/markup-compatibility/2006" xmlns:a14="http://schemas.microsoft.com/office/drawing/2010/main" val="000000" mc:Ignorable=""/>
                        </a:solidFill>
                        <a:effectLst/>
                        <a:latin typeface="Calibri"/>
                      </a:endParaRPr>
                    </a:p>
                  </a:txBody>
                  <a:tcPr marL="9525" marR="9525" marT="9525" marB="0" anchor="ctr"/>
                </a:tc>
                <a:tc>
                  <a:txBody>
                    <a:bodyPr/>
                    <a:lstStyle/>
                    <a:p>
                      <a:pPr algn="ctr" fontAlgn="b"/>
                      <a:r>
                        <a:rPr lang="en-US" sz="2400" u="none" strike="noStrike">
                          <a:effectLst/>
                        </a:rPr>
                        <a:t>2</a:t>
                      </a:r>
                      <a:endParaRPr lang="en-US" sz="2400" b="0" i="0" u="none" strike="noStrike">
                        <a:solidFill>
                          <a:srgbClr xmlns:mc="http://schemas.openxmlformats.org/markup-compatibility/2006" xmlns:a14="http://schemas.microsoft.com/office/drawing/2010/main" val="000000" mc:Ignorable=""/>
                        </a:solidFill>
                        <a:effectLst/>
                        <a:latin typeface="Calibri"/>
                      </a:endParaRPr>
                    </a:p>
                  </a:txBody>
                  <a:tcPr marL="9525" marR="9525" marT="9525" marB="0" anchor="ctr"/>
                </a:tc>
              </a:tr>
              <a:tr h="561662">
                <a:tc>
                  <a:txBody>
                    <a:bodyPr/>
                    <a:lstStyle/>
                    <a:p>
                      <a:pPr algn="ctr" fontAlgn="b"/>
                      <a:r>
                        <a:rPr lang="en-US" sz="2400" u="none" strike="noStrike">
                          <a:effectLst/>
                        </a:rPr>
                        <a:t>3,5</a:t>
                      </a:r>
                      <a:endParaRPr lang="en-US" sz="2400" b="0" i="0" u="none" strike="noStrike">
                        <a:solidFill>
                          <a:srgbClr xmlns:mc="http://schemas.openxmlformats.org/markup-compatibility/2006" xmlns:a14="http://schemas.microsoft.com/office/drawing/2010/main" val="000000" mc:Ignorable=""/>
                        </a:solidFill>
                        <a:effectLst/>
                        <a:latin typeface="Calibri"/>
                      </a:endParaRPr>
                    </a:p>
                  </a:txBody>
                  <a:tcPr marL="9525" marR="9525" marT="9525" marB="0" anchor="ctr"/>
                </a:tc>
                <a:tc>
                  <a:txBody>
                    <a:bodyPr/>
                    <a:lstStyle/>
                    <a:p>
                      <a:pPr algn="ctr" fontAlgn="b"/>
                      <a:r>
                        <a:rPr lang="en-US" sz="2400" u="none" strike="noStrike">
                          <a:effectLst/>
                        </a:rPr>
                        <a:t>1,8</a:t>
                      </a:r>
                      <a:endParaRPr lang="en-US" sz="2400" b="0" i="0" u="none" strike="noStrike">
                        <a:solidFill>
                          <a:srgbClr xmlns:mc="http://schemas.openxmlformats.org/markup-compatibility/2006" xmlns:a14="http://schemas.microsoft.com/office/drawing/2010/main" val="000000" mc:Ignorable=""/>
                        </a:solidFill>
                        <a:effectLst/>
                        <a:latin typeface="Calibri"/>
                      </a:endParaRPr>
                    </a:p>
                  </a:txBody>
                  <a:tcPr marL="9525" marR="9525" marT="9525" marB="0" anchor="ctr"/>
                </a:tc>
                <a:tc>
                  <a:txBody>
                    <a:bodyPr/>
                    <a:lstStyle/>
                    <a:p>
                      <a:pPr algn="ctr" fontAlgn="b"/>
                      <a:r>
                        <a:rPr lang="en-US" sz="2400" u="none" strike="noStrike" dirty="0">
                          <a:effectLst/>
                        </a:rPr>
                        <a:t>3</a:t>
                      </a:r>
                      <a:endParaRPr lang="en-US" sz="2400" b="0" i="0" u="none" strike="noStrike" dirty="0">
                        <a:solidFill>
                          <a:srgbClr xmlns:mc="http://schemas.openxmlformats.org/markup-compatibility/2006" xmlns:a14="http://schemas.microsoft.com/office/drawing/2010/main" val="000000" mc:Ignorable=""/>
                        </a:solidFill>
                        <a:effectLst/>
                        <a:latin typeface="Calibri"/>
                      </a:endParaRPr>
                    </a:p>
                  </a:txBody>
                  <a:tcPr marL="9525" marR="9525" marT="9525" marB="0" anchor="ctr"/>
                </a:tc>
              </a:tr>
              <a:tr h="561662">
                <a:tc>
                  <a:txBody>
                    <a:bodyPr/>
                    <a:lstStyle/>
                    <a:p>
                      <a:pPr algn="ctr" fontAlgn="b"/>
                      <a:r>
                        <a:rPr lang="en-US" sz="2400" u="none" strike="noStrike">
                          <a:effectLst/>
                        </a:rPr>
                        <a:t>6</a:t>
                      </a:r>
                      <a:endParaRPr lang="en-US" sz="2400" b="0" i="0" u="none" strike="noStrike">
                        <a:solidFill>
                          <a:srgbClr xmlns:mc="http://schemas.openxmlformats.org/markup-compatibility/2006" xmlns:a14="http://schemas.microsoft.com/office/drawing/2010/main" val="000000" mc:Ignorable=""/>
                        </a:solidFill>
                        <a:effectLst/>
                        <a:latin typeface="Calibri"/>
                      </a:endParaRPr>
                    </a:p>
                  </a:txBody>
                  <a:tcPr marL="9525" marR="9525" marT="9525" marB="0" anchor="ctr"/>
                </a:tc>
                <a:tc>
                  <a:txBody>
                    <a:bodyPr/>
                    <a:lstStyle/>
                    <a:p>
                      <a:pPr algn="ctr" fontAlgn="b"/>
                      <a:r>
                        <a:rPr lang="en-US" sz="2400" u="none" strike="noStrike">
                          <a:effectLst/>
                        </a:rPr>
                        <a:t>2,8</a:t>
                      </a:r>
                      <a:endParaRPr lang="en-US" sz="2400" b="0" i="0" u="none" strike="noStrike">
                        <a:solidFill>
                          <a:srgbClr xmlns:mc="http://schemas.openxmlformats.org/markup-compatibility/2006" xmlns:a14="http://schemas.microsoft.com/office/drawing/2010/main" val="000000" mc:Ignorable=""/>
                        </a:solidFill>
                        <a:effectLst/>
                        <a:latin typeface="Calibri"/>
                      </a:endParaRPr>
                    </a:p>
                  </a:txBody>
                  <a:tcPr marL="9525" marR="9525" marT="9525" marB="0" anchor="ctr"/>
                </a:tc>
                <a:tc>
                  <a:txBody>
                    <a:bodyPr/>
                    <a:lstStyle/>
                    <a:p>
                      <a:pPr algn="ctr" fontAlgn="b"/>
                      <a:r>
                        <a:rPr lang="en-US" sz="2400" u="none" strike="noStrike" dirty="0">
                          <a:effectLst/>
                        </a:rPr>
                        <a:t>5</a:t>
                      </a:r>
                      <a:endParaRPr lang="en-US" sz="2400" b="0" i="0" u="none" strike="noStrike" dirty="0">
                        <a:solidFill>
                          <a:srgbClr xmlns:mc="http://schemas.openxmlformats.org/markup-compatibility/2006" xmlns:a14="http://schemas.microsoft.com/office/drawing/2010/main" val="000000" mc:Ignorable=""/>
                        </a:solidFill>
                        <a:effectLst/>
                        <a:latin typeface="Calibri"/>
                      </a:endParaRPr>
                    </a:p>
                  </a:txBody>
                  <a:tcPr marL="9525" marR="9525" marT="9525" marB="0" anchor="ctr"/>
                </a:tc>
              </a:tr>
            </a:tbl>
          </a:graphicData>
        </a:graphic>
      </p:graphicFrame>
      <p:sp>
        <p:nvSpPr>
          <p:cNvPr id="5" name="TextBox 4"/>
          <p:cNvSpPr txBox="1"/>
          <p:nvPr/>
        </p:nvSpPr>
        <p:spPr>
          <a:xfrm>
            <a:off x="226332" y="4005064"/>
            <a:ext cx="2689484" cy="923330"/>
          </a:xfrm>
          <a:prstGeom prst="rect">
            <a:avLst/>
          </a:prstGeom>
          <a:noFill/>
        </p:spPr>
        <p:txBody>
          <a:bodyPr wrap="square" rtlCol="0">
            <a:spAutoFit/>
          </a:bodyPr>
          <a:lstStyle/>
          <a:p>
            <a:r>
              <a:rPr lang="en-US" noProof="1"/>
              <a:t>Lorem ipsum dolor sit amet, consetetur sadipscing elitr, sed diam</a:t>
            </a:r>
          </a:p>
        </p:txBody>
      </p:sp>
    </p:spTree>
    <p:extLst>
      <p:ext uri="{BB962C8B-B14F-4D97-AF65-F5344CB8AC3E}">
        <p14:creationId xmlns:p14="http://schemas.microsoft.com/office/powerpoint/2010/main" val="302384394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artisticGlass/>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6" name="Group 5"/>
          <p:cNvGrpSpPr/>
          <p:nvPr/>
        </p:nvGrpSpPr>
        <p:grpSpPr>
          <a:xfrm>
            <a:off x="0" y="-315416"/>
            <a:ext cx="5112568" cy="2646878"/>
            <a:chOff x="0" y="-315416"/>
            <a:chExt cx="5112568" cy="2646878"/>
          </a:xfrm>
        </p:grpSpPr>
        <p:sp>
          <p:nvSpPr>
            <p:cNvPr id="7" name="TextBox 6"/>
            <p:cNvSpPr txBox="1"/>
            <p:nvPr/>
          </p:nvSpPr>
          <p:spPr>
            <a:xfrm>
              <a:off x="2016224" y="171222"/>
              <a:ext cx="3096344" cy="1754326"/>
            </a:xfrm>
            <a:prstGeom prst="rect">
              <a:avLst/>
            </a:prstGeom>
            <a:noFill/>
          </p:spPr>
          <p:txBody>
            <a:bodyPr wrap="square" rtlCol="0">
              <a:spAutoFit/>
              <a:scene3d>
                <a:camera prst="orthographicFront"/>
                <a:lightRig rig="soft" dir="t">
                  <a:rot lat="0" lon="0" rev="10800000"/>
                </a:lightRig>
              </a:scene3d>
              <a:sp3d>
                <a:bevelT w="27940" h="12700"/>
                <a:contourClr>
                  <a:srgbClr xmlns:mc="http://schemas.openxmlformats.org/markup-compatibility/2006" xmlns:a14="http://schemas.microsoft.com/office/drawing/2010/main" val="DDDDDD" mc:Ignorable=""/>
                </a:contourClr>
              </a:sp3d>
            </a:bodyPr>
            <a:lstStyle/>
            <a:p>
              <a:r>
                <a:rPr lang="en-US" sz="5400" b="1" spc="150" noProof="1">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Lorem</a:t>
              </a:r>
            </a:p>
            <a:p>
              <a:r>
                <a:rPr lang="en-US" sz="5400" b="1" spc="150" noProof="1">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Ipsum</a:t>
              </a:r>
            </a:p>
          </p:txBody>
        </p:sp>
        <p:sp>
          <p:nvSpPr>
            <p:cNvPr id="8" name="TextBox 7"/>
            <p:cNvSpPr txBox="1"/>
            <p:nvPr/>
          </p:nvSpPr>
          <p:spPr>
            <a:xfrm>
              <a:off x="0" y="-315416"/>
              <a:ext cx="3096344" cy="2646878"/>
            </a:xfrm>
            <a:prstGeom prst="rect">
              <a:avLst/>
            </a:prstGeom>
            <a:noFill/>
          </p:spPr>
          <p:txBody>
            <a:bodyPr wrap="square" rtlCol="0">
              <a:spAutoFit/>
              <a:scene3d>
                <a:camera prst="orthographicFront"/>
                <a:lightRig rig="soft" dir="t">
                  <a:rot lat="0" lon="0" rev="10800000"/>
                </a:lightRig>
              </a:scene3d>
              <a:sp3d>
                <a:bevelT w="27940" h="12700"/>
                <a:contourClr>
                  <a:srgbClr xmlns:mc="http://schemas.openxmlformats.org/markup-compatibility/2006" xmlns:a14="http://schemas.microsoft.com/office/drawing/2010/main" val="DDDDDD" mc:Ignorable=""/>
                </a:contourClr>
              </a:sp3d>
            </a:bodyPr>
            <a:lstStyle/>
            <a:p>
              <a:r>
                <a:rPr lang="en-US" sz="166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latin typeface="Aharoni" pitchFamily="2" charset="-79"/>
                  <a:cs typeface="Aharoni" pitchFamily="2" charset="-79"/>
                </a:rPr>
                <a:t>2</a:t>
              </a:r>
              <a:r>
                <a:rPr lang="en-US" sz="166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latin typeface="Aharoni" pitchFamily="2" charset="-79"/>
                  <a:cs typeface="Aharoni" pitchFamily="2" charset="-79"/>
                </a:rPr>
                <a:t>-</a:t>
              </a:r>
              <a:endParaRPr lang="en-US" sz="6000" b="1" spc="150" dirty="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latin typeface="Aharoni" pitchFamily="2" charset="-79"/>
                <a:cs typeface="Aharoni" pitchFamily="2" charset="-79"/>
              </a:endParaRPr>
            </a:p>
          </p:txBody>
        </p:sp>
      </p:grpSp>
    </p:spTree>
    <p:extLst>
      <p:ext uri="{BB962C8B-B14F-4D97-AF65-F5344CB8AC3E}">
        <p14:creationId xmlns:p14="http://schemas.microsoft.com/office/powerpoint/2010/main" val="148895237"/>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2">
                    <a:lumMod val="60000"/>
                    <a:lumOff val="40000"/>
                  </a:schemeClr>
                </a:solidFill>
              </a:rPr>
              <a:t>Lorem</a:t>
            </a:r>
            <a:r>
              <a:rPr lang="en-US" dirty="0">
                <a:solidFill>
                  <a:schemeClr val="bg2">
                    <a:lumMod val="60000"/>
                    <a:lumOff val="40000"/>
                  </a:schemeClr>
                </a:solidFill>
              </a:rPr>
              <a:t> </a:t>
            </a:r>
            <a:r>
              <a:rPr lang="en-US" dirty="0" err="1">
                <a:solidFill>
                  <a:schemeClr val="bg2">
                    <a:lumMod val="60000"/>
                    <a:lumOff val="40000"/>
                  </a:schemeClr>
                </a:solidFill>
              </a:rPr>
              <a:t>Ipsum</a:t>
            </a:r>
            <a:endParaRPr lang="en-US" dirty="0">
              <a:solidFill>
                <a:schemeClr val="bg2">
                  <a:lumMod val="60000"/>
                  <a:lumOff val="40000"/>
                </a:schemeClr>
              </a:solidFill>
            </a:endParaRPr>
          </a:p>
        </p:txBody>
      </p:sp>
      <p:sp>
        <p:nvSpPr>
          <p:cNvPr id="3" name="Content Placeholder 2"/>
          <p:cNvSpPr>
            <a:spLocks noGrp="1"/>
          </p:cNvSpPr>
          <p:nvPr>
            <p:ph idx="1"/>
          </p:nvPr>
        </p:nvSpPr>
        <p:spPr/>
        <p:txBody>
          <a:bodyPr>
            <a:normAutofit/>
          </a:bodyPr>
          <a:lstStyle/>
          <a:p>
            <a:pPr marL="0" indent="0">
              <a:buNone/>
            </a:pPr>
            <a:r>
              <a:rPr lang="en-US" noProof="1"/>
              <a:t>Lorem ipsum dolor sit amet, consectetuer adipiscing elit.</a:t>
            </a:r>
          </a:p>
          <a:p>
            <a:pPr marL="0" indent="0">
              <a:buNone/>
            </a:pPr>
            <a:r>
              <a:rPr lang="en-US" noProof="1"/>
              <a:t>Aenean commodo ligula eget dolor. Aenean massa.</a:t>
            </a:r>
          </a:p>
          <a:p>
            <a:pPr marL="0" indent="0">
              <a:buNone/>
            </a:pPr>
            <a:r>
              <a:rPr lang="en-US" noProof="1"/>
              <a:t>Cum sociis natoque penatibus et magnis dis parturient montes, nascetur ridiculus mus.</a:t>
            </a:r>
          </a:p>
          <a:p>
            <a:pPr marL="0" indent="0">
              <a:buNone/>
            </a:pPr>
            <a:endParaRPr lang="en-US" dirty="0"/>
          </a:p>
        </p:txBody>
      </p:sp>
    </p:spTree>
    <p:extLst>
      <p:ext uri="{BB962C8B-B14F-4D97-AF65-F5344CB8AC3E}">
        <p14:creationId xmlns:p14="http://schemas.microsoft.com/office/powerpoint/2010/main" val="134899584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12613471"/>
              </p:ext>
            </p:extLst>
          </p:nvPr>
        </p:nvGraphicFramePr>
        <p:xfrm>
          <a:off x="457200" y="548680"/>
          <a:ext cx="8229600" cy="475842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51520" y="5746030"/>
            <a:ext cx="8640960" cy="923330"/>
          </a:xfrm>
          <a:prstGeom prst="rect">
            <a:avLst/>
          </a:prstGeom>
          <a:noFill/>
        </p:spPr>
        <p:txBody>
          <a:bodyPr wrap="square" rtlCol="0">
            <a:spAutoFit/>
          </a:bodyPr>
          <a:lstStyle/>
          <a:p>
            <a:r>
              <a:rPr lang="en-US" noProof="1"/>
              <a:t>Lorem ipsum dolor sit amet, consetetur sadipscing elitr, sed diam nonumy eirmod tempor invidunt ut labore et dolore magna aliquyam erat, sed diam voluptua. At vero eos et accusam et justo duo dolores et ea rebum. </a:t>
            </a:r>
          </a:p>
        </p:txBody>
      </p:sp>
    </p:spTree>
    <p:extLst>
      <p:ext uri="{BB962C8B-B14F-4D97-AF65-F5344CB8AC3E}">
        <p14:creationId xmlns:p14="http://schemas.microsoft.com/office/powerpoint/2010/main" val="3830267621"/>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5297961"/>
              </p:ext>
            </p:extLst>
          </p:nvPr>
        </p:nvGraphicFramePr>
        <p:xfrm>
          <a:off x="457200" y="908720"/>
          <a:ext cx="8229600" cy="521744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rot="16200000">
            <a:off x="-1915108" y="2853805"/>
            <a:ext cx="5832649" cy="646331"/>
          </a:xfrm>
          <a:prstGeom prst="rect">
            <a:avLst/>
          </a:prstGeom>
          <a:noFill/>
        </p:spPr>
        <p:txBody>
          <a:bodyPr wrap="square" rtlCol="0">
            <a:spAutoFit/>
          </a:bodyPr>
          <a:lstStyle/>
          <a:p>
            <a:r>
              <a:rPr lang="en-US" noProof="1"/>
              <a:t>Lorem ipsum dolor sit amet, consetetur sadipscing elitr,duo dolores et ea rebum. </a:t>
            </a:r>
          </a:p>
        </p:txBody>
      </p:sp>
    </p:spTree>
    <p:extLst>
      <p:ext uri="{BB962C8B-B14F-4D97-AF65-F5344CB8AC3E}">
        <p14:creationId xmlns:p14="http://schemas.microsoft.com/office/powerpoint/2010/main" val="3312878708"/>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email">
            <a:extLst>
              <a:ext uri="{BEBA8EAE-BF5A-486C-A8C5-ECC9F3942E4B}">
                <a14:imgProps xmlns:a14="http://schemas.microsoft.com/office/drawing/2010/main">
                  <a14:imgLayer r:embed="rId3">
                    <a14:imgEffect>
                      <a14:artisticGlass/>
                    </a14:imgEffect>
                  </a14:imgLayer>
                </a14:imgProps>
              </a:ext>
              <a:ext uri="{28A0092B-C50C-407E-A947-70E740481C1C}">
                <a14:useLocalDpi xmlns:a14="http://schemas.microsoft.com/office/drawing/2010/main"/>
              </a:ext>
            </a:extLst>
          </a:blip>
          <a:srcRect/>
          <a:stretch/>
        </p:blipFill>
        <p:spPr>
          <a:xfrm>
            <a:off x="0" y="0"/>
            <a:ext cx="9144000" cy="6858000"/>
          </a:xfrm>
          <a:prstGeom prst="rect">
            <a:avLst/>
          </a:prstGeom>
        </p:spPr>
      </p:pic>
      <p:grpSp>
        <p:nvGrpSpPr>
          <p:cNvPr id="3" name="Group 2"/>
          <p:cNvGrpSpPr/>
          <p:nvPr/>
        </p:nvGrpSpPr>
        <p:grpSpPr>
          <a:xfrm>
            <a:off x="0" y="-315416"/>
            <a:ext cx="5112568" cy="2646878"/>
            <a:chOff x="0" y="-315416"/>
            <a:chExt cx="5112568" cy="2646878"/>
          </a:xfrm>
        </p:grpSpPr>
        <p:sp>
          <p:nvSpPr>
            <p:cNvPr id="5" name="TextBox 4"/>
            <p:cNvSpPr txBox="1"/>
            <p:nvPr/>
          </p:nvSpPr>
          <p:spPr>
            <a:xfrm>
              <a:off x="2016224" y="171222"/>
              <a:ext cx="3096344" cy="1754326"/>
            </a:xfrm>
            <a:prstGeom prst="rect">
              <a:avLst/>
            </a:prstGeom>
            <a:noFill/>
          </p:spPr>
          <p:txBody>
            <a:bodyPr wrap="square" rtlCol="0">
              <a:spAutoFit/>
              <a:scene3d>
                <a:camera prst="orthographicFront"/>
                <a:lightRig rig="soft" dir="t">
                  <a:rot lat="0" lon="0" rev="10800000"/>
                </a:lightRig>
              </a:scene3d>
              <a:sp3d>
                <a:bevelT w="27940" h="12700"/>
                <a:contourClr>
                  <a:srgbClr xmlns:mc="http://schemas.openxmlformats.org/markup-compatibility/2006" xmlns:a14="http://schemas.microsoft.com/office/drawing/2010/main" val="DDDDDD" mc:Ignorable=""/>
                </a:contourClr>
              </a:sp3d>
            </a:bodyPr>
            <a:lstStyle/>
            <a:p>
              <a:r>
                <a:rPr lang="en-US" sz="5400" b="1" spc="150" noProof="1">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Lorem</a:t>
              </a:r>
            </a:p>
            <a:p>
              <a:r>
                <a:rPr lang="en-US" sz="5400" b="1" spc="150" noProof="1">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Ipsum</a:t>
              </a:r>
            </a:p>
          </p:txBody>
        </p:sp>
        <p:sp>
          <p:nvSpPr>
            <p:cNvPr id="7" name="TextBox 6"/>
            <p:cNvSpPr txBox="1"/>
            <p:nvPr/>
          </p:nvSpPr>
          <p:spPr>
            <a:xfrm>
              <a:off x="0" y="-315416"/>
              <a:ext cx="3096344" cy="2646878"/>
            </a:xfrm>
            <a:prstGeom prst="rect">
              <a:avLst/>
            </a:prstGeom>
            <a:noFill/>
          </p:spPr>
          <p:txBody>
            <a:bodyPr wrap="square" rtlCol="0">
              <a:spAutoFit/>
              <a:scene3d>
                <a:camera prst="orthographicFront"/>
                <a:lightRig rig="soft" dir="t">
                  <a:rot lat="0" lon="0" rev="10800000"/>
                </a:lightRig>
              </a:scene3d>
              <a:sp3d>
                <a:bevelT w="27940" h="12700"/>
                <a:contourClr>
                  <a:srgbClr xmlns:mc="http://schemas.openxmlformats.org/markup-compatibility/2006" xmlns:a14="http://schemas.microsoft.com/office/drawing/2010/main" val="DDDDDD" mc:Ignorable=""/>
                </a:contourClr>
              </a:sp3d>
            </a:bodyPr>
            <a:lstStyle/>
            <a:p>
              <a:r>
                <a:rPr lang="en-US" sz="166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latin typeface="Aharoni" pitchFamily="2" charset="-79"/>
                  <a:cs typeface="Aharoni" pitchFamily="2" charset="-79"/>
                </a:rPr>
                <a:t>1-</a:t>
              </a:r>
              <a:endParaRPr lang="en-US" sz="6000" b="1" spc="150" dirty="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latin typeface="Aharoni" pitchFamily="2" charset="-79"/>
                <a:cs typeface="Aharoni" pitchFamily="2" charset="-79"/>
              </a:endParaRPr>
            </a:p>
          </p:txBody>
        </p:sp>
      </p:grpSp>
    </p:spTree>
    <p:extLst>
      <p:ext uri="{BB962C8B-B14F-4D97-AF65-F5344CB8AC3E}">
        <p14:creationId xmlns:p14="http://schemas.microsoft.com/office/powerpoint/2010/main" val="27815020"/>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1217679"/>
              </p:ext>
            </p:extLst>
          </p:nvPr>
        </p:nvGraphicFramePr>
        <p:xfrm>
          <a:off x="951349" y="170445"/>
          <a:ext cx="7920880" cy="57979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23528" y="5229200"/>
            <a:ext cx="3528392" cy="1477328"/>
          </a:xfrm>
          <a:prstGeom prst="rect">
            <a:avLst/>
          </a:prstGeom>
          <a:noFill/>
        </p:spPr>
        <p:txBody>
          <a:bodyPr wrap="square" rtlCol="0">
            <a:spAutoFit/>
          </a:bodyPr>
          <a:lstStyle/>
          <a:p>
            <a:r>
              <a:rPr lang="de-DE" noProof="1"/>
              <a:t>Lorem ipsum dolor sit amet, consetetur sadipscing elitr, sed diam nonumy eirmod tempor invidunt ut labore et dolore magna aliquyam erat, sed diam voluptua. </a:t>
            </a:r>
          </a:p>
        </p:txBody>
      </p:sp>
    </p:spTree>
    <p:extLst>
      <p:ext uri="{BB962C8B-B14F-4D97-AF65-F5344CB8AC3E}">
        <p14:creationId xmlns:p14="http://schemas.microsoft.com/office/powerpoint/2010/main" val="3012470276"/>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2">
                    <a:lumMod val="60000"/>
                    <a:lumOff val="40000"/>
                  </a:schemeClr>
                </a:solidFill>
              </a:rPr>
              <a:t>Lorem</a:t>
            </a:r>
            <a:r>
              <a:rPr lang="en-US" dirty="0">
                <a:solidFill>
                  <a:schemeClr val="bg2">
                    <a:lumMod val="60000"/>
                    <a:lumOff val="40000"/>
                  </a:schemeClr>
                </a:solidFill>
              </a:rPr>
              <a:t> </a:t>
            </a:r>
            <a:r>
              <a:rPr lang="en-US" dirty="0" err="1">
                <a:solidFill>
                  <a:schemeClr val="bg2">
                    <a:lumMod val="60000"/>
                    <a:lumOff val="40000"/>
                  </a:schemeClr>
                </a:solidFill>
              </a:rPr>
              <a:t>Ipsum</a:t>
            </a:r>
            <a:endParaRPr lang="en-US" dirty="0">
              <a:solidFill>
                <a:schemeClr val="bg2">
                  <a:lumMod val="60000"/>
                  <a:lumOff val="4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9219263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948264" y="3074086"/>
            <a:ext cx="2123728" cy="1754326"/>
          </a:xfrm>
          <a:prstGeom prst="rect">
            <a:avLst/>
          </a:prstGeom>
        </p:spPr>
        <p:txBody>
          <a:bodyPr wrap="square">
            <a:spAutoFit/>
          </a:bodyPr>
          <a:lstStyle/>
          <a:p>
            <a:pPr marL="285750" indent="-285750">
              <a:lnSpc>
                <a:spcPct val="150000"/>
              </a:lnSpc>
              <a:buFont typeface="Arial" pitchFamily="34" charset="0"/>
              <a:buChar char="•"/>
            </a:pPr>
            <a:r>
              <a:rPr lang="en-US" noProof="1"/>
              <a:t>Lorem ipsum dolor sit amet, consectetuer adipiscing elit.</a:t>
            </a:r>
          </a:p>
        </p:txBody>
      </p:sp>
    </p:spTree>
    <p:extLst>
      <p:ext uri="{BB962C8B-B14F-4D97-AF65-F5344CB8AC3E}">
        <p14:creationId xmlns:p14="http://schemas.microsoft.com/office/powerpoint/2010/main" val="2185245634"/>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3061097"/>
              </p:ext>
            </p:extLst>
          </p:nvPr>
        </p:nvGraphicFramePr>
        <p:xfrm>
          <a:off x="-662299" y="457316"/>
          <a:ext cx="7920880" cy="57979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591654" y="4826675"/>
            <a:ext cx="3528392" cy="646331"/>
          </a:xfrm>
          <a:prstGeom prst="rect">
            <a:avLst/>
          </a:prstGeom>
          <a:noFill/>
        </p:spPr>
        <p:txBody>
          <a:bodyPr wrap="square" rtlCol="0">
            <a:spAutoFit/>
          </a:bodyPr>
          <a:lstStyle/>
          <a:p>
            <a:r>
              <a:rPr lang="de-DE" noProof="1"/>
              <a:t>Lorem ipsum dolor sit amet, consetetur sadipscing elitr</a:t>
            </a:r>
          </a:p>
        </p:txBody>
      </p:sp>
    </p:spTree>
    <p:extLst>
      <p:ext uri="{BB962C8B-B14F-4D97-AF65-F5344CB8AC3E}">
        <p14:creationId xmlns:p14="http://schemas.microsoft.com/office/powerpoint/2010/main" val="740279870"/>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BEBA8EAE-BF5A-486C-A8C5-ECC9F3942E4B}">
                <a14:imgProps xmlns:a14="http://schemas.microsoft.com/office/drawing/2010/main">
                  <a14:imgLayer r:embed="rId3">
                    <a14:imgEffect>
                      <a14:artisticGlass/>
                    </a14:imgEffect>
                  </a14:imgLayer>
                </a14:imgProps>
              </a:ext>
              <a:ext uri="{28A0092B-C50C-407E-A947-70E740481C1C}">
                <a14:useLocalDpi xmlns:a14="http://schemas.microsoft.com/office/drawing/2010/main" val="0"/>
              </a:ext>
            </a:extLst>
          </a:blip>
          <a:srcRect l="10908" t="36883" r="18572"/>
          <a:stretch/>
        </p:blipFill>
        <p:spPr>
          <a:xfrm>
            <a:off x="0" y="0"/>
            <a:ext cx="9144000" cy="6858000"/>
          </a:xfrm>
          <a:prstGeom prst="rect">
            <a:avLst/>
          </a:prstGeom>
        </p:spPr>
      </p:pic>
      <p:grpSp>
        <p:nvGrpSpPr>
          <p:cNvPr id="6" name="Group 5"/>
          <p:cNvGrpSpPr/>
          <p:nvPr/>
        </p:nvGrpSpPr>
        <p:grpSpPr>
          <a:xfrm>
            <a:off x="0" y="-315416"/>
            <a:ext cx="5112568" cy="2646878"/>
            <a:chOff x="0" y="-315416"/>
            <a:chExt cx="5112568" cy="2646878"/>
          </a:xfrm>
        </p:grpSpPr>
        <p:sp>
          <p:nvSpPr>
            <p:cNvPr id="7" name="TextBox 6"/>
            <p:cNvSpPr txBox="1"/>
            <p:nvPr/>
          </p:nvSpPr>
          <p:spPr>
            <a:xfrm>
              <a:off x="2016224" y="171222"/>
              <a:ext cx="3096344" cy="1754326"/>
            </a:xfrm>
            <a:prstGeom prst="rect">
              <a:avLst/>
            </a:prstGeom>
            <a:noFill/>
          </p:spPr>
          <p:txBody>
            <a:bodyPr wrap="square" rtlCol="0">
              <a:spAutoFit/>
              <a:scene3d>
                <a:camera prst="orthographicFront"/>
                <a:lightRig rig="soft" dir="t">
                  <a:rot lat="0" lon="0" rev="10800000"/>
                </a:lightRig>
              </a:scene3d>
              <a:sp3d>
                <a:bevelT w="27940" h="12700"/>
                <a:contourClr>
                  <a:srgbClr xmlns:mc="http://schemas.openxmlformats.org/markup-compatibility/2006" xmlns:a14="http://schemas.microsoft.com/office/drawing/2010/main" val="DDDDDD" mc:Ignorable=""/>
                </a:contourClr>
              </a:sp3d>
            </a:bodyPr>
            <a:lstStyle/>
            <a:p>
              <a:r>
                <a:rPr lang="en-US" sz="5400" b="1" spc="150" noProof="1">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Lorem</a:t>
              </a:r>
            </a:p>
            <a:p>
              <a:r>
                <a:rPr lang="en-US" sz="5400" b="1" spc="150" noProof="1">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rPr>
                <a:t>Ipsum</a:t>
              </a:r>
            </a:p>
          </p:txBody>
        </p:sp>
        <p:sp>
          <p:nvSpPr>
            <p:cNvPr id="8" name="TextBox 7"/>
            <p:cNvSpPr txBox="1"/>
            <p:nvPr/>
          </p:nvSpPr>
          <p:spPr>
            <a:xfrm>
              <a:off x="0" y="-315416"/>
              <a:ext cx="3096344" cy="2646878"/>
            </a:xfrm>
            <a:prstGeom prst="rect">
              <a:avLst/>
            </a:prstGeom>
            <a:noFill/>
          </p:spPr>
          <p:txBody>
            <a:bodyPr wrap="square" rtlCol="0">
              <a:spAutoFit/>
              <a:scene3d>
                <a:camera prst="orthographicFront"/>
                <a:lightRig rig="soft" dir="t">
                  <a:rot lat="0" lon="0" rev="10800000"/>
                </a:lightRig>
              </a:scene3d>
              <a:sp3d>
                <a:bevelT w="27940" h="12700"/>
                <a:contourClr>
                  <a:srgbClr xmlns:mc="http://schemas.openxmlformats.org/markup-compatibility/2006" xmlns:a14="http://schemas.microsoft.com/office/drawing/2010/main" val="DDDDDD" mc:Ignorable=""/>
                </a:contourClr>
              </a:sp3d>
            </a:bodyPr>
            <a:lstStyle/>
            <a:p>
              <a:r>
                <a:rPr lang="en-US" sz="16600" b="1" spc="150" dirty="0" smtClean="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latin typeface="Aharoni" pitchFamily="2" charset="-79"/>
                  <a:cs typeface="Aharoni" pitchFamily="2" charset="-79"/>
                </a:rPr>
                <a:t>3</a:t>
              </a:r>
              <a:r>
                <a:rPr lang="en-US" sz="16600" b="1" spc="150" dirty="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latin typeface="Aharoni" pitchFamily="2" charset="-79"/>
                  <a:cs typeface="Aharoni" pitchFamily="2" charset="-79"/>
                </a:rPr>
                <a:t>-</a:t>
              </a:r>
              <a:endParaRPr lang="en-US" sz="6000" b="1" spc="150" dirty="0">
                <a:ln w="11430"/>
                <a:solidFill>
                  <a:srgbClr xmlns:mc="http://schemas.openxmlformats.org/markup-compatibility/2006" xmlns:a14="http://schemas.microsoft.com/office/drawing/2010/main" val="F8F8F8" mc:Ignorable=""/>
                </a:solidFill>
                <a:effectLst>
                  <a:outerShdw blurRad="25400" algn="tl" rotWithShape="0">
                    <a:srgbClr xmlns:mc="http://schemas.openxmlformats.org/markup-compatibility/2006" xmlns:a14="http://schemas.microsoft.com/office/drawing/2010/main" val="000000" mc:Ignorable="">
                      <a:alpha val="43000"/>
                    </a:srgbClr>
                  </a:outerShdw>
                </a:effectLst>
                <a:latin typeface="Aharoni" pitchFamily="2" charset="-79"/>
                <a:cs typeface="Aharoni" pitchFamily="2" charset="-79"/>
              </a:endParaRPr>
            </a:p>
          </p:txBody>
        </p:sp>
      </p:grpSp>
    </p:spTree>
    <p:extLst>
      <p:ext uri="{BB962C8B-B14F-4D97-AF65-F5344CB8AC3E}">
        <p14:creationId xmlns:p14="http://schemas.microsoft.com/office/powerpoint/2010/main" val="544144846"/>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0550028"/>
              </p:ext>
            </p:extLst>
          </p:nvPr>
        </p:nvGraphicFramePr>
        <p:xfrm>
          <a:off x="457200" y="548680"/>
          <a:ext cx="8229600" cy="583264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51520" y="5746030"/>
            <a:ext cx="8640960" cy="923330"/>
          </a:xfrm>
          <a:prstGeom prst="rect">
            <a:avLst/>
          </a:prstGeom>
          <a:noFill/>
        </p:spPr>
        <p:txBody>
          <a:bodyPr wrap="square" rtlCol="0">
            <a:spAutoFit/>
          </a:bodyPr>
          <a:lstStyle/>
          <a:p>
            <a:r>
              <a:rPr lang="en-US" noProof="1"/>
              <a:t>Lorem ipsum dolor sit amet, consetetur sadipscing elitr, sed diam nonumy eirmod tempor invidunt ut labore et dolore magna aliquyam erat, sed diam voluptua. At vero eos et accusam et justo duo dolores et ea rebum. </a:t>
            </a:r>
          </a:p>
        </p:txBody>
      </p:sp>
    </p:spTree>
    <p:extLst>
      <p:ext uri="{BB962C8B-B14F-4D97-AF65-F5344CB8AC3E}">
        <p14:creationId xmlns:p14="http://schemas.microsoft.com/office/powerpoint/2010/main" val="3196145678"/>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28909363"/>
              </p:ext>
            </p:extLst>
          </p:nvPr>
        </p:nvGraphicFramePr>
        <p:xfrm>
          <a:off x="552203" y="1537578"/>
          <a:ext cx="4454648" cy="41373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932040" y="815801"/>
            <a:ext cx="3168352" cy="5770811"/>
          </a:xfrm>
          <a:prstGeom prst="rect">
            <a:avLst/>
          </a:prstGeom>
          <a:noFill/>
        </p:spPr>
        <p:txBody>
          <a:bodyPr wrap="square" rtlCol="0">
            <a:spAutoFit/>
          </a:bodyPr>
          <a:lstStyle/>
          <a:p>
            <a:pPr marL="285750" indent="-285750">
              <a:lnSpc>
                <a:spcPct val="150000"/>
              </a:lnSpc>
              <a:buFont typeface="Arial" pitchFamily="34" charset="0"/>
              <a:buChar char="•"/>
            </a:pPr>
            <a:r>
              <a:rPr lang="en-US" noProof="1"/>
              <a:t>Lorem ipsum dolor sit amet, consectetuer adipiscing elit.</a:t>
            </a:r>
          </a:p>
          <a:p>
            <a:pPr marL="285750" indent="-285750">
              <a:lnSpc>
                <a:spcPct val="150000"/>
              </a:lnSpc>
              <a:buFont typeface="Arial" pitchFamily="34" charset="0"/>
              <a:buChar char="•"/>
            </a:pPr>
            <a:r>
              <a:rPr lang="en-US" noProof="1"/>
              <a:t>Aenean commodo ligula eget dolor. Aenean massa.</a:t>
            </a:r>
          </a:p>
          <a:p>
            <a:pPr marL="285750" indent="-285750">
              <a:lnSpc>
                <a:spcPct val="150000"/>
              </a:lnSpc>
              <a:buFont typeface="Arial" pitchFamily="34" charset="0"/>
              <a:buChar char="•"/>
            </a:pPr>
            <a:r>
              <a:rPr lang="en-US" noProof="1"/>
              <a:t>Cum sociis natoque penatibus et magnis dis parturient montes, nascetur ridiculus mus.</a:t>
            </a:r>
          </a:p>
          <a:p>
            <a:pPr marL="285750" indent="-285750">
              <a:lnSpc>
                <a:spcPct val="150000"/>
              </a:lnSpc>
              <a:buFont typeface="Arial" pitchFamily="34" charset="0"/>
              <a:buChar char="•"/>
            </a:pPr>
            <a:r>
              <a:rPr lang="en-US" noProof="1"/>
              <a:t>Donec quam felis, ultricies nec, pellentesque eu, pretium quis, sem.</a:t>
            </a:r>
          </a:p>
          <a:p>
            <a:pPr marL="285750" indent="-285750">
              <a:lnSpc>
                <a:spcPct val="150000"/>
              </a:lnSpc>
              <a:buFont typeface="Arial" pitchFamily="34" charset="0"/>
              <a:buChar char="•"/>
            </a:pPr>
            <a:r>
              <a:rPr lang="en-US" noProof="1"/>
              <a:t>Nulla consequat massa quis enim.</a:t>
            </a:r>
          </a:p>
          <a:p>
            <a:endParaRPr lang="en-US" noProof="1"/>
          </a:p>
        </p:txBody>
      </p:sp>
    </p:spTree>
    <p:extLst>
      <p:ext uri="{BB962C8B-B14F-4D97-AF65-F5344CB8AC3E}">
        <p14:creationId xmlns:p14="http://schemas.microsoft.com/office/powerpoint/2010/main" val="1188244696"/>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Lorem</a:t>
            </a:r>
            <a:r>
              <a:rPr lang="en-US" dirty="0"/>
              <a:t> </a:t>
            </a:r>
            <a:r>
              <a:rPr lang="en-US" dirty="0" err="1"/>
              <a:t>Ipsum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117676"/>
              </p:ext>
            </p:extLst>
          </p:nvPr>
        </p:nvGraphicFramePr>
        <p:xfrm>
          <a:off x="457200" y="1600200"/>
          <a:ext cx="8229600" cy="4421088"/>
        </p:xfrm>
        <a:graphic>
          <a:graphicData uri="http://schemas.openxmlformats.org/drawingml/2006/table">
            <a:tbl>
              <a:tblPr firstRow="1" bandRow="1">
                <a:tableStyleId>{125E5076-3810-47DD-B79F-674D7AD40C01}</a:tableStyleId>
              </a:tblPr>
              <a:tblGrid>
                <a:gridCol w="1645920"/>
                <a:gridCol w="1645920"/>
                <a:gridCol w="1645920"/>
                <a:gridCol w="1645920"/>
                <a:gridCol w="1645920"/>
              </a:tblGrid>
              <a:tr h="552636">
                <a:tc>
                  <a:txBody>
                    <a:bodyPr/>
                    <a:lstStyle/>
                    <a:p>
                      <a:pPr algn="ctr"/>
                      <a:endParaRPr lang="de-DE" dirty="0"/>
                    </a:p>
                  </a:txBody>
                  <a:tcPr anchor="ctr">
                    <a:solidFill>
                      <a:schemeClr val="bg1">
                        <a:lumMod val="95000"/>
                        <a:lumOff val="5000"/>
                      </a:schemeClr>
                    </a:solidFill>
                  </a:tcPr>
                </a:tc>
                <a:tc>
                  <a:txBody>
                    <a:bodyPr/>
                    <a:lstStyle/>
                    <a:p>
                      <a:pPr algn="ctr"/>
                      <a:r>
                        <a:rPr lang="de-DE" dirty="0"/>
                        <a:t>1</a:t>
                      </a:r>
                    </a:p>
                  </a:txBody>
                  <a:tcPr anchor="ctr"/>
                </a:tc>
                <a:tc>
                  <a:txBody>
                    <a:bodyPr/>
                    <a:lstStyle/>
                    <a:p>
                      <a:pPr algn="ctr"/>
                      <a:r>
                        <a:rPr lang="de-DE" dirty="0"/>
                        <a:t>2</a:t>
                      </a:r>
                    </a:p>
                  </a:txBody>
                  <a:tcPr anchor="ctr"/>
                </a:tc>
                <a:tc>
                  <a:txBody>
                    <a:bodyPr/>
                    <a:lstStyle/>
                    <a:p>
                      <a:pPr algn="ctr"/>
                      <a:r>
                        <a:rPr lang="de-DE" dirty="0"/>
                        <a:t>3</a:t>
                      </a:r>
                    </a:p>
                  </a:txBody>
                  <a:tcPr anchor="ctr"/>
                </a:tc>
                <a:tc>
                  <a:txBody>
                    <a:bodyPr/>
                    <a:lstStyle/>
                    <a:p>
                      <a:pPr algn="ctr"/>
                      <a:r>
                        <a:rPr lang="de-DE" dirty="0"/>
                        <a:t>4</a:t>
                      </a:r>
                    </a:p>
                  </a:txBody>
                  <a:tcPr anchor="ctr"/>
                </a:tc>
              </a:tr>
              <a:tr h="552636">
                <a:tc>
                  <a:txBody>
                    <a:bodyPr/>
                    <a:lstStyle/>
                    <a:p>
                      <a:pPr algn="ctr"/>
                      <a:r>
                        <a:rPr lang="de-DE" dirty="0"/>
                        <a:t>A</a:t>
                      </a:r>
                    </a:p>
                  </a:txBody>
                  <a:tcPr anchor="ctr">
                    <a:solidFill>
                      <a:schemeClr val="bg1">
                        <a:lumMod val="95000"/>
                        <a:lumOff val="5000"/>
                      </a:schemeClr>
                    </a:solidFill>
                  </a:tcPr>
                </a:tc>
                <a:tc>
                  <a:txBody>
                    <a:bodyPr/>
                    <a:lstStyle/>
                    <a:p>
                      <a:pPr algn="ctr"/>
                      <a:r>
                        <a:rPr lang="de-DE" dirty="0"/>
                        <a:t>A1</a:t>
                      </a:r>
                    </a:p>
                  </a:txBody>
                  <a:tcPr anchor="ctr"/>
                </a:tc>
                <a:tc>
                  <a:txBody>
                    <a:bodyPr/>
                    <a:lstStyle/>
                    <a:p>
                      <a:pPr algn="ctr"/>
                      <a:r>
                        <a:rPr lang="de-DE" dirty="0"/>
                        <a:t>A2</a:t>
                      </a:r>
                    </a:p>
                  </a:txBody>
                  <a:tcPr anchor="ctr"/>
                </a:tc>
                <a:tc>
                  <a:txBody>
                    <a:bodyPr/>
                    <a:lstStyle/>
                    <a:p>
                      <a:pPr algn="ctr"/>
                      <a:r>
                        <a:rPr lang="de-DE" dirty="0"/>
                        <a:t>A3</a:t>
                      </a:r>
                    </a:p>
                  </a:txBody>
                  <a:tcPr anchor="ctr"/>
                </a:tc>
                <a:tc>
                  <a:txBody>
                    <a:bodyPr/>
                    <a:lstStyle/>
                    <a:p>
                      <a:pPr algn="ctr"/>
                      <a:r>
                        <a:rPr lang="de-DE" dirty="0"/>
                        <a:t>A4</a:t>
                      </a:r>
                    </a:p>
                  </a:txBody>
                  <a:tcPr anchor="ctr"/>
                </a:tc>
              </a:tr>
              <a:tr h="552636">
                <a:tc>
                  <a:txBody>
                    <a:bodyPr/>
                    <a:lstStyle/>
                    <a:p>
                      <a:pPr algn="ctr"/>
                      <a:r>
                        <a:rPr lang="de-DE" dirty="0"/>
                        <a:t>B</a:t>
                      </a:r>
                    </a:p>
                  </a:txBody>
                  <a:tcPr anchor="ctr">
                    <a:solidFill>
                      <a:schemeClr val="bg1">
                        <a:lumMod val="95000"/>
                        <a:lumOff val="5000"/>
                      </a:schemeClr>
                    </a:solidFill>
                  </a:tcPr>
                </a:tc>
                <a:tc>
                  <a:txBody>
                    <a:bodyPr/>
                    <a:lstStyle/>
                    <a:p>
                      <a:pPr algn="ctr"/>
                      <a:r>
                        <a:rPr lang="de-DE" dirty="0"/>
                        <a:t>B1</a:t>
                      </a:r>
                    </a:p>
                  </a:txBody>
                  <a:tcPr anchor="ctr"/>
                </a:tc>
                <a:tc>
                  <a:txBody>
                    <a:bodyPr/>
                    <a:lstStyle/>
                    <a:p>
                      <a:pPr algn="ctr"/>
                      <a:r>
                        <a:rPr lang="de-DE" dirty="0"/>
                        <a:t>B2</a:t>
                      </a:r>
                    </a:p>
                  </a:txBody>
                  <a:tcPr anchor="ctr"/>
                </a:tc>
                <a:tc>
                  <a:txBody>
                    <a:bodyPr/>
                    <a:lstStyle/>
                    <a:p>
                      <a:pPr algn="ctr"/>
                      <a:r>
                        <a:rPr lang="de-DE" dirty="0"/>
                        <a:t>B3</a:t>
                      </a:r>
                    </a:p>
                  </a:txBody>
                  <a:tcPr anchor="ctr"/>
                </a:tc>
                <a:tc>
                  <a:txBody>
                    <a:bodyPr/>
                    <a:lstStyle/>
                    <a:p>
                      <a:pPr algn="ctr"/>
                      <a:r>
                        <a:rPr lang="de-DE" dirty="0"/>
                        <a:t>B4</a:t>
                      </a:r>
                    </a:p>
                  </a:txBody>
                  <a:tcPr anchor="ctr"/>
                </a:tc>
              </a:tr>
              <a:tr h="552636">
                <a:tc>
                  <a:txBody>
                    <a:bodyPr/>
                    <a:lstStyle/>
                    <a:p>
                      <a:pPr algn="ctr"/>
                      <a:r>
                        <a:rPr lang="de-DE" dirty="0"/>
                        <a:t>C</a:t>
                      </a:r>
                    </a:p>
                  </a:txBody>
                  <a:tcPr anchor="ctr">
                    <a:solidFill>
                      <a:schemeClr val="bg1">
                        <a:lumMod val="95000"/>
                        <a:lumOff val="5000"/>
                      </a:schemeClr>
                    </a:solidFill>
                  </a:tcPr>
                </a:tc>
                <a:tc>
                  <a:txBody>
                    <a:bodyPr/>
                    <a:lstStyle/>
                    <a:p>
                      <a:pPr algn="ctr"/>
                      <a:r>
                        <a:rPr lang="de-DE" dirty="0"/>
                        <a:t>C1</a:t>
                      </a:r>
                    </a:p>
                  </a:txBody>
                  <a:tcPr anchor="ctr"/>
                </a:tc>
                <a:tc>
                  <a:txBody>
                    <a:bodyPr/>
                    <a:lstStyle/>
                    <a:p>
                      <a:pPr algn="ctr"/>
                      <a:r>
                        <a:rPr lang="de-DE" dirty="0"/>
                        <a:t>C2</a:t>
                      </a:r>
                    </a:p>
                  </a:txBody>
                  <a:tcPr anchor="ctr"/>
                </a:tc>
                <a:tc>
                  <a:txBody>
                    <a:bodyPr/>
                    <a:lstStyle/>
                    <a:p>
                      <a:pPr algn="ctr"/>
                      <a:r>
                        <a:rPr lang="de-DE" dirty="0"/>
                        <a:t>C3</a:t>
                      </a:r>
                    </a:p>
                  </a:txBody>
                  <a:tcPr anchor="ctr"/>
                </a:tc>
                <a:tc>
                  <a:txBody>
                    <a:bodyPr/>
                    <a:lstStyle/>
                    <a:p>
                      <a:pPr algn="ctr"/>
                      <a:r>
                        <a:rPr lang="de-DE" dirty="0"/>
                        <a:t>C4</a:t>
                      </a:r>
                    </a:p>
                  </a:txBody>
                  <a:tcPr anchor="ctr"/>
                </a:tc>
              </a:tr>
              <a:tr h="552636">
                <a:tc>
                  <a:txBody>
                    <a:bodyPr/>
                    <a:lstStyle/>
                    <a:p>
                      <a:pPr algn="ctr"/>
                      <a:r>
                        <a:rPr lang="de-DE" dirty="0"/>
                        <a:t>D</a:t>
                      </a:r>
                    </a:p>
                  </a:txBody>
                  <a:tcPr anchor="ctr">
                    <a:solidFill>
                      <a:schemeClr val="bg1">
                        <a:lumMod val="95000"/>
                        <a:lumOff val="5000"/>
                      </a:schemeClr>
                    </a:solidFill>
                  </a:tcPr>
                </a:tc>
                <a:tc>
                  <a:txBody>
                    <a:bodyPr/>
                    <a:lstStyle/>
                    <a:p>
                      <a:pPr algn="ctr"/>
                      <a:r>
                        <a:rPr lang="de-DE" dirty="0"/>
                        <a:t>D1</a:t>
                      </a:r>
                    </a:p>
                  </a:txBody>
                  <a:tcPr anchor="ctr"/>
                </a:tc>
                <a:tc>
                  <a:txBody>
                    <a:bodyPr/>
                    <a:lstStyle/>
                    <a:p>
                      <a:pPr algn="ctr"/>
                      <a:r>
                        <a:rPr lang="de-DE" dirty="0"/>
                        <a:t>D2</a:t>
                      </a:r>
                    </a:p>
                  </a:txBody>
                  <a:tcPr anchor="ctr"/>
                </a:tc>
                <a:tc>
                  <a:txBody>
                    <a:bodyPr/>
                    <a:lstStyle/>
                    <a:p>
                      <a:pPr algn="ctr"/>
                      <a:r>
                        <a:rPr lang="de-DE" dirty="0"/>
                        <a:t>D3</a:t>
                      </a:r>
                    </a:p>
                  </a:txBody>
                  <a:tcPr anchor="ctr"/>
                </a:tc>
                <a:tc>
                  <a:txBody>
                    <a:bodyPr/>
                    <a:lstStyle/>
                    <a:p>
                      <a:pPr algn="ctr"/>
                      <a:r>
                        <a:rPr lang="de-DE" dirty="0"/>
                        <a:t>D4</a:t>
                      </a:r>
                    </a:p>
                  </a:txBody>
                  <a:tcPr anchor="ctr"/>
                </a:tc>
              </a:tr>
              <a:tr h="552636">
                <a:tc>
                  <a:txBody>
                    <a:bodyPr/>
                    <a:lstStyle/>
                    <a:p>
                      <a:pPr algn="ctr"/>
                      <a:r>
                        <a:rPr lang="de-DE" dirty="0"/>
                        <a:t>E</a:t>
                      </a:r>
                    </a:p>
                  </a:txBody>
                  <a:tcPr anchor="ctr">
                    <a:solidFill>
                      <a:schemeClr val="bg1">
                        <a:lumMod val="95000"/>
                        <a:lumOff val="5000"/>
                      </a:schemeClr>
                    </a:solidFill>
                  </a:tcPr>
                </a:tc>
                <a:tc>
                  <a:txBody>
                    <a:bodyPr/>
                    <a:lstStyle/>
                    <a:p>
                      <a:pPr algn="ctr"/>
                      <a:r>
                        <a:rPr lang="de-DE" dirty="0"/>
                        <a:t>E1</a:t>
                      </a:r>
                    </a:p>
                  </a:txBody>
                  <a:tcPr anchor="ctr"/>
                </a:tc>
                <a:tc>
                  <a:txBody>
                    <a:bodyPr/>
                    <a:lstStyle/>
                    <a:p>
                      <a:pPr algn="ctr"/>
                      <a:r>
                        <a:rPr lang="de-DE" dirty="0"/>
                        <a:t>E2</a:t>
                      </a:r>
                    </a:p>
                  </a:txBody>
                  <a:tcPr anchor="ctr"/>
                </a:tc>
                <a:tc>
                  <a:txBody>
                    <a:bodyPr/>
                    <a:lstStyle/>
                    <a:p>
                      <a:pPr algn="ctr"/>
                      <a:r>
                        <a:rPr lang="de-DE" dirty="0"/>
                        <a:t>E3</a:t>
                      </a:r>
                    </a:p>
                  </a:txBody>
                  <a:tcPr anchor="ctr"/>
                </a:tc>
                <a:tc>
                  <a:txBody>
                    <a:bodyPr/>
                    <a:lstStyle/>
                    <a:p>
                      <a:pPr algn="ctr"/>
                      <a:r>
                        <a:rPr lang="de-DE" dirty="0"/>
                        <a:t>E4</a:t>
                      </a:r>
                    </a:p>
                  </a:txBody>
                  <a:tcPr anchor="ctr"/>
                </a:tc>
              </a:tr>
              <a:tr h="552636">
                <a:tc>
                  <a:txBody>
                    <a:bodyPr/>
                    <a:lstStyle/>
                    <a:p>
                      <a:pPr algn="ctr"/>
                      <a:r>
                        <a:rPr lang="de-DE" dirty="0"/>
                        <a:t>F</a:t>
                      </a:r>
                    </a:p>
                  </a:txBody>
                  <a:tcPr anchor="ctr">
                    <a:solidFill>
                      <a:schemeClr val="bg1">
                        <a:lumMod val="95000"/>
                        <a:lumOff val="5000"/>
                      </a:schemeClr>
                    </a:solidFill>
                  </a:tcPr>
                </a:tc>
                <a:tc>
                  <a:txBody>
                    <a:bodyPr/>
                    <a:lstStyle/>
                    <a:p>
                      <a:pPr algn="ctr"/>
                      <a:r>
                        <a:rPr lang="de-DE" dirty="0"/>
                        <a:t>F1</a:t>
                      </a:r>
                    </a:p>
                  </a:txBody>
                  <a:tcPr anchor="ctr"/>
                </a:tc>
                <a:tc>
                  <a:txBody>
                    <a:bodyPr/>
                    <a:lstStyle/>
                    <a:p>
                      <a:pPr algn="ctr"/>
                      <a:r>
                        <a:rPr lang="de-DE" dirty="0"/>
                        <a:t>F2</a:t>
                      </a:r>
                    </a:p>
                  </a:txBody>
                  <a:tcPr anchor="ctr"/>
                </a:tc>
                <a:tc>
                  <a:txBody>
                    <a:bodyPr/>
                    <a:lstStyle/>
                    <a:p>
                      <a:pPr algn="ctr"/>
                      <a:r>
                        <a:rPr lang="de-DE" dirty="0"/>
                        <a:t>F3</a:t>
                      </a:r>
                    </a:p>
                  </a:txBody>
                  <a:tcPr anchor="ctr"/>
                </a:tc>
                <a:tc>
                  <a:txBody>
                    <a:bodyPr/>
                    <a:lstStyle/>
                    <a:p>
                      <a:pPr algn="ctr"/>
                      <a:r>
                        <a:rPr lang="de-DE" dirty="0"/>
                        <a:t>F4</a:t>
                      </a:r>
                    </a:p>
                  </a:txBody>
                  <a:tcPr anchor="ctr"/>
                </a:tc>
              </a:tr>
              <a:tr h="552636">
                <a:tc>
                  <a:txBody>
                    <a:bodyPr/>
                    <a:lstStyle/>
                    <a:p>
                      <a:pPr algn="ctr"/>
                      <a:r>
                        <a:rPr lang="de-DE" dirty="0"/>
                        <a:t>G</a:t>
                      </a:r>
                    </a:p>
                  </a:txBody>
                  <a:tcPr anchor="ctr">
                    <a:solidFill>
                      <a:schemeClr val="bg1">
                        <a:lumMod val="95000"/>
                        <a:lumOff val="5000"/>
                      </a:schemeClr>
                    </a:solidFill>
                  </a:tcPr>
                </a:tc>
                <a:tc>
                  <a:txBody>
                    <a:bodyPr/>
                    <a:lstStyle/>
                    <a:p>
                      <a:pPr algn="ctr"/>
                      <a:r>
                        <a:rPr lang="de-DE" dirty="0"/>
                        <a:t>G1</a:t>
                      </a:r>
                    </a:p>
                  </a:txBody>
                  <a:tcPr anchor="ctr"/>
                </a:tc>
                <a:tc>
                  <a:txBody>
                    <a:bodyPr/>
                    <a:lstStyle/>
                    <a:p>
                      <a:pPr algn="ctr"/>
                      <a:r>
                        <a:rPr lang="de-DE" dirty="0"/>
                        <a:t>G2</a:t>
                      </a:r>
                    </a:p>
                  </a:txBody>
                  <a:tcPr anchor="ctr"/>
                </a:tc>
                <a:tc>
                  <a:txBody>
                    <a:bodyPr/>
                    <a:lstStyle/>
                    <a:p>
                      <a:pPr algn="ctr"/>
                      <a:r>
                        <a:rPr lang="de-DE" dirty="0"/>
                        <a:t>G3</a:t>
                      </a:r>
                    </a:p>
                  </a:txBody>
                  <a:tcPr anchor="ctr"/>
                </a:tc>
                <a:tc>
                  <a:txBody>
                    <a:bodyPr/>
                    <a:lstStyle/>
                    <a:p>
                      <a:pPr algn="ctr"/>
                      <a:r>
                        <a:rPr lang="de-DE" dirty="0"/>
                        <a:t>G4</a:t>
                      </a:r>
                    </a:p>
                  </a:txBody>
                  <a:tcPr anchor="ctr"/>
                </a:tc>
              </a:tr>
            </a:tbl>
          </a:graphicData>
        </a:graphic>
      </p:graphicFrame>
    </p:spTree>
    <p:extLst>
      <p:ext uri="{BB962C8B-B14F-4D97-AF65-F5344CB8AC3E}">
        <p14:creationId xmlns:p14="http://schemas.microsoft.com/office/powerpoint/2010/main" val="3732107494"/>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76472451"/>
              </p:ext>
            </p:extLst>
          </p:nvPr>
        </p:nvGraphicFramePr>
        <p:xfrm>
          <a:off x="3910633" y="980728"/>
          <a:ext cx="4765823" cy="460851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06139" y="2276872"/>
            <a:ext cx="3528392" cy="1477328"/>
          </a:xfrm>
          <a:prstGeom prst="rect">
            <a:avLst/>
          </a:prstGeom>
          <a:noFill/>
        </p:spPr>
        <p:txBody>
          <a:bodyPr wrap="square" rtlCol="0">
            <a:spAutoFit/>
          </a:bodyPr>
          <a:lstStyle/>
          <a:p>
            <a:r>
              <a:rPr lang="de-DE" noProof="1"/>
              <a:t>Lorem ipsum dolor sit amet, consetetur sadipscing elitr, sed diam nonumy eirmod tempor invidunt ut labore et dolore magna aliquyam erat, sed diam voluptua. </a:t>
            </a:r>
          </a:p>
        </p:txBody>
      </p:sp>
    </p:spTree>
    <p:extLst>
      <p:ext uri="{BB962C8B-B14F-4D97-AF65-F5344CB8AC3E}">
        <p14:creationId xmlns:p14="http://schemas.microsoft.com/office/powerpoint/2010/main" val="645477725"/>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2">
                    <a:lumMod val="60000"/>
                    <a:lumOff val="40000"/>
                  </a:schemeClr>
                </a:solidFill>
              </a:rPr>
              <a:t>Lorem</a:t>
            </a:r>
            <a:r>
              <a:rPr lang="en-US" dirty="0">
                <a:solidFill>
                  <a:schemeClr val="bg2">
                    <a:lumMod val="60000"/>
                    <a:lumOff val="40000"/>
                  </a:schemeClr>
                </a:solidFill>
              </a:rPr>
              <a:t> </a:t>
            </a:r>
            <a:r>
              <a:rPr lang="en-US" dirty="0" err="1">
                <a:solidFill>
                  <a:schemeClr val="bg2">
                    <a:lumMod val="60000"/>
                    <a:lumOff val="40000"/>
                  </a:schemeClr>
                </a:solidFill>
              </a:rPr>
              <a:t>Ipsum</a:t>
            </a:r>
            <a:endParaRPr lang="en-US" dirty="0">
              <a:solidFill>
                <a:schemeClr val="bg2">
                  <a:lumMod val="60000"/>
                  <a:lumOff val="40000"/>
                </a:schemeClr>
              </a:solidFill>
            </a:endParaRPr>
          </a:p>
        </p:txBody>
      </p:sp>
      <p:sp>
        <p:nvSpPr>
          <p:cNvPr id="3" name="Content Placeholder 2"/>
          <p:cNvSpPr>
            <a:spLocks noGrp="1"/>
          </p:cNvSpPr>
          <p:nvPr>
            <p:ph idx="1"/>
          </p:nvPr>
        </p:nvSpPr>
        <p:spPr/>
        <p:txBody>
          <a:bodyPr anchor="ctr">
            <a:normAutofit lnSpcReduction="10000"/>
          </a:bodyPr>
          <a:lstStyle/>
          <a:p>
            <a:pPr>
              <a:buFont typeface="Wingdings" pitchFamily="2" charset="2"/>
              <a:buChar char="v"/>
            </a:pPr>
            <a:r>
              <a:rPr lang="en-US" noProof="1"/>
              <a:t>Lorem ipsum dolor sit amet, consectetuer adipiscing elit.</a:t>
            </a:r>
          </a:p>
          <a:p>
            <a:pPr>
              <a:buFont typeface="Wingdings" pitchFamily="2" charset="2"/>
              <a:buChar char="v"/>
            </a:pPr>
            <a:r>
              <a:rPr lang="en-US" noProof="1"/>
              <a:t>Aenean commodo ligula eget dolor. Aenean massa.</a:t>
            </a:r>
          </a:p>
          <a:p>
            <a:pPr>
              <a:buFont typeface="Wingdings" pitchFamily="2" charset="2"/>
              <a:buChar char="v"/>
            </a:pPr>
            <a:r>
              <a:rPr lang="en-US" noProof="1"/>
              <a:t>Cum sociis natoque penatibus et magnis dis parturient montes, nascetur ridiculus mus.</a:t>
            </a:r>
          </a:p>
          <a:p>
            <a:pPr>
              <a:buFont typeface="Wingdings" pitchFamily="2" charset="2"/>
              <a:buChar char="v"/>
            </a:pPr>
            <a:r>
              <a:rPr lang="en-US" noProof="1"/>
              <a:t>Donec quam felis, ultricies nec, pellentesque eu, pretium quis, sem.</a:t>
            </a:r>
          </a:p>
          <a:p>
            <a:pPr>
              <a:buFont typeface="Wingdings" pitchFamily="2" charset="2"/>
              <a:buChar char="v"/>
            </a:pPr>
            <a:r>
              <a:rPr lang="en-US" noProof="1"/>
              <a:t>Nulla consequat massa quis enim.</a:t>
            </a:r>
          </a:p>
          <a:p>
            <a:pPr marL="0" indent="0">
              <a:buNone/>
            </a:pPr>
            <a:endParaRPr lang="en-US" dirty="0"/>
          </a:p>
        </p:txBody>
      </p:sp>
    </p:spTree>
    <p:extLst>
      <p:ext uri="{BB962C8B-B14F-4D97-AF65-F5344CB8AC3E}">
        <p14:creationId xmlns:p14="http://schemas.microsoft.com/office/powerpoint/2010/main" val="815761262"/>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65928512"/>
              </p:ext>
            </p:extLst>
          </p:nvPr>
        </p:nvGraphicFramePr>
        <p:xfrm>
          <a:off x="395537" y="439387"/>
          <a:ext cx="7920880" cy="57979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23528" y="5229200"/>
            <a:ext cx="3528392" cy="1477328"/>
          </a:xfrm>
          <a:prstGeom prst="rect">
            <a:avLst/>
          </a:prstGeom>
          <a:noFill/>
        </p:spPr>
        <p:txBody>
          <a:bodyPr wrap="square" rtlCol="0">
            <a:spAutoFit/>
          </a:bodyPr>
          <a:lstStyle/>
          <a:p>
            <a:r>
              <a:rPr lang="de-DE" noProof="1"/>
              <a:t>Lorem ipsum dolor sit amet, consetetur sadipscing elitr, sed diam nonumy eirmod tempor invidunt ut labore et dolore magna aliquyam erat, sed diam voluptua. </a:t>
            </a:r>
          </a:p>
        </p:txBody>
      </p:sp>
    </p:spTree>
    <p:extLst>
      <p:ext uri="{BB962C8B-B14F-4D97-AF65-F5344CB8AC3E}">
        <p14:creationId xmlns:p14="http://schemas.microsoft.com/office/powerpoint/2010/main" val="416789396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5288078"/>
              </p:ext>
            </p:extLst>
          </p:nvPr>
        </p:nvGraphicFramePr>
        <p:xfrm>
          <a:off x="457200" y="501179"/>
          <a:ext cx="4330824" cy="583264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5148064" y="620688"/>
            <a:ext cx="3528392" cy="2031325"/>
          </a:xfrm>
          <a:prstGeom prst="rect">
            <a:avLst/>
          </a:prstGeom>
          <a:noFill/>
        </p:spPr>
        <p:txBody>
          <a:bodyPr wrap="square" rtlCol="0">
            <a:spAutoFit/>
          </a:bodyPr>
          <a:lstStyle/>
          <a:p>
            <a:r>
              <a:rPr lang="de-DE" b="1" noProof="1"/>
              <a:t>Lorem ipsum </a:t>
            </a:r>
            <a:r>
              <a:rPr lang="de-DE" noProof="1"/>
              <a:t>dolor sit amet, consetetur sadipscing elitr, sed diam nonumy eirmod tempor invidunt ut labore et dolore magna aliquyam erat, sed diam voluptua. At vero eos et accusam et justo duo dolores et ea rebum. </a:t>
            </a:r>
          </a:p>
        </p:txBody>
      </p:sp>
    </p:spTree>
    <p:extLst>
      <p:ext uri="{BB962C8B-B14F-4D97-AF65-F5344CB8AC3E}">
        <p14:creationId xmlns:p14="http://schemas.microsoft.com/office/powerpoint/2010/main" val="1512376234"/>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r>
              <a:rPr lang="en-US" dirty="0">
                <a:solidFill>
                  <a:schemeClr val="bg2">
                    <a:lumMod val="60000"/>
                    <a:lumOff val="40000"/>
                  </a:schemeClr>
                </a:solidFill>
              </a:rPr>
              <a:t>Any Questions?</a:t>
            </a:r>
          </a:p>
        </p:txBody>
      </p:sp>
    </p:spTree>
    <p:extLst>
      <p:ext uri="{BB962C8B-B14F-4D97-AF65-F5344CB8AC3E}">
        <p14:creationId xmlns:p14="http://schemas.microsoft.com/office/powerpoint/2010/main" val="686213330"/>
      </p:ext>
    </p:extLst>
  </p:cSld>
  <p:clrMapOvr>
    <a:masterClrMapping/>
  </p:clrMapOvr>
  <mc:AlternateContent xmlns:mc="http://schemas.openxmlformats.org/markup-compatibility/2006" xmlns:p14="http://schemas.microsoft.com/office/powerpoint/2010/main">
    <mc:Choice Requires="p14">
      <p:transition spd="slow">
        <p14:flash/>
        <p:sndAc>
          <p:stSnd>
            <p:snd r:embed="rId2" name="voltage.wav"/>
          </p:stSnd>
        </p:sndAc>
      </p:transition>
    </mc:Choice>
    <mc:Fallback xmlns="">
      <p:transition spd="slow">
        <p:fade/>
        <p:sndAc>
          <p:stSnd>
            <p:snd r:embed="rId3" name="voltage.wav"/>
          </p:stSnd>
        </p:sndAc>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2">
                    <a:lumMod val="60000"/>
                    <a:lumOff val="40000"/>
                  </a:schemeClr>
                </a:solidFill>
              </a:rPr>
              <a:t>Lorem</a:t>
            </a:r>
            <a:r>
              <a:rPr lang="en-US" dirty="0">
                <a:solidFill>
                  <a:schemeClr val="bg2">
                    <a:lumMod val="60000"/>
                    <a:lumOff val="40000"/>
                  </a:schemeClr>
                </a:solidFill>
              </a:rPr>
              <a:t> </a:t>
            </a:r>
            <a:r>
              <a:rPr lang="en-US" dirty="0" err="1">
                <a:solidFill>
                  <a:schemeClr val="bg2">
                    <a:lumMod val="60000"/>
                    <a:lumOff val="40000"/>
                  </a:schemeClr>
                </a:solidFill>
              </a:rPr>
              <a:t>Ipsum</a:t>
            </a:r>
            <a:endParaRPr lang="en-US" dirty="0">
              <a:solidFill>
                <a:schemeClr val="bg2">
                  <a:lumMod val="60000"/>
                  <a:lumOff val="40000"/>
                </a:schemeClr>
              </a:solidFill>
            </a:endParaRPr>
          </a:p>
        </p:txBody>
      </p:sp>
      <p:sp>
        <p:nvSpPr>
          <p:cNvPr id="3" name="Content Placeholder 2"/>
          <p:cNvSpPr>
            <a:spLocks noGrp="1"/>
          </p:cNvSpPr>
          <p:nvPr>
            <p:ph idx="1"/>
          </p:nvPr>
        </p:nvSpPr>
        <p:spPr/>
        <p:txBody>
          <a:bodyPr>
            <a:normAutofit lnSpcReduction="10000"/>
          </a:bodyPr>
          <a:lstStyle/>
          <a:p>
            <a:pPr marL="285750" indent="-285750"/>
            <a:r>
              <a:rPr lang="en-US" noProof="1"/>
              <a:t>Lorem ipsum dolor sit amet, consectetuer adipiscing elit.</a:t>
            </a:r>
          </a:p>
          <a:p>
            <a:pPr marL="285750" indent="-285750"/>
            <a:r>
              <a:rPr lang="en-US" noProof="1"/>
              <a:t>Aenean commodo ligula eget dolor. Aenean massa.</a:t>
            </a:r>
          </a:p>
          <a:p>
            <a:pPr marL="285750" indent="-285750"/>
            <a:r>
              <a:rPr lang="en-US" i="1" noProof="1"/>
              <a:t>Cum sociis natoque penatibus </a:t>
            </a:r>
            <a:r>
              <a:rPr lang="en-US" noProof="1"/>
              <a:t>et magnis dis parturient montes, nascetur ridiculus mus.</a:t>
            </a:r>
          </a:p>
          <a:p>
            <a:pPr marL="285750" indent="-285750"/>
            <a:r>
              <a:rPr lang="en-US" noProof="1"/>
              <a:t>Donec quam felis, ultricies nec, pellentesque eu, pretium quis, sem.</a:t>
            </a:r>
          </a:p>
          <a:p>
            <a:pPr marL="285750" indent="-285750"/>
            <a:r>
              <a:rPr lang="en-US" noProof="1"/>
              <a:t>Nulla consequat massa quis enim.</a:t>
            </a:r>
          </a:p>
          <a:p>
            <a:pPr marL="0" indent="0">
              <a:buNone/>
            </a:pPr>
            <a:endParaRPr lang="en-US" dirty="0"/>
          </a:p>
        </p:txBody>
      </p:sp>
    </p:spTree>
    <p:extLst>
      <p:ext uri="{BB962C8B-B14F-4D97-AF65-F5344CB8AC3E}">
        <p14:creationId xmlns:p14="http://schemas.microsoft.com/office/powerpoint/2010/main" val="4092542140"/>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04369982"/>
              </p:ext>
            </p:extLst>
          </p:nvPr>
        </p:nvGraphicFramePr>
        <p:xfrm>
          <a:off x="457200" y="908721"/>
          <a:ext cx="8229600" cy="475252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51520" y="5746030"/>
            <a:ext cx="8640960" cy="923330"/>
          </a:xfrm>
          <a:prstGeom prst="rect">
            <a:avLst/>
          </a:prstGeom>
          <a:noFill/>
        </p:spPr>
        <p:txBody>
          <a:bodyPr wrap="square" rtlCol="0">
            <a:spAutoFit/>
          </a:bodyPr>
          <a:lstStyle/>
          <a:p>
            <a:r>
              <a:rPr lang="en-US" u="sng" noProof="1"/>
              <a:t>Lorem ipsum</a:t>
            </a:r>
            <a:r>
              <a:rPr lang="en-US" noProof="1"/>
              <a:t> dolor sit amet, consetetur sadipscing elitr, sed diam nonumy eirmod tempor invidunt ut labore et dolore magna aliquyam erat, sed diam voluptua. At vero eos et accusam et justo duo dolores et ea rebum. </a:t>
            </a:r>
          </a:p>
        </p:txBody>
      </p:sp>
    </p:spTree>
    <p:extLst>
      <p:ext uri="{BB962C8B-B14F-4D97-AF65-F5344CB8AC3E}">
        <p14:creationId xmlns:p14="http://schemas.microsoft.com/office/powerpoint/2010/main" val="2094046509"/>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37995440"/>
              </p:ext>
            </p:extLst>
          </p:nvPr>
        </p:nvGraphicFramePr>
        <p:xfrm>
          <a:off x="1555760" y="391274"/>
          <a:ext cx="7128792" cy="5976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rot="16200000">
            <a:off x="-1915108" y="2853805"/>
            <a:ext cx="5832649" cy="646331"/>
          </a:xfrm>
          <a:prstGeom prst="rect">
            <a:avLst/>
          </a:prstGeom>
          <a:noFill/>
        </p:spPr>
        <p:txBody>
          <a:bodyPr wrap="square" rtlCol="0">
            <a:spAutoFit/>
          </a:bodyPr>
          <a:lstStyle/>
          <a:p>
            <a:r>
              <a:rPr lang="en-US" noProof="1"/>
              <a:t>Lorem ipsum dolor sit amet, consetetur sadipscing elitr,duo dolores et ea rebum. </a:t>
            </a:r>
          </a:p>
        </p:txBody>
      </p:sp>
    </p:spTree>
    <p:extLst>
      <p:ext uri="{BB962C8B-B14F-4D97-AF65-F5344CB8AC3E}">
        <p14:creationId xmlns:p14="http://schemas.microsoft.com/office/powerpoint/2010/main" val="2173789487"/>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2">
                    <a:lumMod val="60000"/>
                    <a:lumOff val="40000"/>
                  </a:schemeClr>
                </a:solidFill>
              </a:rPr>
              <a:t>Lorem</a:t>
            </a:r>
            <a:r>
              <a:rPr lang="en-US" dirty="0">
                <a:solidFill>
                  <a:schemeClr val="bg2">
                    <a:lumMod val="60000"/>
                    <a:lumOff val="40000"/>
                  </a:schemeClr>
                </a:solidFill>
              </a:rPr>
              <a:t> </a:t>
            </a:r>
            <a:r>
              <a:rPr lang="en-US" dirty="0" err="1">
                <a:solidFill>
                  <a:schemeClr val="bg2">
                    <a:lumMod val="60000"/>
                    <a:lumOff val="40000"/>
                  </a:schemeClr>
                </a:solidFill>
              </a:rPr>
              <a:t>Ipsum</a:t>
            </a:r>
            <a:endParaRPr lang="en-US" dirty="0">
              <a:solidFill>
                <a:schemeClr val="bg2">
                  <a:lumMod val="60000"/>
                  <a:lumOff val="40000"/>
                </a:schemeClr>
              </a:solidFill>
            </a:endParaRPr>
          </a:p>
        </p:txBody>
      </p:sp>
      <p:sp>
        <p:nvSpPr>
          <p:cNvPr id="3" name="Content Placeholder 2"/>
          <p:cNvSpPr>
            <a:spLocks noGrp="1"/>
          </p:cNvSpPr>
          <p:nvPr>
            <p:ph idx="1"/>
          </p:nvPr>
        </p:nvSpPr>
        <p:spPr/>
        <p:txBody>
          <a:bodyPr>
            <a:normAutofit/>
          </a:bodyPr>
          <a:lstStyle/>
          <a:p>
            <a:pPr marL="514350" indent="-514350">
              <a:buFont typeface="+mj-lt"/>
              <a:buAutoNum type="alphaLcPeriod"/>
            </a:pPr>
            <a:r>
              <a:rPr lang="en-US" spc="600" noProof="1">
                <a:effectLst>
                  <a:outerShdw blurRad="38100" dist="38100" dir="2700000" algn="tl">
                    <a:srgbClr xmlns:mc="http://schemas.openxmlformats.org/markup-compatibility/2006" xmlns:a14="http://schemas.microsoft.com/office/drawing/2010/main" val="000000" mc:Ignorable="">
                      <a:alpha val="43137"/>
                    </a:srgbClr>
                  </a:outerShdw>
                </a:effectLst>
              </a:rPr>
              <a:t>Lorem ipsum</a:t>
            </a:r>
            <a:r>
              <a:rPr lang="en-US" noProof="1">
                <a:effectLst>
                  <a:outerShdw blurRad="38100" dist="38100" dir="2700000" algn="tl">
                    <a:srgbClr xmlns:mc="http://schemas.openxmlformats.org/markup-compatibility/2006" xmlns:a14="http://schemas.microsoft.com/office/drawing/2010/main" val="000000" mc:Ignorable="">
                      <a:alpha val="43137"/>
                    </a:srgbClr>
                  </a:outerShdw>
                </a:effectLst>
              </a:rPr>
              <a:t> </a:t>
            </a:r>
            <a:r>
              <a:rPr lang="en-US" noProof="1"/>
              <a:t>dolor sit amet, consectetuer adipiscing elit.</a:t>
            </a:r>
          </a:p>
          <a:p>
            <a:pPr marL="514350" indent="-514350">
              <a:buFont typeface="+mj-lt"/>
              <a:buAutoNum type="alphaLcPeriod"/>
            </a:pPr>
            <a:r>
              <a:rPr lang="en-US" noProof="1"/>
              <a:t>Aenean commodo ligula eget dolor. Aenean massa.</a:t>
            </a:r>
          </a:p>
          <a:p>
            <a:pPr marL="514350" indent="-514350">
              <a:buFont typeface="+mj-lt"/>
              <a:buAutoNum type="alphaLcPeriod"/>
            </a:pPr>
            <a:r>
              <a:rPr lang="en-US" noProof="1"/>
              <a:t>Cum sociis natoque penatibus et magnis dis parturient montes, nascetur ridiculus mus.</a:t>
            </a:r>
          </a:p>
          <a:p>
            <a:pPr marL="0" indent="0">
              <a:buNone/>
            </a:pPr>
            <a:endParaRPr lang="en-US" dirty="0"/>
          </a:p>
        </p:txBody>
      </p:sp>
    </p:spTree>
    <p:extLst>
      <p:ext uri="{BB962C8B-B14F-4D97-AF65-F5344CB8AC3E}">
        <p14:creationId xmlns:p14="http://schemas.microsoft.com/office/powerpoint/2010/main" val="3242286297"/>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76231579"/>
              </p:ext>
            </p:extLst>
          </p:nvPr>
        </p:nvGraphicFramePr>
        <p:xfrm>
          <a:off x="4860032" y="692696"/>
          <a:ext cx="3439905" cy="423313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39552" y="815801"/>
            <a:ext cx="3528392" cy="3693319"/>
          </a:xfrm>
          <a:prstGeom prst="rect">
            <a:avLst/>
          </a:prstGeom>
          <a:noFill/>
        </p:spPr>
        <p:txBody>
          <a:bodyPr wrap="square" rtlCol="0">
            <a:spAutoFit/>
          </a:bodyPr>
          <a:lstStyle/>
          <a:p>
            <a:pPr marL="285750" indent="-285750">
              <a:buFont typeface="Arial" pitchFamily="34" charset="0"/>
              <a:buChar char="•"/>
            </a:pPr>
            <a:r>
              <a:rPr lang="en-US" noProof="1"/>
              <a:t>Lorem ipsum dolor sit amet, consectetuer adipiscing elit.</a:t>
            </a:r>
          </a:p>
          <a:p>
            <a:pPr marL="285750" indent="-285750">
              <a:buFont typeface="Arial" pitchFamily="34" charset="0"/>
              <a:buChar char="•"/>
            </a:pPr>
            <a:r>
              <a:rPr lang="en-US" noProof="1"/>
              <a:t>Aenean commodo ligula eget dolor. Aenean massa.</a:t>
            </a:r>
          </a:p>
          <a:p>
            <a:pPr marL="285750" indent="-285750">
              <a:buFont typeface="Arial" pitchFamily="34" charset="0"/>
              <a:buChar char="•"/>
            </a:pPr>
            <a:r>
              <a:rPr lang="en-US" noProof="1"/>
              <a:t>Cum sociis natoque penatibus et magnis dis parturient montes, nascetur ridiculus mus.</a:t>
            </a:r>
          </a:p>
          <a:p>
            <a:pPr marL="285750" indent="-285750">
              <a:buFont typeface="Arial" pitchFamily="34" charset="0"/>
              <a:buChar char="•"/>
            </a:pPr>
            <a:r>
              <a:rPr lang="en-US" noProof="1"/>
              <a:t>Donec quam felis, ultricies nec, pellentesque eu, pretium quis, sem.</a:t>
            </a:r>
          </a:p>
          <a:p>
            <a:pPr marL="285750" indent="-285750">
              <a:buFont typeface="Arial" pitchFamily="34" charset="0"/>
              <a:buChar char="•"/>
            </a:pPr>
            <a:r>
              <a:rPr lang="en-US" noProof="1"/>
              <a:t>Nulla consequat massa quis enim.</a:t>
            </a:r>
          </a:p>
          <a:p>
            <a:endParaRPr lang="en-US" noProof="1"/>
          </a:p>
        </p:txBody>
      </p:sp>
    </p:spTree>
    <p:extLst>
      <p:ext uri="{BB962C8B-B14F-4D97-AF65-F5344CB8AC3E}">
        <p14:creationId xmlns:p14="http://schemas.microsoft.com/office/powerpoint/2010/main" val="512246342"/>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2">
                    <a:lumMod val="60000"/>
                    <a:lumOff val="40000"/>
                  </a:schemeClr>
                </a:solidFill>
              </a:rPr>
              <a:t>Lorem</a:t>
            </a:r>
            <a:r>
              <a:rPr lang="en-US" dirty="0">
                <a:solidFill>
                  <a:schemeClr val="bg2">
                    <a:lumMod val="60000"/>
                    <a:lumOff val="40000"/>
                  </a:schemeClr>
                </a:solidFill>
              </a:rPr>
              <a:t> </a:t>
            </a:r>
            <a:r>
              <a:rPr lang="en-US" dirty="0" err="1">
                <a:solidFill>
                  <a:schemeClr val="bg2">
                    <a:lumMod val="60000"/>
                    <a:lumOff val="40000"/>
                  </a:schemeClr>
                </a:solidFill>
              </a:rPr>
              <a:t>Ipsum</a:t>
            </a:r>
            <a:endParaRPr lang="en-US" dirty="0">
              <a:solidFill>
                <a:schemeClr val="bg2">
                  <a:lumMod val="60000"/>
                  <a:lumOff val="4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0341087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262862"/>
      </p:ext>
    </p:extLst>
  </p:cSld>
  <p:clrMapOvr>
    <a:masterClrMapping/>
  </p:clrMapOvr>
  <p:transition xmlns:p14="http://schemas.microsoft.com/office/powerpoint/2010/main" spd="slow">
    <p:cove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Flow">
      <a:dk1>
        <a:sysClr val="windowText" lastClr="000000"/>
      </a:dk1>
      <a:lt1>
        <a:sysClr val="window" lastClr="FFFFFF"/>
      </a:lt1>
      <a:dk2>
        <a:srgbClr xmlns:mc="http://schemas.openxmlformats.org/markup-compatibility/2006" xmlns:a14="http://schemas.microsoft.com/office/drawing/2010/main" val="04617B" mc:Ignorable=""/>
      </a:dk2>
      <a:lt2>
        <a:srgbClr xmlns:mc="http://schemas.openxmlformats.org/markup-compatibility/2006" xmlns:a14="http://schemas.microsoft.com/office/drawing/2010/main" val="DBF5F9" mc:Ignorable=""/>
      </a:lt2>
      <a:accent1>
        <a:srgbClr xmlns:mc="http://schemas.openxmlformats.org/markup-compatibility/2006" xmlns:a14="http://schemas.microsoft.com/office/drawing/2010/main" val="0F6FC6" mc:Ignorable=""/>
      </a:accent1>
      <a:accent2>
        <a:srgbClr xmlns:mc="http://schemas.openxmlformats.org/markup-compatibility/2006" xmlns:a14="http://schemas.microsoft.com/office/drawing/2010/main" val="009DD9" mc:Ignorable=""/>
      </a:accent2>
      <a:accent3>
        <a:srgbClr xmlns:mc="http://schemas.openxmlformats.org/markup-compatibility/2006" xmlns:a14="http://schemas.microsoft.com/office/drawing/2010/main" val="0BD0D9" mc:Ignorable=""/>
      </a:accent3>
      <a:accent4>
        <a:srgbClr xmlns:mc="http://schemas.openxmlformats.org/markup-compatibility/2006" xmlns:a14="http://schemas.microsoft.com/office/drawing/2010/main" val="10CF9B" mc:Ignorable=""/>
      </a:accent4>
      <a:accent5>
        <a:srgbClr xmlns:mc="http://schemas.openxmlformats.org/markup-compatibility/2006" xmlns:a14="http://schemas.microsoft.com/office/drawing/2010/main" val="7CCA62" mc:Ignorable=""/>
      </a:accent5>
      <a:accent6>
        <a:srgbClr xmlns:mc="http://schemas.openxmlformats.org/markup-compatibility/2006" xmlns:a14="http://schemas.microsoft.com/office/drawing/2010/main" val="A5C249" mc:Ignorable=""/>
      </a:accent6>
      <a:hlink>
        <a:srgbClr xmlns:mc="http://schemas.openxmlformats.org/markup-compatibility/2006" xmlns:a14="http://schemas.microsoft.com/office/drawing/2010/main" val="F49100" mc:Ignorable=""/>
      </a:hlink>
      <a:folHlink>
        <a:srgbClr xmlns:mc="http://schemas.openxmlformats.org/markup-compatibility/2006" xmlns:a14="http://schemas.microsoft.com/office/drawing/2010/main" val="85DFD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0</TotalTime>
  <Words>846</Words>
  <Application>Microsoft Office PowerPoint</Application>
  <PresentationFormat>On-screen Show (4:3)</PresentationFormat>
  <Paragraphs>135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Conference Presentation</vt:lpstr>
      <vt:lpstr>PowerPoint Presentation</vt:lpstr>
      <vt:lpstr>PowerPoint Presentation</vt:lpstr>
      <vt:lpstr>Lorem Ipsum</vt:lpstr>
      <vt:lpstr>PowerPoint Presentation</vt:lpstr>
      <vt:lpstr>PowerPoint Presentation</vt:lpstr>
      <vt:lpstr>Lorem Ipsum</vt:lpstr>
      <vt:lpstr>PowerPoint Presentation</vt:lpstr>
      <vt:lpstr>Lorem Ipsum</vt:lpstr>
      <vt:lpstr>Lorem Ipsum</vt:lpstr>
      <vt:lpstr>PowerPoint Presentation</vt:lpstr>
      <vt:lpstr>PowerPoint Presentation</vt:lpstr>
      <vt:lpstr>Lorem Ipsum</vt:lpstr>
      <vt:lpstr>PowerPoint Presentation</vt:lpstr>
      <vt:lpstr>PowerPoint Presentation</vt:lpstr>
      <vt:lpstr>PowerPoint Presentation</vt:lpstr>
      <vt:lpstr>Lorem Ipsum</vt:lpstr>
      <vt:lpstr>PowerPoint Presentation</vt:lpstr>
      <vt:lpstr>PowerPoint Presentation</vt:lpstr>
      <vt:lpstr>PowerPoint Presentation</vt:lpstr>
      <vt:lpstr>Lorem Ipsum</vt:lpstr>
      <vt:lpstr>PowerPoint Presentation</vt:lpstr>
      <vt:lpstr>PowerPoint Presentation</vt:lpstr>
      <vt:lpstr>PowerPoint Presentation</vt:lpstr>
      <vt:lpstr>PowerPoint Presentation</vt:lpstr>
      <vt:lpstr>Lorem Ipsum</vt:lpstr>
      <vt:lpstr>PowerPoint Presentation</vt:lpstr>
      <vt:lpstr>Lorem Ipsum</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Entwicklung</dc:creator>
  <cp:lastModifiedBy>Entwicklung</cp:lastModifiedBy>
  <cp:revision>40</cp:revision>
  <dcterms:created xsi:type="dcterms:W3CDTF">2010-10-06T16:05:02Z</dcterms:created>
  <dcterms:modified xsi:type="dcterms:W3CDTF">2010-10-06T18:56:48Z</dcterms:modified>
</cp:coreProperties>
</file>