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Montserrat Black"/>
      <p:regular r:id="rId17"/>
    </p:embeddedFont>
    <p:embeddedFont>
      <p:font typeface="Montserrat Black"/>
      <p:regular r:id="rId18"/>
    </p:embeddedFont>
    <p:embeddedFont>
      <p:font typeface="Inconsolata"/>
      <p:regular r:id="rId19"/>
    </p:embeddedFont>
    <p:embeddedFont>
      <p:font typeface="Inconsolata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88669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StarGazers Predictor: GitHub Stars Prediction Pipeline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55985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 machine learning pipeline to predict GitHub star counts using repository metadata and advanced regression models.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517790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By group 2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3319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Next Steps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1995607"/>
            <a:ext cx="170021" cy="853321"/>
          </a:xfrm>
          <a:prstGeom prst="roundRect">
            <a:avLst>
              <a:gd name="adj" fmla="val 537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1303973" y="19956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Containerization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303973" y="2486025"/>
            <a:ext cx="125326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Dockerize FastAPI application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1133951" y="3075742"/>
            <a:ext cx="170021" cy="853321"/>
          </a:xfrm>
          <a:prstGeom prst="roundRect">
            <a:avLst>
              <a:gd name="adj" fmla="val 537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7" name="Text 5"/>
          <p:cNvSpPr/>
          <p:nvPr/>
        </p:nvSpPr>
        <p:spPr>
          <a:xfrm>
            <a:off x="1644134" y="30757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CI/CD Integration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644134" y="3566160"/>
            <a:ext cx="121924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Implement GitHub Actions pipeline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474232" y="4155877"/>
            <a:ext cx="170021" cy="853321"/>
          </a:xfrm>
          <a:prstGeom prst="roundRect">
            <a:avLst>
              <a:gd name="adj" fmla="val 537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10" name="Text 8"/>
          <p:cNvSpPr/>
          <p:nvPr/>
        </p:nvSpPr>
        <p:spPr>
          <a:xfrm>
            <a:off x="1984415" y="4155877"/>
            <a:ext cx="368581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Provision Infrastructure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984415" y="4646295"/>
            <a:ext cx="118521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Set up dev/prod VMs via Ansible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1814513" y="5236012"/>
            <a:ext cx="170021" cy="853321"/>
          </a:xfrm>
          <a:prstGeom prst="roundRect">
            <a:avLst>
              <a:gd name="adj" fmla="val 537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13" name="Text 11"/>
          <p:cNvSpPr/>
          <p:nvPr/>
        </p:nvSpPr>
        <p:spPr>
          <a:xfrm>
            <a:off x="2324695" y="52360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Deployment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2324695" y="5726430"/>
            <a:ext cx="115119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Deploy and test prediction API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1474232" y="6316147"/>
            <a:ext cx="170021" cy="853321"/>
          </a:xfrm>
          <a:prstGeom prst="roundRect">
            <a:avLst>
              <a:gd name="adj" fmla="val 537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16" name="Text 14"/>
          <p:cNvSpPr/>
          <p:nvPr/>
        </p:nvSpPr>
        <p:spPr>
          <a:xfrm>
            <a:off x="1984415" y="63161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Reporting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1984415" y="6806565"/>
            <a:ext cx="118521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Prepare final report and evaluation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88106"/>
            <a:ext cx="569868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Team Introduction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150513"/>
            <a:ext cx="4196358" cy="3090982"/>
          </a:xfrm>
          <a:prstGeom prst="roundRect">
            <a:avLst>
              <a:gd name="adj" fmla="val 296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1028224" y="3384947"/>
            <a:ext cx="285952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Team Composition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3875365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Shaheryar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028224" y="4317563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Feruz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028224" y="4759762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Rick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028224" y="5201960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Lu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028224" y="5644158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Linjia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5216962" y="3150513"/>
            <a:ext cx="4196358" cy="3090982"/>
          </a:xfrm>
          <a:prstGeom prst="roundRect">
            <a:avLst>
              <a:gd name="adj" fmla="val 296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11" name="Text 9"/>
          <p:cNvSpPr/>
          <p:nvPr/>
        </p:nvSpPr>
        <p:spPr>
          <a:xfrm>
            <a:off x="5451396" y="33849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Project Goal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5451396" y="3875365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End-to-end ML pipeline predicting GitHub stars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640133" y="3150513"/>
            <a:ext cx="4196358" cy="3090982"/>
          </a:xfrm>
          <a:prstGeom prst="roundRect">
            <a:avLst>
              <a:gd name="adj" fmla="val 296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14" name="Text 12"/>
          <p:cNvSpPr/>
          <p:nvPr/>
        </p:nvSpPr>
        <p:spPr>
          <a:xfrm>
            <a:off x="9874568" y="33849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Tech Stack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9874568" y="3875365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Python, FastAPI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9874568" y="4317563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Docker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9874568" y="4759762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scikit-learn, LightGBM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9874568" y="5201960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GitHub API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7553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Project Objective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537942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860" y="3580448"/>
            <a:ext cx="340162" cy="4252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30906" y="36158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Data Collection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4106228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Gather GitHub repository metadata via API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57003" y="3537942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074" y="3580448"/>
            <a:ext cx="340162" cy="42529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8194119" y="3615809"/>
            <a:ext cx="315051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Feature Engineering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8194119" y="4106228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Clean and transform repository data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793790" y="4922758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4965263"/>
            <a:ext cx="340162" cy="42529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530906" y="50006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Model Training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1530906" y="5491043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Train regression models for star prediction</a:t>
            </a:r>
            <a:endParaRPr lang="en-US" sz="1750" dirty="0"/>
          </a:p>
        </p:txBody>
      </p:sp>
      <p:sp>
        <p:nvSpPr>
          <p:cNvPr id="15" name="Shape 10"/>
          <p:cNvSpPr/>
          <p:nvPr/>
        </p:nvSpPr>
        <p:spPr>
          <a:xfrm>
            <a:off x="7457003" y="4922758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pic>
        <p:nvPicPr>
          <p:cNvPr id="1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074" y="4965263"/>
            <a:ext cx="340162" cy="425291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8194119" y="50006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Deployment</a:t>
            </a:r>
            <a:endParaRPr lang="en-US" sz="2200" dirty="0"/>
          </a:p>
        </p:txBody>
      </p:sp>
      <p:sp>
        <p:nvSpPr>
          <p:cNvPr id="18" name="Text 12"/>
          <p:cNvSpPr/>
          <p:nvPr/>
        </p:nvSpPr>
        <p:spPr>
          <a:xfrm>
            <a:off x="8194119" y="5491043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Serve predictions through an API endpoint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245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Pipeline Overview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307681"/>
            <a:ext cx="3005495" cy="226814"/>
          </a:xfrm>
          <a:prstGeom prst="roundRect">
            <a:avLst>
              <a:gd name="adj" fmla="val 4031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793790" y="48746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Collector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5365075"/>
            <a:ext cx="30054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GitHub API data ingestion with pagination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4139446" y="3967401"/>
            <a:ext cx="3005614" cy="226814"/>
          </a:xfrm>
          <a:prstGeom prst="roundRect">
            <a:avLst>
              <a:gd name="adj" fmla="val 4031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7" name="Text 5"/>
          <p:cNvSpPr/>
          <p:nvPr/>
        </p:nvSpPr>
        <p:spPr>
          <a:xfrm>
            <a:off x="4139446" y="4534376"/>
            <a:ext cx="300561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Feature Engineering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4139446" y="5379125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Metadata cleaning and feature derivation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85221" y="3627120"/>
            <a:ext cx="3005614" cy="226814"/>
          </a:xfrm>
          <a:prstGeom prst="roundRect">
            <a:avLst>
              <a:gd name="adj" fmla="val 4031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10" name="Text 8"/>
          <p:cNvSpPr/>
          <p:nvPr/>
        </p:nvSpPr>
        <p:spPr>
          <a:xfrm>
            <a:off x="7485221" y="41940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Model Training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485221" y="4684514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Evaluate multiple ML regressors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10830997" y="3286958"/>
            <a:ext cx="3005614" cy="226814"/>
          </a:xfrm>
          <a:prstGeom prst="roundRect">
            <a:avLst>
              <a:gd name="adj" fmla="val 4031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13" name="Text 11"/>
          <p:cNvSpPr/>
          <p:nvPr/>
        </p:nvSpPr>
        <p:spPr>
          <a:xfrm>
            <a:off x="10830997" y="38539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Serving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830997" y="4344353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FastAPI prediction endpoint (in progress)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Data Collection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Data Sources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GitHub REST API with pagination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Collected 1000 repositories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Metadata Fields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Name, star count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Forks, watchers, language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Saved raw JSON data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630364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Feature Engineering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654850" y="3827145"/>
            <a:ext cx="292417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Extracted Features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17563"/>
            <a:ext cx="3785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Size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59762"/>
            <a:ext cx="3785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Primary language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01960"/>
            <a:ext cx="3785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Creation and update dates</a:t>
            </a:r>
            <a:endParaRPr lang="en-US" sz="1750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5547717" y="4483775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endParaRPr lang="en-US" sz="2650" dirty="0"/>
          </a:p>
        </p:txBody>
      </p:sp>
      <p:sp>
        <p:nvSpPr>
          <p:cNvPr id="9" name="Text 6"/>
          <p:cNvSpPr/>
          <p:nvPr/>
        </p:nvSpPr>
        <p:spPr>
          <a:xfrm>
            <a:off x="9937790" y="262068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Derived Features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9937790" y="3111103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Repository age (days)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9937790" y="3553301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Commit velocity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9937790" y="3995499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Number of topics</a:t>
            </a:r>
            <a:endParaRPr lang="en-US" sz="1750" dirty="0"/>
          </a:p>
        </p:txBody>
      </p:sp>
      <p:pic>
        <p:nvPicPr>
          <p:cNvPr id="1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4" name="Text 10"/>
          <p:cNvSpPr/>
          <p:nvPr/>
        </p:nvSpPr>
        <p:spPr>
          <a:xfrm>
            <a:off x="7944326" y="3100149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2650" dirty="0"/>
          </a:p>
        </p:txBody>
      </p:sp>
      <p:sp>
        <p:nvSpPr>
          <p:cNvPr id="15" name="Text 11"/>
          <p:cNvSpPr/>
          <p:nvPr/>
        </p:nvSpPr>
        <p:spPr>
          <a:xfrm>
            <a:off x="9937790" y="51129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Data Cleaning</a:t>
            </a:r>
            <a:endParaRPr lang="en-US" sz="2200" dirty="0"/>
          </a:p>
        </p:txBody>
      </p:sp>
      <p:sp>
        <p:nvSpPr>
          <p:cNvPr id="16" name="Text 12"/>
          <p:cNvSpPr/>
          <p:nvPr/>
        </p:nvSpPr>
        <p:spPr>
          <a:xfrm>
            <a:off x="9937790" y="5603319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Dropped empty fields like subscribers</a:t>
            </a:r>
            <a:endParaRPr lang="en-US" sz="1750" dirty="0"/>
          </a:p>
        </p:txBody>
      </p:sp>
      <p:sp>
        <p:nvSpPr>
          <p:cNvPr id="17" name="Text 13"/>
          <p:cNvSpPr/>
          <p:nvPr/>
        </p:nvSpPr>
        <p:spPr>
          <a:xfrm>
            <a:off x="9937790" y="6408420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Output saved in Parquet format</a:t>
            </a:r>
            <a:endParaRPr lang="en-US" sz="1750" dirty="0"/>
          </a:p>
        </p:txBody>
      </p:sp>
      <p:pic>
        <p:nvPicPr>
          <p:cNvPr id="1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9" name="Text 14"/>
          <p:cNvSpPr/>
          <p:nvPr/>
        </p:nvSpPr>
        <p:spPr>
          <a:xfrm>
            <a:off x="7944326" y="5867400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3</a:t>
            </a:r>
            <a:endParaRPr lang="en-US" sz="26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8360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Model Training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346013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1530906" y="34238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Target Variable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530906" y="3914299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Log-transformed star count for stability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35893" y="3346013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7" name="Text 5"/>
          <p:cNvSpPr/>
          <p:nvPr/>
        </p:nvSpPr>
        <p:spPr>
          <a:xfrm>
            <a:off x="5973008" y="34238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Models Tested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973008" y="3914299"/>
            <a:ext cx="34214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Linear Regression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973008" y="4356497"/>
            <a:ext cx="34214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Ridge Regression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973008" y="4798695"/>
            <a:ext cx="34214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Random Forest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5973008" y="5240893"/>
            <a:ext cx="34214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XGBoost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5973008" y="5683091"/>
            <a:ext cx="34214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LightGBM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677995" y="3346013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14" name="Text 12"/>
          <p:cNvSpPr/>
          <p:nvPr/>
        </p:nvSpPr>
        <p:spPr>
          <a:xfrm>
            <a:off x="10415111" y="34238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Performance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10415111" y="3914299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R² scores ranged from 0.51 to 0.61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35887"/>
            <a:ext cx="949059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Key Features Driving Accuracy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116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Top Predictors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9278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Watchers count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3498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Forks count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611642"/>
            <a:ext cx="476464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Results with Linear Regression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19278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R² score approximately 0.99 using two features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7597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Strong correlation with star counts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532673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Trade-off: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High accuracy but poor generalization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30304"/>
            <a:ext cx="688598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Current Project Status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592711"/>
            <a:ext cx="6408063" cy="2206585"/>
          </a:xfrm>
          <a:prstGeom prst="roundRect">
            <a:avLst>
              <a:gd name="adj" fmla="val 414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1028224" y="38271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Completed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4317563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Feature engineering pipeline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028224" y="4759762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Model training and evaluation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028224" y="5201960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FastAPI application implementation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8667" y="3592711"/>
            <a:ext cx="6408063" cy="2206585"/>
          </a:xfrm>
          <a:prstGeom prst="roundRect">
            <a:avLst>
              <a:gd name="adj" fmla="val 414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9" name="Text 7"/>
          <p:cNvSpPr/>
          <p:nvPr/>
        </p:nvSpPr>
        <p:spPr>
          <a:xfrm>
            <a:off x="7663101" y="38271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Upcoming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663101" y="4317563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Dockerization of FastAPI app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663101" y="4759762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API serving and deployment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2025-05-20T20:39:28Z</dcterms:created>
  <dcterms:modified xsi:type="dcterms:W3CDTF">2025-05-20T20:39:28Z</dcterms:modified>
</cp:coreProperties>
</file>