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C19D-8765-4412-8574-73463ACF0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Teacher Evaluation and Rating management (TERM) Design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F38C-C5CB-4D6C-A89D-3FE9211ED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Alexander Treacy – S15106436</a:t>
            </a:r>
          </a:p>
          <a:p>
            <a:r>
              <a:rPr lang="en-GB" dirty="0"/>
              <a:t>Bachelor of science with honours –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554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94F-BEE1-4F32-8870-B60C1F26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4C87-2C53-43E7-9009-3C33BDE2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authentication to ensure a secure connection with teachers could be used in the future as well as a feature for students to create an account just by using their school login username and password.</a:t>
            </a:r>
          </a:p>
          <a:p>
            <a:r>
              <a:rPr lang="en-GB" dirty="0"/>
              <a:t>Additionally teachers could give feedback on students using the application so that the student know where they may be going wrong or if they were not involved enough in lessons.</a:t>
            </a:r>
          </a:p>
        </p:txBody>
      </p:sp>
    </p:spTree>
    <p:extLst>
      <p:ext uri="{BB962C8B-B14F-4D97-AF65-F5344CB8AC3E}">
        <p14:creationId xmlns:p14="http://schemas.microsoft.com/office/powerpoint/2010/main" val="8684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7DF2-837C-45AC-AA01-EEAAF255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8B7E-8D1B-468F-9F87-85C138A0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Best Schools in Birmingham. </a:t>
            </a:r>
            <a:r>
              <a:rPr lang="en-GB" dirty="0" err="1"/>
              <a:t>RateMyTeachers</a:t>
            </a:r>
            <a:r>
              <a:rPr lang="en-GB" dirty="0"/>
              <a:t> uk.ratemyteachers.com. (2017). Best Schools in Birmingham. </a:t>
            </a:r>
            <a:r>
              <a:rPr lang="en-GB" dirty="0" err="1"/>
              <a:t>RateMyTeachers</a:t>
            </a:r>
            <a:r>
              <a:rPr lang="en-GB" dirty="0"/>
              <a:t>. [online] Available at: https://uk.ratemyteachers.com/Birmingham. [Accessed 5 Nov. 2017].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22B0-2077-4945-8EEF-6888E0BB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8C7-D9F1-4EC3-A405-702DB2AF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iOS application will improve the learning environment for students and teachers using a basic slider for students to give feedback on teaching staff.</a:t>
            </a:r>
          </a:p>
          <a:p>
            <a:r>
              <a:rPr lang="en-GB" dirty="0"/>
              <a:t>Students will have the ability to rate a teacher on lecturers/sessions based on how useful the session was, understandability of the session, and how engaging it was.</a:t>
            </a:r>
          </a:p>
          <a:p>
            <a:r>
              <a:rPr lang="en-GB" dirty="0"/>
              <a:t>Teachers will be able to give out a unique code to students who are in the current class and will be able to view this feedback (given as an average from the entire class).</a:t>
            </a:r>
          </a:p>
        </p:txBody>
      </p:sp>
    </p:spTree>
    <p:extLst>
      <p:ext uri="{BB962C8B-B14F-4D97-AF65-F5344CB8AC3E}">
        <p14:creationId xmlns:p14="http://schemas.microsoft.com/office/powerpoint/2010/main" val="40601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5F4-6130-48B8-83CB-F4AECD1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iOS application Features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3EB9-4B61-449A-AAB6-996D460E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3171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ACCOUNTS FRAMEWORK: All users will have to log in before accessing any of the main application features either as a teacher or a student.</a:t>
            </a:r>
          </a:p>
          <a:p>
            <a:r>
              <a:rPr lang="en-GB" dirty="0"/>
              <a:t>WEB SERVICES: To be able to log in to the application. The unique code will be given once the student is logged in. The user must be connected through a web service.</a:t>
            </a:r>
          </a:p>
          <a:p>
            <a:r>
              <a:rPr lang="en-GB" dirty="0"/>
              <a:t>DATA PERSISTENCE: The user will be able to export data from the application in a graph or text form to see if they have improved since getting feedback from students.</a:t>
            </a:r>
          </a:p>
        </p:txBody>
      </p:sp>
    </p:spTree>
    <p:extLst>
      <p:ext uri="{BB962C8B-B14F-4D97-AF65-F5344CB8AC3E}">
        <p14:creationId xmlns:p14="http://schemas.microsoft.com/office/powerpoint/2010/main" val="6368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C1E3-75D8-4724-83B3-165B62E9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 for teachers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36BB-F8FD-4D14-97C2-67F056F1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7" t="14902" r="23897" b="38039"/>
          <a:stretch/>
        </p:blipFill>
        <p:spPr>
          <a:xfrm>
            <a:off x="1966745" y="2097088"/>
            <a:ext cx="8255334" cy="4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51C3-7225-46E2-985B-66F86587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-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ED2F-5476-4FF7-95AE-B80FE7E2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78588" cy="3541714"/>
          </a:xfrm>
        </p:spPr>
        <p:txBody>
          <a:bodyPr/>
          <a:lstStyle/>
          <a:p>
            <a:r>
              <a:rPr lang="en-GB" dirty="0"/>
              <a:t>Teachers can view different lessons which they teach and see their current score of this subject. New subjects can be added at any time.</a:t>
            </a:r>
          </a:p>
          <a:p>
            <a:r>
              <a:rPr lang="en-GB" dirty="0"/>
              <a:t>A subject can be selected so that the calendar is visible with todays date circled.</a:t>
            </a:r>
          </a:p>
          <a:p>
            <a:r>
              <a:rPr lang="en-GB" dirty="0"/>
              <a:t>Teachers can also choose to select a specific date to view their average score for that date.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8ABFC-6FF6-4DBF-90CE-D627D0410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4" t="10000" r="48672" b="13055"/>
          <a:stretch/>
        </p:blipFill>
        <p:spPr>
          <a:xfrm>
            <a:off x="7755401" y="361950"/>
            <a:ext cx="2998324" cy="60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C1BD-DCDD-486F-B499-CEB4CC4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-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18D1-61FA-480F-A78D-13C63F81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342464" cy="370213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Students will be able to rate teachers using a simple, yet functional design.</a:t>
            </a:r>
          </a:p>
          <a:p>
            <a:r>
              <a:rPr lang="en-GB" dirty="0"/>
              <a:t>A lesson will be selected and the student will be prompted to enter a code (given to them by the respective teacher)</a:t>
            </a:r>
          </a:p>
          <a:p>
            <a:r>
              <a:rPr lang="en-GB" dirty="0"/>
              <a:t>As the application is to be integrated into schools there is additional information available based on each slider category (telling the user what each slider means).</a:t>
            </a:r>
          </a:p>
          <a:p>
            <a:r>
              <a:rPr lang="en-GB" dirty="0"/>
              <a:t>All screens will comply with Apple’s iOS Human Interface Design Guidelines.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097E4-9F93-4243-AA45-543B1FB5E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t="10227" r="48665" b="12751"/>
          <a:stretch/>
        </p:blipFill>
        <p:spPr>
          <a:xfrm>
            <a:off x="7736040" y="390617"/>
            <a:ext cx="3022197" cy="60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3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0864-D114-438D-8658-5CA78653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3307-D13E-4E5E-943D-6351D492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50160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design for teachers and students for logging in, sending data to and from the database and for the slider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74523-9ACE-43DE-8D55-5723A0DB9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7" t="25890" r="42039" b="32039"/>
          <a:stretch/>
        </p:blipFill>
        <p:spPr>
          <a:xfrm>
            <a:off x="4856085" y="1919534"/>
            <a:ext cx="5992428" cy="45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F443-9F32-4FCA-AA8C-7DFC0BB1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and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2CAC-A7AC-4423-B883-AA2F1AD8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138277" cy="43466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One API to be used is the Facebook API (Facebook Swift SDK by Facebook) so that teachers may share their current average score or their score over a certain amount of time with other teachers/staff over Facebook (this includes the XCode workspace).</a:t>
            </a:r>
          </a:p>
          <a:p>
            <a:r>
              <a:rPr lang="en-GB" dirty="0"/>
              <a:t>The dataset for student feedback on teachers will be simulated using information from uk.ratemyteachers.com. This information will be used for assuming averages of teachers ratings in Birmingham.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4F8DC-7AB0-4CF6-93F6-78654AD5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 t="29644" r="51723" b="44984"/>
          <a:stretch/>
        </p:blipFill>
        <p:spPr>
          <a:xfrm>
            <a:off x="7279689" y="3150332"/>
            <a:ext cx="4199138" cy="17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4B7-0AA9-4276-8843-CED987F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data and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5EC3-22D6-46F6-8777-02EC4833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7562" cy="3541714"/>
          </a:xfrm>
        </p:spPr>
        <p:txBody>
          <a:bodyPr/>
          <a:lstStyle/>
          <a:p>
            <a:r>
              <a:rPr lang="en-GB" dirty="0"/>
              <a:t>Storing data on the device I the most cost effective way of storing simple authentication data and any data needed to be exported from the app.</a:t>
            </a:r>
          </a:p>
          <a:p>
            <a:r>
              <a:rPr lang="en-GB" dirty="0"/>
              <a:t>Important data will be able to be saved locally such as teacher ratings.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BDC7-6463-4973-933C-8E368FF5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41" t="35139" r="4453" b="15556"/>
          <a:stretch/>
        </p:blipFill>
        <p:spPr>
          <a:xfrm>
            <a:off x="7305674" y="2050920"/>
            <a:ext cx="4105276" cy="39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2089</TotalTime>
  <Words>608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Teacher Evaluation and Rating management (TERM) Design </vt:lpstr>
      <vt:lpstr>Introduction to application</vt:lpstr>
      <vt:lpstr>iOS application Features and frameworks</vt:lpstr>
      <vt:lpstr>UML diagram for teachers</vt:lpstr>
      <vt:lpstr>User interface - Teacher</vt:lpstr>
      <vt:lpstr>User Interface - Students</vt:lpstr>
      <vt:lpstr>Application Design</vt:lpstr>
      <vt:lpstr>Architecture and API’s</vt:lpstr>
      <vt:lpstr>Device data and Data persistence</vt:lpstr>
      <vt:lpstr>Future 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Design</dc:title>
  <dc:creator>Alexander Treacy</dc:creator>
  <cp:lastModifiedBy>Alexander Treacy</cp:lastModifiedBy>
  <cp:revision>32</cp:revision>
  <dcterms:created xsi:type="dcterms:W3CDTF">2017-11-02T12:10:41Z</dcterms:created>
  <dcterms:modified xsi:type="dcterms:W3CDTF">2017-11-06T11:15:31Z</dcterms:modified>
</cp:coreProperties>
</file>