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6" autoAdjust="0"/>
    <p:restoredTop sz="94660"/>
  </p:normalViewPr>
  <p:slideViewPr>
    <p:cSldViewPr snapToGrid="0">
      <p:cViewPr>
        <p:scale>
          <a:sx n="100" d="100"/>
          <a:sy n="100" d="100"/>
        </p:scale>
        <p:origin x="-61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2652-B907-407E-A1FD-04E06034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CB7AB-1FB8-4859-B11B-1E6FD0D8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BC2-70BA-4BF6-A264-D1ECCED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9044-FD20-4581-B5FC-7A91AD68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C9EF-5E77-4EB5-A587-F263183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F08A-9E92-4078-A2FB-54D868D0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61E3C-ED3C-44AD-8988-0BEABA1E3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F670-854F-417D-9453-EFB3EC6A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F50D-0B39-441E-877B-29A74D6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F182-D205-4B12-A4F3-CE4030CD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3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FD6DF-667D-4D0A-AFD0-051036868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C5134-AC68-422F-8CBF-F85B600E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2536-C653-4D19-9E32-8BC48AB6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7384-CE6A-44B2-BACA-8F289BB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3DEE-8B6D-450A-92A6-3BE31EDF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E9F6-A6F1-401E-96F6-234AED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E475-F07C-45A0-853E-3F7C0FEE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949B-8B33-45E4-BE06-8D8ED0AD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D58C-86D4-4BDD-9F1A-C738BB35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000C-ECD6-4433-A5F9-3B4B75F8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B5EC-E83D-4B1D-8854-335874F2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C1A4-B505-42D4-905D-46D72DC52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6678-45EB-4A3D-8635-6DEB5870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F26B-D38D-432F-A38A-5BB7C3C9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6BA0-C26B-426B-B550-9DF7ED66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A163-CC21-43AD-BDA7-5DA19E9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115E-26B7-4332-8E31-65ECA942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D86D8-D449-4B1D-824F-739DE9D1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79A7-E717-4B49-9520-93BF6761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CEFB-E426-4B77-8962-329D4A2D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218D4-03F3-41F7-BBBD-9B6F4AD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E399-418B-4095-BE49-8FA431FB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4510-7F95-416C-9B69-A6C692552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12BA-13CA-47AA-AF51-AE7A9647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E2E7-E0F5-45FD-AA6C-457C9F641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15263-83EB-407A-B773-EBAE930D7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29C53-C26C-40BB-A7A3-3B9411E7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88C8C-A52C-446E-A2BC-7395F806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C2876-C40A-43DD-86E2-415A8639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6124-769F-437B-BDCB-2D4B107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AD501-2A25-441A-9C3A-C2DCCF9E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083A-7C73-461F-8794-4F882A1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3AE6F-F271-4D29-A888-3941B9A9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07D28-2881-4B00-A6B2-54FAC9D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96BAC-F903-4FF1-B146-9972F355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6080-9172-4D67-9031-908434C3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E121-F59D-4998-A2C7-8F8ADC0F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E8EC-332C-4431-9B0C-EF6D1447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0ECC1-C68C-4989-883D-62CB0F3D9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8DE0-8514-4C8E-9930-D04FDC41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8D0E3-0BE1-4D19-920C-FC2AF185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3855F-4688-42E5-856F-1996FA6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FEE5-4855-4EEB-95DE-A48D225A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1DDDA-F8E8-48FE-AFF6-E94A17190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B6A3-DE75-4F38-9528-37E211D7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B124-B1A5-4D0F-BD5F-01221503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67F0F-DD81-4FB3-AA19-BBB86FCF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AA4A-72B6-492D-953C-CA95292A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645A-DC91-4FA9-A203-84164FB7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A093E-C7AE-4009-A8C4-0E80D46E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C083-B6DA-4AF3-9AB6-31BB01260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CA81-37E4-46C9-8D0C-2343B18DCA6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F138-3822-4149-A443-588D24C46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598F-37E1-4116-8E87-FFC670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7A63-6B2D-4891-89BF-74D111ACE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2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40F31E-D540-438A-A566-4EAD7D35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95437"/>
            <a:ext cx="5334000" cy="36671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FFCE2-EDEB-4BCD-9B9B-4BA875140129}"/>
              </a:ext>
            </a:extLst>
          </p:cNvPr>
          <p:cNvSpPr/>
          <p:nvPr/>
        </p:nvSpPr>
        <p:spPr>
          <a:xfrm>
            <a:off x="7539048" y="1517815"/>
            <a:ext cx="1300036" cy="9205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7482-2EC0-4960-A8E6-2D6259E43B27}"/>
              </a:ext>
            </a:extLst>
          </p:cNvPr>
          <p:cNvSpPr txBox="1"/>
          <p:nvPr/>
        </p:nvSpPr>
        <p:spPr>
          <a:xfrm>
            <a:off x="7748833" y="1875934"/>
            <a:ext cx="13000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Breakpoints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F94050-8435-4DFF-BBC0-C19338CE7045}"/>
              </a:ext>
            </a:extLst>
          </p:cNvPr>
          <p:cNvSpPr/>
          <p:nvPr/>
        </p:nvSpPr>
        <p:spPr>
          <a:xfrm>
            <a:off x="7539048" y="3981591"/>
            <a:ext cx="1300036" cy="9205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945A1-2087-4E9F-A9AC-4E2260688A15}"/>
              </a:ext>
            </a:extLst>
          </p:cNvPr>
          <p:cNvSpPr txBox="1"/>
          <p:nvPr/>
        </p:nvSpPr>
        <p:spPr>
          <a:xfrm>
            <a:off x="7748833" y="3876184"/>
            <a:ext cx="988925" cy="3693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Memory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A17DF0-651E-45A6-AEC8-A4134EABC70D}"/>
              </a:ext>
            </a:extLst>
          </p:cNvPr>
          <p:cNvSpPr/>
          <p:nvPr/>
        </p:nvSpPr>
        <p:spPr>
          <a:xfrm>
            <a:off x="6796098" y="2756065"/>
            <a:ext cx="1081077" cy="7597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EAD5A-3F6E-4B6B-8EC7-FAD1A63AADA2}"/>
              </a:ext>
            </a:extLst>
          </p:cNvPr>
          <p:cNvSpPr txBox="1"/>
          <p:nvPr/>
        </p:nvSpPr>
        <p:spPr>
          <a:xfrm>
            <a:off x="7044585" y="3025330"/>
            <a:ext cx="20994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Zero-page watches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779D18-3ECA-47B3-B0D0-55D381853EEF}"/>
              </a:ext>
            </a:extLst>
          </p:cNvPr>
          <p:cNvSpPr/>
          <p:nvPr/>
        </p:nvSpPr>
        <p:spPr>
          <a:xfrm>
            <a:off x="3281373" y="1517815"/>
            <a:ext cx="3489483" cy="33843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4895E-EE77-41CD-A028-8330431EB1BA}"/>
              </a:ext>
            </a:extLst>
          </p:cNvPr>
          <p:cNvSpPr txBox="1"/>
          <p:nvPr/>
        </p:nvSpPr>
        <p:spPr>
          <a:xfrm>
            <a:off x="2910619" y="1875934"/>
            <a:ext cx="2204306" cy="3693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Symbolic disassembly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FA1F1-FDF9-4EC2-92AE-A1303C1E17E0}"/>
              </a:ext>
            </a:extLst>
          </p:cNvPr>
          <p:cNvSpPr txBox="1"/>
          <p:nvPr/>
        </p:nvSpPr>
        <p:spPr>
          <a:xfrm>
            <a:off x="3596419" y="2894525"/>
            <a:ext cx="12708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Current instruction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E9AAB0-B82B-4691-B322-5255845229C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867275" y="3025330"/>
            <a:ext cx="257175" cy="121522"/>
          </a:xfrm>
          <a:prstGeom prst="line">
            <a:avLst/>
          </a:prstGeom>
          <a:ln w="317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C7635A-0831-4EBD-B190-71A26FDE5BFD}"/>
              </a:ext>
            </a:extLst>
          </p:cNvPr>
          <p:cNvSpPr txBox="1"/>
          <p:nvPr/>
        </p:nvSpPr>
        <p:spPr>
          <a:xfrm>
            <a:off x="4053619" y="3540754"/>
            <a:ext cx="8136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Breakpoint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1E79BE-CF8D-4B90-A76E-9BD54982F62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867275" y="3568255"/>
            <a:ext cx="257176" cy="103304"/>
          </a:xfrm>
          <a:prstGeom prst="line">
            <a:avLst/>
          </a:prstGeom>
          <a:ln w="3175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68C2C5-ECD8-49CD-84EC-98D7E23B8FE0}"/>
              </a:ext>
            </a:extLst>
          </p:cNvPr>
          <p:cNvSpPr/>
          <p:nvPr/>
        </p:nvSpPr>
        <p:spPr>
          <a:xfrm>
            <a:off x="3281373" y="4991235"/>
            <a:ext cx="5624502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99AC6-DEB4-44AA-9078-6C4C4056451A}"/>
              </a:ext>
            </a:extLst>
          </p:cNvPr>
          <p:cNvSpPr txBox="1"/>
          <p:nvPr/>
        </p:nvSpPr>
        <p:spPr>
          <a:xfrm>
            <a:off x="6462958" y="5047759"/>
            <a:ext cx="19476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Command prompt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431250-9529-44F0-80F6-0DD94CA4D516}"/>
              </a:ext>
            </a:extLst>
          </p:cNvPr>
          <p:cNvSpPr/>
          <p:nvPr/>
        </p:nvSpPr>
        <p:spPr>
          <a:xfrm>
            <a:off x="6796098" y="3981589"/>
            <a:ext cx="742950" cy="9205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510C0-4F3B-4688-886C-7BBDF3ED7988}"/>
              </a:ext>
            </a:extLst>
          </p:cNvPr>
          <p:cNvSpPr txBox="1"/>
          <p:nvPr/>
        </p:nvSpPr>
        <p:spPr>
          <a:xfrm>
            <a:off x="5886473" y="3876184"/>
            <a:ext cx="1499942" cy="3693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Soft-switches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4B03398-9038-488D-9E56-70B902AED8D3}"/>
              </a:ext>
            </a:extLst>
          </p:cNvPr>
          <p:cNvSpPr/>
          <p:nvPr/>
        </p:nvSpPr>
        <p:spPr>
          <a:xfrm>
            <a:off x="6770856" y="1517815"/>
            <a:ext cx="768192" cy="9205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F6C12C-A42D-4BCD-9A8C-1DA066140F28}"/>
              </a:ext>
            </a:extLst>
          </p:cNvPr>
          <p:cNvSpPr txBox="1"/>
          <p:nvPr/>
        </p:nvSpPr>
        <p:spPr>
          <a:xfrm>
            <a:off x="6158561" y="1682974"/>
            <a:ext cx="1139880" cy="64633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Registers and stack</a:t>
            </a:r>
          </a:p>
        </p:txBody>
      </p:sp>
    </p:spTree>
    <p:extLst>
      <p:ext uri="{BB962C8B-B14F-4D97-AF65-F5344CB8AC3E}">
        <p14:creationId xmlns:p14="http://schemas.microsoft.com/office/powerpoint/2010/main" val="117108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Charlesworth</dc:creator>
  <cp:lastModifiedBy>Tom Charlesworth</cp:lastModifiedBy>
  <cp:revision>4</cp:revision>
  <dcterms:created xsi:type="dcterms:W3CDTF">2017-12-20T16:16:51Z</dcterms:created>
  <dcterms:modified xsi:type="dcterms:W3CDTF">2017-12-20T16:46:41Z</dcterms:modified>
</cp:coreProperties>
</file>