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6" r:id="rId5"/>
    <p:sldId id="264" r:id="rId6"/>
    <p:sldId id="262" r:id="rId7"/>
    <p:sldId id="257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h Win Sam" initials="TWS" lastIdx="1" clrIdx="0">
    <p:extLst>
      <p:ext uri="{19B8F6BF-5375-455C-9EA6-DF929625EA0E}">
        <p15:presenceInfo xmlns:p15="http://schemas.microsoft.com/office/powerpoint/2012/main" userId="09eaff824d3b83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4660"/>
  </p:normalViewPr>
  <p:slideViewPr>
    <p:cSldViewPr snapToGrid="0">
      <p:cViewPr>
        <p:scale>
          <a:sx n="96" d="100"/>
          <a:sy n="96" d="100"/>
        </p:scale>
        <p:origin x="227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9T23:12:28.267" idx="1">
    <p:pos x="46" y="1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9T23:12:28.267" idx="1">
    <p:pos x="46" y="1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9T23:12:28.26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1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1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0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4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9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3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6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7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2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D5F2A6-235C-4FDE-80DE-EAE49DBB97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F2A6-235C-4FDE-80DE-EAE49DBB97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1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C2867E-AA45-4492-8FF2-08CC5F102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103" y="2361460"/>
            <a:ext cx="8291742" cy="1411549"/>
          </a:xfrm>
        </p:spPr>
        <p:txBody>
          <a:bodyPr/>
          <a:lstStyle/>
          <a:p>
            <a:r>
              <a:rPr lang="en-US" b="1" dirty="0"/>
              <a:t>	</a:t>
            </a:r>
            <a:r>
              <a:rPr lang="en-US" dirty="0"/>
              <a:t>1. </a:t>
            </a:r>
            <a:r>
              <a:rPr lang="en-US" b="1" dirty="0"/>
              <a:t>User A </a:t>
            </a:r>
            <a:r>
              <a:rPr lang="en-US" dirty="0"/>
              <a:t>DISCLOSED </a:t>
            </a:r>
            <a:r>
              <a:rPr lang="en-US" b="1" dirty="0"/>
              <a:t>OTHERS USER </a:t>
            </a:r>
            <a:r>
              <a:rPr lang="en-US" dirty="0"/>
              <a:t>Credit Card INFO (</a:t>
            </a:r>
            <a:r>
              <a:rPr lang="en-US" dirty="0" err="1"/>
              <a:t>idor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2. How we make fake transaction </a:t>
            </a:r>
            <a:r>
              <a:rPr lang="en-US" dirty="0" err="1"/>
              <a:t>receipT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6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19A2-5FCA-4CC6-B0E9-DC935995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IDOR (Insecure direct object reference)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F778-E4AA-4AB1-B593-753EAEB3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  <a:p>
            <a:r>
              <a:rPr lang="en-US" dirty="0"/>
              <a:t>If Win Sam login as Win Sam and able to Weng Sum Credit Card Information, is this okay? </a:t>
            </a:r>
          </a:p>
          <a:p>
            <a:endParaRPr lang="en-US" dirty="0"/>
          </a:p>
          <a:p>
            <a:r>
              <a:rPr lang="en-US" dirty="0"/>
              <a:t>How to perform ?</a:t>
            </a:r>
          </a:p>
          <a:p>
            <a:r>
              <a:rPr lang="en-US" dirty="0"/>
              <a:t>[ Original ] www.deloitte.com?Creditcard=xxxxxxxxxx4332</a:t>
            </a:r>
          </a:p>
          <a:p>
            <a:r>
              <a:rPr lang="en-US" dirty="0"/>
              <a:t>[ Tampered ] www.deloitte.com?Creditcard=xxxxxxxxxx9604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F8D9-43DC-46EA-8991-472AE4E0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Transaction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EBD63-8A43-4C27-B6F4-610C899C2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Savings amount MYR 7000.00</a:t>
            </a:r>
          </a:p>
          <a:p>
            <a:r>
              <a:rPr lang="en-US" dirty="0"/>
              <a:t>But want to buy 2 items </a:t>
            </a:r>
            <a:r>
              <a:rPr lang="en-US" b="1" dirty="0"/>
              <a:t>PlayStation 5 and iPhone12 Pro Max? </a:t>
            </a:r>
          </a:p>
          <a:p>
            <a:r>
              <a:rPr lang="en-US" b="1" dirty="0"/>
              <a:t>PlayStation 5 = MYR2500.00 </a:t>
            </a:r>
          </a:p>
          <a:p>
            <a:r>
              <a:rPr lang="en-US" b="1" dirty="0"/>
              <a:t>iPhone12 Pro Max = MYR 6000.00</a:t>
            </a:r>
          </a:p>
          <a:p>
            <a:r>
              <a:rPr lang="en-US" dirty="0"/>
              <a:t>Insufficient Money? </a:t>
            </a:r>
            <a:endParaRPr lang="en-US" b="1" dirty="0"/>
          </a:p>
          <a:p>
            <a:r>
              <a:rPr lang="en-US" dirty="0"/>
              <a:t>Let pay </a:t>
            </a:r>
            <a:r>
              <a:rPr lang="en-US" b="1" dirty="0"/>
              <a:t>MYR 2.00</a:t>
            </a:r>
            <a:r>
              <a:rPr lang="en-US" dirty="0"/>
              <a:t> to fake a receipt with </a:t>
            </a:r>
            <a:r>
              <a:rPr lang="en-US" b="1" dirty="0"/>
              <a:t>MYR 6000.00 and MYR 2500.00 </a:t>
            </a:r>
            <a:r>
              <a:rPr lang="en-US" dirty="0"/>
              <a:t>of transaction amount.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6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40A2ED7-81DC-4F59-BDAE-991A11EC9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74" y="3119848"/>
            <a:ext cx="2355014" cy="1206153"/>
          </a:xfrm>
          <a:prstGeom prst="rect">
            <a:avLst/>
          </a:prstGeom>
        </p:spPr>
      </p:pic>
      <p:pic>
        <p:nvPicPr>
          <p:cNvPr id="11" name="Picture 10" descr="A picture containing bed, night, lit, luggage&#10;&#10;Description automatically generated">
            <a:extLst>
              <a:ext uri="{FF2B5EF4-FFF2-40B4-BE49-F238E27FC236}">
                <a16:creationId xmlns:a16="http://schemas.microsoft.com/office/drawing/2014/main" id="{7F52A877-C000-47F4-B95E-9CB83401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37" y="3054933"/>
            <a:ext cx="1206153" cy="1206153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1E8F0CEC-B4AB-4AFE-B553-491243E0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3" y="3184761"/>
            <a:ext cx="1076325" cy="107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68BCC8-8330-4B5A-AE84-D84B221E5353}"/>
              </a:ext>
            </a:extLst>
          </p:cNvPr>
          <p:cNvSpPr txBox="1"/>
          <p:nvPr/>
        </p:nvSpPr>
        <p:spPr>
          <a:xfrm>
            <a:off x="1766698" y="258380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Counter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DD145-19C4-4819-94F1-0C11EBCFD8DF}"/>
              </a:ext>
            </a:extLst>
          </p:cNvPr>
          <p:cNvSpPr txBox="1"/>
          <p:nvPr/>
        </p:nvSpPr>
        <p:spPr>
          <a:xfrm>
            <a:off x="5163793" y="2583809"/>
            <a:ext cx="74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D7A599-2F8C-4D49-91F2-5A76FEF673EB}"/>
              </a:ext>
            </a:extLst>
          </p:cNvPr>
          <p:cNvSpPr txBox="1"/>
          <p:nvPr/>
        </p:nvSpPr>
        <p:spPr>
          <a:xfrm>
            <a:off x="8168889" y="2583809"/>
            <a:ext cx="18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34506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40A2ED7-81DC-4F59-BDAE-991A11EC9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74" y="3119848"/>
            <a:ext cx="2355014" cy="1206153"/>
          </a:xfrm>
          <a:prstGeom prst="rect">
            <a:avLst/>
          </a:prstGeom>
        </p:spPr>
      </p:pic>
      <p:pic>
        <p:nvPicPr>
          <p:cNvPr id="11" name="Picture 10" descr="A picture containing bed, night, lit, luggage&#10;&#10;Description automatically generated">
            <a:extLst>
              <a:ext uri="{FF2B5EF4-FFF2-40B4-BE49-F238E27FC236}">
                <a16:creationId xmlns:a16="http://schemas.microsoft.com/office/drawing/2014/main" id="{7F52A877-C000-47F4-B95E-9CB83401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37" y="3054933"/>
            <a:ext cx="1206153" cy="1206153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1E8F0CEC-B4AB-4AFE-B553-491243E0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3" y="3184761"/>
            <a:ext cx="1076325" cy="1076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F4B97B-03F7-4004-B779-66ED40C2CD4D}"/>
              </a:ext>
            </a:extLst>
          </p:cNvPr>
          <p:cNvSpPr txBox="1"/>
          <p:nvPr/>
        </p:nvSpPr>
        <p:spPr>
          <a:xfrm>
            <a:off x="11186056" y="278212"/>
            <a:ext cx="1203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</a:t>
            </a:r>
          </a:p>
          <a:p>
            <a:endParaRPr lang="en-US" dirty="0"/>
          </a:p>
          <a:p>
            <a:r>
              <a:rPr lang="en-US" dirty="0"/>
              <a:t>1.Token A</a:t>
            </a:r>
          </a:p>
          <a:p>
            <a:r>
              <a:rPr lang="en-US" dirty="0"/>
              <a:t>2.iCloud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59151-58F1-4302-9479-D429E81B218D}"/>
              </a:ext>
            </a:extLst>
          </p:cNvPr>
          <p:cNvSpPr txBox="1"/>
          <p:nvPr/>
        </p:nvSpPr>
        <p:spPr>
          <a:xfrm>
            <a:off x="516875" y="2563100"/>
            <a:ext cx="41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I want to make MYR 400 for iCloud to Apple Inc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7B98A-CD7F-4F1C-BB43-C241F2FA4066}"/>
              </a:ext>
            </a:extLst>
          </p:cNvPr>
          <p:cNvSpPr txBox="1"/>
          <p:nvPr/>
        </p:nvSpPr>
        <p:spPr>
          <a:xfrm>
            <a:off x="4858070" y="2563100"/>
            <a:ext cx="1867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 A  | MYR 400.00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7F9C5C-0047-4258-8D9F-5814D551B2E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436488" y="3722923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2A5225-F2EC-4D80-ACED-3637410E4F53}"/>
              </a:ext>
            </a:extLst>
          </p:cNvPr>
          <p:cNvSpPr txBox="1"/>
          <p:nvPr/>
        </p:nvSpPr>
        <p:spPr>
          <a:xfrm>
            <a:off x="10030732" y="278212"/>
            <a:ext cx="8337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Savings</a:t>
            </a:r>
          </a:p>
          <a:p>
            <a:endParaRPr lang="en-US" dirty="0"/>
          </a:p>
          <a:p>
            <a:r>
              <a:rPr lang="en-US" dirty="0"/>
              <a:t>500.00</a:t>
            </a:r>
          </a:p>
          <a:p>
            <a:r>
              <a:rPr lang="en-US" dirty="0"/>
              <a:t>100.00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C412B5-F0C1-4CA8-830E-AEB8032E4DB0}"/>
              </a:ext>
            </a:extLst>
          </p:cNvPr>
          <p:cNvSpPr txBox="1"/>
          <p:nvPr/>
        </p:nvSpPr>
        <p:spPr>
          <a:xfrm flipH="1">
            <a:off x="7197951" y="2455378"/>
            <a:ext cx="4633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here is the Token A. </a:t>
            </a:r>
            <a:br>
              <a:rPr lang="en-US" sz="1400" dirty="0"/>
            </a:br>
            <a:r>
              <a:rPr lang="en-US" sz="1400" dirty="0"/>
              <a:t>Give me the receipt of MYR 400.00 and iCloud Subscription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18CB1C-F879-4246-BD0A-704DEF1B4B7C}"/>
              </a:ext>
            </a:extLst>
          </p:cNvPr>
          <p:cNvCxnSpPr>
            <a:cxnSpLocks/>
          </p:cNvCxnSpPr>
          <p:nvPr/>
        </p:nvCxnSpPr>
        <p:spPr>
          <a:xfrm flipV="1">
            <a:off x="6815932" y="3658007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E4138E-1982-441B-AFD5-7F6D5B0F1766}"/>
              </a:ext>
            </a:extLst>
          </p:cNvPr>
          <p:cNvCxnSpPr/>
          <p:nvPr/>
        </p:nvCxnSpPr>
        <p:spPr>
          <a:xfrm>
            <a:off x="10030732" y="997052"/>
            <a:ext cx="833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080114-8D3C-4B33-B0FD-23E281737307}"/>
              </a:ext>
            </a:extLst>
          </p:cNvPr>
          <p:cNvSpPr txBox="1"/>
          <p:nvPr/>
        </p:nvSpPr>
        <p:spPr>
          <a:xfrm>
            <a:off x="148024" y="93546"/>
            <a:ext cx="326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A |  Normal Transaction</a:t>
            </a:r>
          </a:p>
        </p:txBody>
      </p:sp>
    </p:spTree>
    <p:extLst>
      <p:ext uri="{BB962C8B-B14F-4D97-AF65-F5344CB8AC3E}">
        <p14:creationId xmlns:p14="http://schemas.microsoft.com/office/powerpoint/2010/main" val="5708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B14F033-2A0D-4E8C-9100-06FB04523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9" y="3349353"/>
            <a:ext cx="2355014" cy="1206153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40A2ED7-81DC-4F59-BDAE-991A11EC9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9" y="1043398"/>
            <a:ext cx="2355014" cy="1206153"/>
          </a:xfrm>
          <a:prstGeom prst="rect">
            <a:avLst/>
          </a:prstGeom>
        </p:spPr>
      </p:pic>
      <p:pic>
        <p:nvPicPr>
          <p:cNvPr id="10" name="Picture 9" descr="A picture containing bed, night, lit, luggage&#10;&#10;Description automatically generated">
            <a:extLst>
              <a:ext uri="{FF2B5EF4-FFF2-40B4-BE49-F238E27FC236}">
                <a16:creationId xmlns:a16="http://schemas.microsoft.com/office/drawing/2014/main" id="{39C203A7-ED7B-4E56-AA81-AED5EE791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42" y="3300908"/>
            <a:ext cx="1206153" cy="1206153"/>
          </a:xfrm>
          <a:prstGeom prst="rect">
            <a:avLst/>
          </a:prstGeom>
        </p:spPr>
      </p:pic>
      <p:pic>
        <p:nvPicPr>
          <p:cNvPr id="11" name="Picture 10" descr="A picture containing bed, night, lit, luggage&#10;&#10;Description automatically generated">
            <a:extLst>
              <a:ext uri="{FF2B5EF4-FFF2-40B4-BE49-F238E27FC236}">
                <a16:creationId xmlns:a16="http://schemas.microsoft.com/office/drawing/2014/main" id="{7F52A877-C000-47F4-B95E-9CB83401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42" y="1043398"/>
            <a:ext cx="1206153" cy="1206153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1BCD4B3C-173D-4DFA-96FD-AA4C0687B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91" y="3430736"/>
            <a:ext cx="1076325" cy="1076325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1E8F0CEC-B4AB-4AFE-B553-491243E0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91" y="1043398"/>
            <a:ext cx="1076325" cy="1076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F4B97B-03F7-4004-B779-66ED40C2CD4D}"/>
              </a:ext>
            </a:extLst>
          </p:cNvPr>
          <p:cNvSpPr txBox="1"/>
          <p:nvPr/>
        </p:nvSpPr>
        <p:spPr>
          <a:xfrm>
            <a:off x="11138431" y="316881"/>
            <a:ext cx="12033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</a:t>
            </a:r>
          </a:p>
          <a:p>
            <a:endParaRPr lang="en-US" dirty="0"/>
          </a:p>
          <a:p>
            <a:r>
              <a:rPr lang="en-US" dirty="0"/>
              <a:t>1)Token A</a:t>
            </a:r>
          </a:p>
          <a:p>
            <a:r>
              <a:rPr lang="en-US" dirty="0"/>
              <a:t>2)</a:t>
            </a:r>
            <a:r>
              <a:rPr lang="en-US" dirty="0" err="1"/>
              <a:t>TokenB</a:t>
            </a:r>
            <a:endParaRPr lang="en-US" dirty="0"/>
          </a:p>
          <a:p>
            <a:r>
              <a:rPr lang="en-US" dirty="0"/>
              <a:t>3)iPhone</a:t>
            </a:r>
          </a:p>
          <a:p>
            <a:r>
              <a:rPr lang="en-US" dirty="0"/>
              <a:t>4)</a:t>
            </a:r>
            <a:r>
              <a:rPr lang="en-US" dirty="0" err="1"/>
              <a:t>TokenC</a:t>
            </a:r>
            <a:endParaRPr lang="en-US" dirty="0"/>
          </a:p>
          <a:p>
            <a:r>
              <a:rPr lang="en-US" dirty="0"/>
              <a:t>5)PS5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59151-58F1-4302-9479-D429E81B218D}"/>
              </a:ext>
            </a:extLst>
          </p:cNvPr>
          <p:cNvSpPr txBox="1"/>
          <p:nvPr/>
        </p:nvSpPr>
        <p:spPr>
          <a:xfrm>
            <a:off x="428625" y="699790"/>
            <a:ext cx="389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I want to make 1.00 for FUN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7B98A-CD7F-4F1C-BB43-C241F2FA4066}"/>
              </a:ext>
            </a:extLst>
          </p:cNvPr>
          <p:cNvSpPr txBox="1"/>
          <p:nvPr/>
        </p:nvSpPr>
        <p:spPr>
          <a:xfrm>
            <a:off x="4319908" y="735621"/>
            <a:ext cx="1687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 A  | MYR 1.00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77267-8081-4553-B18E-2DF74ECEE742}"/>
              </a:ext>
            </a:extLst>
          </p:cNvPr>
          <p:cNvSpPr txBox="1"/>
          <p:nvPr/>
        </p:nvSpPr>
        <p:spPr>
          <a:xfrm>
            <a:off x="4161050" y="3013446"/>
            <a:ext cx="200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 B  | MYR 6000.00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E5540-790D-42FA-B374-A3DEEC3D6E9E}"/>
              </a:ext>
            </a:extLst>
          </p:cNvPr>
          <p:cNvSpPr txBox="1"/>
          <p:nvPr/>
        </p:nvSpPr>
        <p:spPr>
          <a:xfrm>
            <a:off x="428624" y="3013445"/>
            <a:ext cx="389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I want to make MYR 6000 for iPhone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7F9C5C-0047-4258-8D9F-5814D551B2E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12663" y="1646473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9478CF-6B07-424A-A247-7421A1F3909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57150" y="1581561"/>
            <a:ext cx="5539666" cy="777503"/>
          </a:xfrm>
          <a:prstGeom prst="bentConnector3">
            <a:avLst>
              <a:gd name="adj1" fmla="val -15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7586F9-6E37-491C-B357-0503D92D18DC}"/>
              </a:ext>
            </a:extLst>
          </p:cNvPr>
          <p:cNvCxnSpPr>
            <a:cxnSpLocks/>
          </p:cNvCxnSpPr>
          <p:nvPr/>
        </p:nvCxnSpPr>
        <p:spPr>
          <a:xfrm flipV="1">
            <a:off x="3397013" y="3924297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2A5225-F2EC-4D80-ACED-3637410E4F53}"/>
              </a:ext>
            </a:extLst>
          </p:cNvPr>
          <p:cNvSpPr txBox="1"/>
          <p:nvPr/>
        </p:nvSpPr>
        <p:spPr>
          <a:xfrm>
            <a:off x="10086151" y="296553"/>
            <a:ext cx="9925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Savings</a:t>
            </a:r>
          </a:p>
          <a:p>
            <a:endParaRPr lang="en-US" dirty="0"/>
          </a:p>
          <a:p>
            <a:r>
              <a:rPr lang="en-US" dirty="0"/>
              <a:t>7000.00 </a:t>
            </a:r>
          </a:p>
          <a:p>
            <a:r>
              <a:rPr lang="en-US" dirty="0"/>
              <a:t>6999.00</a:t>
            </a:r>
          </a:p>
          <a:p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83D265-15DC-4DA4-A45C-9197AE9C4D68}"/>
              </a:ext>
            </a:extLst>
          </p:cNvPr>
          <p:cNvCxnSpPr>
            <a:cxnSpLocks/>
          </p:cNvCxnSpPr>
          <p:nvPr/>
        </p:nvCxnSpPr>
        <p:spPr>
          <a:xfrm flipV="1">
            <a:off x="5970238" y="3923029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C412B5-F0C1-4CA8-830E-AEB8032E4DB0}"/>
              </a:ext>
            </a:extLst>
          </p:cNvPr>
          <p:cNvSpPr txBox="1"/>
          <p:nvPr/>
        </p:nvSpPr>
        <p:spPr>
          <a:xfrm flipH="1">
            <a:off x="6734275" y="2818169"/>
            <a:ext cx="391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here is the </a:t>
            </a:r>
            <a:r>
              <a:rPr lang="en-US" sz="1400" b="1" dirty="0"/>
              <a:t>Token 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en-US" sz="1400" b="1" dirty="0"/>
              <a:t>. </a:t>
            </a:r>
            <a:br>
              <a:rPr lang="en-US" sz="1400" dirty="0"/>
            </a:br>
            <a:r>
              <a:rPr lang="en-US" sz="1400" dirty="0"/>
              <a:t>Give me the receipt of MYR 6000.00 and iPhone</a:t>
            </a:r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9E78E9DD-0901-4C33-850C-D539BEE56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9" y="5404962"/>
            <a:ext cx="2355014" cy="1206153"/>
          </a:xfrm>
          <a:prstGeom prst="rect">
            <a:avLst/>
          </a:prstGeom>
        </p:spPr>
      </p:pic>
      <p:pic>
        <p:nvPicPr>
          <p:cNvPr id="29" name="Picture 28" descr="A picture containing bed, night, lit, luggage&#10;&#10;Description automatically generated">
            <a:extLst>
              <a:ext uri="{FF2B5EF4-FFF2-40B4-BE49-F238E27FC236}">
                <a16:creationId xmlns:a16="http://schemas.microsoft.com/office/drawing/2014/main" id="{6470C364-4EE1-4D0A-AF21-FD6390DAC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42" y="5356517"/>
            <a:ext cx="1206153" cy="1206153"/>
          </a:xfrm>
          <a:prstGeom prst="rect">
            <a:avLst/>
          </a:prstGeom>
        </p:spPr>
      </p:pic>
      <p:pic>
        <p:nvPicPr>
          <p:cNvPr id="30" name="Picture 29" descr="A picture containing shape&#10;&#10;Description automatically generated">
            <a:extLst>
              <a:ext uri="{FF2B5EF4-FFF2-40B4-BE49-F238E27FC236}">
                <a16:creationId xmlns:a16="http://schemas.microsoft.com/office/drawing/2014/main" id="{59F5E6CD-4F04-436B-BDFC-5EF3ECE02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91" y="5486345"/>
            <a:ext cx="1076325" cy="10763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2A75FA6-2190-4B67-B294-94842F894008}"/>
              </a:ext>
            </a:extLst>
          </p:cNvPr>
          <p:cNvSpPr txBox="1"/>
          <p:nvPr/>
        </p:nvSpPr>
        <p:spPr>
          <a:xfrm>
            <a:off x="4161050" y="5069055"/>
            <a:ext cx="203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 C  | MYR 2500.00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9E2E26-6A27-4D91-912D-4D9A82031FF3}"/>
              </a:ext>
            </a:extLst>
          </p:cNvPr>
          <p:cNvSpPr txBox="1"/>
          <p:nvPr/>
        </p:nvSpPr>
        <p:spPr>
          <a:xfrm>
            <a:off x="428624" y="5069054"/>
            <a:ext cx="389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I want to make MYR 2500 for PS5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72CEEC-2443-4B7A-998C-FBC9F74D1AF3}"/>
              </a:ext>
            </a:extLst>
          </p:cNvPr>
          <p:cNvCxnSpPr>
            <a:cxnSpLocks/>
          </p:cNvCxnSpPr>
          <p:nvPr/>
        </p:nvCxnSpPr>
        <p:spPr>
          <a:xfrm flipV="1">
            <a:off x="3397013" y="5979906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2FCCEA-4856-4631-9532-C8C9336CFE0F}"/>
              </a:ext>
            </a:extLst>
          </p:cNvPr>
          <p:cNvCxnSpPr>
            <a:cxnSpLocks/>
          </p:cNvCxnSpPr>
          <p:nvPr/>
        </p:nvCxnSpPr>
        <p:spPr>
          <a:xfrm flipV="1">
            <a:off x="5970238" y="5978638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3BA53B-9D6D-4292-BF61-A238DB2DF3DC}"/>
              </a:ext>
            </a:extLst>
          </p:cNvPr>
          <p:cNvSpPr txBox="1"/>
          <p:nvPr/>
        </p:nvSpPr>
        <p:spPr>
          <a:xfrm flipH="1">
            <a:off x="6734275" y="4881742"/>
            <a:ext cx="391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here is the </a:t>
            </a:r>
            <a:r>
              <a:rPr lang="en-US" sz="1400" b="1" dirty="0"/>
              <a:t>Token</a:t>
            </a:r>
            <a:r>
              <a:rPr lang="en-US" sz="1400" b="1" dirty="0">
                <a:solidFill>
                  <a:srgbClr val="FF0000"/>
                </a:solidFill>
              </a:rPr>
              <a:t> A. </a:t>
            </a:r>
            <a:br>
              <a:rPr lang="en-US" sz="1400" dirty="0"/>
            </a:br>
            <a:r>
              <a:rPr lang="en-US" sz="1400" dirty="0"/>
              <a:t>Give me the receipt of MYR 2500.00 and PS5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93BBD-3D34-4843-A5A7-9CC91496FD1E}"/>
              </a:ext>
            </a:extLst>
          </p:cNvPr>
          <p:cNvSpPr txBox="1"/>
          <p:nvPr/>
        </p:nvSpPr>
        <p:spPr>
          <a:xfrm>
            <a:off x="6551500" y="779035"/>
            <a:ext cx="305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 don’t want to proceed the transaction</a:t>
            </a:r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069FC50D-6B5A-41D0-B4F0-07C2DFCEC885}"/>
              </a:ext>
            </a:extLst>
          </p:cNvPr>
          <p:cNvSpPr/>
          <p:nvPr/>
        </p:nvSpPr>
        <p:spPr>
          <a:xfrm>
            <a:off x="7124643" y="116877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FA9C5E-7A40-4963-A60B-7F94120FA5B9}"/>
              </a:ext>
            </a:extLst>
          </p:cNvPr>
          <p:cNvCxnSpPr/>
          <p:nvPr/>
        </p:nvCxnSpPr>
        <p:spPr>
          <a:xfrm>
            <a:off x="10086151" y="1007567"/>
            <a:ext cx="905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A2E12FA-6577-4017-9A7B-3D95B3BC6543}"/>
              </a:ext>
            </a:extLst>
          </p:cNvPr>
          <p:cNvCxnSpPr/>
          <p:nvPr/>
        </p:nvCxnSpPr>
        <p:spPr>
          <a:xfrm>
            <a:off x="10086151" y="1285875"/>
            <a:ext cx="905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BA63A0-284A-4420-A208-BC607305850D}"/>
              </a:ext>
            </a:extLst>
          </p:cNvPr>
          <p:cNvSpPr txBox="1"/>
          <p:nvPr/>
        </p:nvSpPr>
        <p:spPr>
          <a:xfrm>
            <a:off x="10086151" y="137951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6998.00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F8B892-83B9-4D0C-83BB-45B93C776FAE}"/>
              </a:ext>
            </a:extLst>
          </p:cNvPr>
          <p:cNvSpPr txBox="1"/>
          <p:nvPr/>
        </p:nvSpPr>
        <p:spPr>
          <a:xfrm>
            <a:off x="148024" y="93546"/>
            <a:ext cx="28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B | Fake Transaction</a:t>
            </a:r>
          </a:p>
        </p:txBody>
      </p:sp>
    </p:spTree>
    <p:extLst>
      <p:ext uri="{BB962C8B-B14F-4D97-AF65-F5344CB8AC3E}">
        <p14:creationId xmlns:p14="http://schemas.microsoft.com/office/powerpoint/2010/main" val="9455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2" grpId="0"/>
      <p:bldP spid="17" grpId="0"/>
      <p:bldP spid="27" grpId="0"/>
      <p:bldP spid="31" grpId="0"/>
      <p:bldP spid="32" grpId="0"/>
      <p:bldP spid="35" grpId="0"/>
      <p:bldP spid="36" grpId="0"/>
      <p:bldP spid="38" grpId="0" animBg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015BC766-1309-4896-891A-88068529C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01" y="1653502"/>
            <a:ext cx="2140237" cy="2140237"/>
          </a:xfr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5B7495C5-D73B-4359-92BD-D2FC55AE2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75" y="1797884"/>
            <a:ext cx="1851471" cy="185147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E595CF-E91E-4271-9BD3-54762DA3B3A0}"/>
              </a:ext>
            </a:extLst>
          </p:cNvPr>
          <p:cNvCxnSpPr>
            <a:cxnSpLocks/>
          </p:cNvCxnSpPr>
          <p:nvPr/>
        </p:nvCxnSpPr>
        <p:spPr>
          <a:xfrm>
            <a:off x="4945738" y="2723621"/>
            <a:ext cx="1551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F3C16A-181F-487F-B9A1-83306DB0F217}"/>
              </a:ext>
            </a:extLst>
          </p:cNvPr>
          <p:cNvSpPr txBox="1"/>
          <p:nvPr/>
        </p:nvSpPr>
        <p:spPr>
          <a:xfrm>
            <a:off x="5518085" y="3154434"/>
            <a:ext cx="115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love you </a:t>
            </a:r>
          </a:p>
        </p:txBody>
      </p:sp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1A3F79A1-A541-4CD8-81E4-2CAAE47A0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02" y="2846831"/>
            <a:ext cx="476876" cy="2745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674189-6B31-4E17-8872-F8737400DBBA}"/>
              </a:ext>
            </a:extLst>
          </p:cNvPr>
          <p:cNvSpPr txBox="1"/>
          <p:nvPr/>
        </p:nvSpPr>
        <p:spPr>
          <a:xfrm>
            <a:off x="7601086" y="3649355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Crush</a:t>
            </a:r>
          </a:p>
          <a:p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B64545-75A3-4DB5-A21A-4CB7F9C6A629}"/>
              </a:ext>
            </a:extLst>
          </p:cNvPr>
          <p:cNvSpPr txBox="1"/>
          <p:nvPr/>
        </p:nvSpPr>
        <p:spPr>
          <a:xfrm>
            <a:off x="3607614" y="364935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6E5C7-7C96-49C4-9213-AFB44EF67BEB}"/>
              </a:ext>
            </a:extLst>
          </p:cNvPr>
          <p:cNvSpPr txBox="1"/>
          <p:nvPr/>
        </p:nvSpPr>
        <p:spPr>
          <a:xfrm>
            <a:off x="600075" y="504825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05B6A-CCE5-42FF-B50C-48E9549EE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84" y="4190745"/>
            <a:ext cx="5291302" cy="19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8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015BC766-1309-4896-891A-88068529C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69" y="1808009"/>
            <a:ext cx="2140237" cy="2140237"/>
          </a:xfr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F4357E65-0456-426F-8F67-6DBCD0224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1853754"/>
            <a:ext cx="1679416" cy="1679416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5B7495C5-D73B-4359-92BD-D2FC55AE2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75" y="1836777"/>
            <a:ext cx="1851471" cy="185147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E595CF-E91E-4271-9BD3-54762DA3B3A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527006" y="2693462"/>
            <a:ext cx="1587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563303-C094-429D-8C98-DE292A48694A}"/>
              </a:ext>
            </a:extLst>
          </p:cNvPr>
          <p:cNvCxnSpPr/>
          <p:nvPr/>
        </p:nvCxnSpPr>
        <p:spPr>
          <a:xfrm>
            <a:off x="6894386" y="2693461"/>
            <a:ext cx="1551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956896F1-CC62-4EF5-8148-FB446F6C3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15" y="2762512"/>
            <a:ext cx="476876" cy="274566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7B35F1A9-7A7E-4832-8191-EE552AB87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96" y="2762512"/>
            <a:ext cx="476876" cy="274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BA36F0-13DD-4DB5-B0D4-A57DBA905158}"/>
              </a:ext>
            </a:extLst>
          </p:cNvPr>
          <p:cNvSpPr txBox="1"/>
          <p:nvPr/>
        </p:nvSpPr>
        <p:spPr>
          <a:xfrm>
            <a:off x="4027094" y="3043855"/>
            <a:ext cx="1175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love you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0D476-DA68-436D-9830-5E4CF4D32A68}"/>
              </a:ext>
            </a:extLst>
          </p:cNvPr>
          <p:cNvSpPr txBox="1"/>
          <p:nvPr/>
        </p:nvSpPr>
        <p:spPr>
          <a:xfrm>
            <a:off x="7294429" y="3037078"/>
            <a:ext cx="1175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hate you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DFB39-E235-49F9-A6FF-7C494744AD38}"/>
              </a:ext>
            </a:extLst>
          </p:cNvPr>
          <p:cNvSpPr txBox="1"/>
          <p:nvPr/>
        </p:nvSpPr>
        <p:spPr>
          <a:xfrm>
            <a:off x="2224197" y="368824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778C4-7D15-457B-AA06-AD33B9C7A8A0}"/>
              </a:ext>
            </a:extLst>
          </p:cNvPr>
          <p:cNvSpPr txBox="1"/>
          <p:nvPr/>
        </p:nvSpPr>
        <p:spPr>
          <a:xfrm>
            <a:off x="5574543" y="376358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Postman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D3EDB-F1C4-4A3E-9281-D00EB4D79D38}"/>
              </a:ext>
            </a:extLst>
          </p:cNvPr>
          <p:cNvSpPr txBox="1"/>
          <p:nvPr/>
        </p:nvSpPr>
        <p:spPr>
          <a:xfrm>
            <a:off x="9136923" y="3763580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Crush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683171-2EFB-4947-8C12-D63E0FA0E575}"/>
              </a:ext>
            </a:extLst>
          </p:cNvPr>
          <p:cNvCxnSpPr/>
          <p:nvPr/>
        </p:nvCxnSpPr>
        <p:spPr>
          <a:xfrm>
            <a:off x="5947795" y="1182848"/>
            <a:ext cx="0" cy="5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9776C7-0BE4-498C-899B-1383F972F6B0}"/>
              </a:ext>
            </a:extLst>
          </p:cNvPr>
          <p:cNvSpPr txBox="1"/>
          <p:nvPr/>
        </p:nvSpPr>
        <p:spPr>
          <a:xfrm>
            <a:off x="4182320" y="676233"/>
            <a:ext cx="438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POSTMAN/FRIEND to deliver my letter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A3C4-4052-4033-9124-D4D93B3FC871}"/>
              </a:ext>
            </a:extLst>
          </p:cNvPr>
          <p:cNvSpPr txBox="1"/>
          <p:nvPr/>
        </p:nvSpPr>
        <p:spPr>
          <a:xfrm>
            <a:off x="600075" y="50482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B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1335B6-39DE-4FBA-AE11-9DB69BC033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832"/>
          <a:stretch/>
        </p:blipFill>
        <p:spPr>
          <a:xfrm>
            <a:off x="2224197" y="4298638"/>
            <a:ext cx="7844401" cy="248364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06FB8F-8A35-44C3-9AA8-F528D9FC4D9E}"/>
              </a:ext>
            </a:extLst>
          </p:cNvPr>
          <p:cNvCxnSpPr>
            <a:cxnSpLocks/>
          </p:cNvCxnSpPr>
          <p:nvPr/>
        </p:nvCxnSpPr>
        <p:spPr>
          <a:xfrm>
            <a:off x="4577791" y="3533170"/>
            <a:ext cx="364000" cy="69400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F2962-343A-412A-9BB5-FB1724F09E4E}"/>
              </a:ext>
            </a:extLst>
          </p:cNvPr>
          <p:cNvCxnSpPr>
            <a:cxnSpLocks/>
          </p:cNvCxnSpPr>
          <p:nvPr/>
        </p:nvCxnSpPr>
        <p:spPr>
          <a:xfrm flipH="1">
            <a:off x="7294429" y="3381822"/>
            <a:ext cx="332248" cy="9100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FC88D8AE-4E73-4B22-BCDC-888251E7F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35" y="175404"/>
            <a:ext cx="1214120" cy="1214120"/>
          </a:xfr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869B3AF3-116C-418B-9637-2526CCF89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97" y="172932"/>
            <a:ext cx="952704" cy="952704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B87A6A5D-9BEC-42FC-8188-CFC197206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46" y="181290"/>
            <a:ext cx="1050308" cy="105030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8B30C6-D35F-498E-B082-B4D2E15CD440}"/>
              </a:ext>
            </a:extLst>
          </p:cNvPr>
          <p:cNvCxnSpPr>
            <a:cxnSpLocks/>
          </p:cNvCxnSpPr>
          <p:nvPr/>
        </p:nvCxnSpPr>
        <p:spPr>
          <a:xfrm flipV="1">
            <a:off x="6959152" y="706444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B1ADBC8F-0BC5-4CE7-83ED-47B11A2BC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83" y="845871"/>
            <a:ext cx="270524" cy="155757"/>
          </a:xfrm>
          <a:prstGeom prst="rect">
            <a:avLst/>
          </a:prstGeom>
        </p:spPr>
      </p:pic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6DBB1269-C8B6-437A-BB7E-DD42E3605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17" y="819733"/>
            <a:ext cx="270524" cy="1557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37172F-0639-4FEB-9968-34C929BE82FA}"/>
              </a:ext>
            </a:extLst>
          </p:cNvPr>
          <p:cNvSpPr txBox="1"/>
          <p:nvPr/>
        </p:nvSpPr>
        <p:spPr>
          <a:xfrm>
            <a:off x="4102541" y="975490"/>
            <a:ext cx="150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love you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E68949-EC4D-4890-86AC-75AFAF147A15}"/>
              </a:ext>
            </a:extLst>
          </p:cNvPr>
          <p:cNvSpPr txBox="1"/>
          <p:nvPr/>
        </p:nvSpPr>
        <p:spPr>
          <a:xfrm>
            <a:off x="7196506" y="938935"/>
            <a:ext cx="197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hate you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30095A-EF97-4707-B60F-01B8505EB990}"/>
              </a:ext>
            </a:extLst>
          </p:cNvPr>
          <p:cNvSpPr txBox="1"/>
          <p:nvPr/>
        </p:nvSpPr>
        <p:spPr>
          <a:xfrm>
            <a:off x="2925696" y="1142471"/>
            <a:ext cx="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42A97E-DE07-49C7-9C3F-E0F363404869}"/>
              </a:ext>
            </a:extLst>
          </p:cNvPr>
          <p:cNvSpPr txBox="1"/>
          <p:nvPr/>
        </p:nvSpPr>
        <p:spPr>
          <a:xfrm>
            <a:off x="5525458" y="1116048"/>
            <a:ext cx="108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Postman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2745A-BD9D-427E-9339-12856F1D79AD}"/>
              </a:ext>
            </a:extLst>
          </p:cNvPr>
          <p:cNvSpPr txBox="1"/>
          <p:nvPr/>
        </p:nvSpPr>
        <p:spPr>
          <a:xfrm>
            <a:off x="8439719" y="1162214"/>
            <a:ext cx="83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Crush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546A61-9109-45CD-A271-C9EECA34B841}"/>
              </a:ext>
            </a:extLst>
          </p:cNvPr>
          <p:cNvCxnSpPr>
            <a:cxnSpLocks/>
          </p:cNvCxnSpPr>
          <p:nvPr/>
        </p:nvCxnSpPr>
        <p:spPr>
          <a:xfrm flipV="1">
            <a:off x="3778230" y="718731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22F96B08-FD4A-4574-9842-E37C11C96A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97" y="2378628"/>
            <a:ext cx="2634030" cy="1328923"/>
          </a:xfrm>
          <a:prstGeom prst="rect">
            <a:avLst/>
          </a:prstGeom>
        </p:spPr>
      </p:pic>
      <p:pic>
        <p:nvPicPr>
          <p:cNvPr id="36" name="Picture 35" descr="A picture containing icon&#10;&#10;Description automatically generated">
            <a:extLst>
              <a:ext uri="{FF2B5EF4-FFF2-40B4-BE49-F238E27FC236}">
                <a16:creationId xmlns:a16="http://schemas.microsoft.com/office/drawing/2014/main" id="{DC1D32F3-32E3-4F4B-BC2B-A340BBD90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96" y="2179570"/>
            <a:ext cx="1612864" cy="1612864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500994AD-E3E8-4E67-B229-2A775CE704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964" y="2344087"/>
            <a:ext cx="1363464" cy="13634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BE6C584-2807-4075-8513-4B2A9BB27D2B}"/>
              </a:ext>
            </a:extLst>
          </p:cNvPr>
          <p:cNvSpPr txBox="1"/>
          <p:nvPr/>
        </p:nvSpPr>
        <p:spPr>
          <a:xfrm>
            <a:off x="2377791" y="3707551"/>
            <a:ext cx="136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Chrome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557C6-F2F5-46CB-9331-802F7F9170AD}"/>
              </a:ext>
            </a:extLst>
          </p:cNvPr>
          <p:cNvSpPr txBox="1"/>
          <p:nvPr/>
        </p:nvSpPr>
        <p:spPr>
          <a:xfrm>
            <a:off x="8914809" y="3847251"/>
            <a:ext cx="136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AC3F42-7546-40F7-8FBF-4EBE934E19E0}"/>
              </a:ext>
            </a:extLst>
          </p:cNvPr>
          <p:cNvSpPr txBox="1"/>
          <p:nvPr/>
        </p:nvSpPr>
        <p:spPr>
          <a:xfrm>
            <a:off x="5185635" y="3801084"/>
            <a:ext cx="182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Proxy/ Burp Suite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352513-29B6-424F-94ED-583B50CCD486}"/>
              </a:ext>
            </a:extLst>
          </p:cNvPr>
          <p:cNvCxnSpPr>
            <a:cxnSpLocks/>
          </p:cNvCxnSpPr>
          <p:nvPr/>
        </p:nvCxnSpPr>
        <p:spPr>
          <a:xfrm flipV="1">
            <a:off x="3739661" y="3036759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D87454-2B5D-406B-8090-53E786C44CEE}"/>
              </a:ext>
            </a:extLst>
          </p:cNvPr>
          <p:cNvCxnSpPr>
            <a:cxnSpLocks/>
          </p:cNvCxnSpPr>
          <p:nvPr/>
        </p:nvCxnSpPr>
        <p:spPr>
          <a:xfrm flipV="1">
            <a:off x="7831312" y="3036759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Shape&#10;&#10;Description automatically generated">
            <a:extLst>
              <a:ext uri="{FF2B5EF4-FFF2-40B4-BE49-F238E27FC236}">
                <a16:creationId xmlns:a16="http://schemas.microsoft.com/office/drawing/2014/main" id="{574A654D-7C9A-4294-85DF-22390ACB3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51" y="3113988"/>
            <a:ext cx="270524" cy="155757"/>
          </a:xfrm>
          <a:prstGeom prst="rect">
            <a:avLst/>
          </a:prstGeom>
        </p:spPr>
      </p:pic>
      <p:pic>
        <p:nvPicPr>
          <p:cNvPr id="46" name="Picture 45" descr="Shape&#10;&#10;Description automatically generated">
            <a:extLst>
              <a:ext uri="{FF2B5EF4-FFF2-40B4-BE49-F238E27FC236}">
                <a16:creationId xmlns:a16="http://schemas.microsoft.com/office/drawing/2014/main" id="{C1736F73-00EE-4B32-9329-7DD6ED99B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46" y="3113987"/>
            <a:ext cx="270524" cy="1557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790B25C-1B51-4E63-9384-886C233CA015}"/>
              </a:ext>
            </a:extLst>
          </p:cNvPr>
          <p:cNvSpPr txBox="1"/>
          <p:nvPr/>
        </p:nvSpPr>
        <p:spPr>
          <a:xfrm>
            <a:off x="3571189" y="3245886"/>
            <a:ext cx="1463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Submit form</a:t>
            </a:r>
          </a:p>
          <a:p>
            <a:r>
              <a:rPr lang="en-US" dirty="0"/>
              <a:t>Token A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A4605B-CEAB-45F8-93D5-4D0DE02CD2F3}"/>
              </a:ext>
            </a:extLst>
          </p:cNvPr>
          <p:cNvSpPr txBox="1"/>
          <p:nvPr/>
        </p:nvSpPr>
        <p:spPr>
          <a:xfrm>
            <a:off x="7725026" y="3278127"/>
            <a:ext cx="1435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Submit form</a:t>
            </a:r>
          </a:p>
          <a:p>
            <a:r>
              <a:rPr lang="en-US" dirty="0"/>
              <a:t>Token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D3C46D-6F7A-4A6F-8CEB-A2D88E7BC615}"/>
              </a:ext>
            </a:extLst>
          </p:cNvPr>
          <p:cNvSpPr txBox="1"/>
          <p:nvPr/>
        </p:nvSpPr>
        <p:spPr>
          <a:xfrm>
            <a:off x="600075" y="50482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05EE6-78AF-416D-9712-46DC46B6E5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9630" y="4368301"/>
            <a:ext cx="4461378" cy="23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79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226</TotalTime>
  <Words>357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PowerPoint Presentation</vt:lpstr>
      <vt:lpstr>IDOR (Insecure direct object reference)</vt:lpstr>
      <vt:lpstr>Fake Transaction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 Win Sam</dc:creator>
  <cp:lastModifiedBy>Teh Win Sam</cp:lastModifiedBy>
  <cp:revision>22</cp:revision>
  <dcterms:created xsi:type="dcterms:W3CDTF">2020-11-29T07:12:52Z</dcterms:created>
  <dcterms:modified xsi:type="dcterms:W3CDTF">2020-11-30T09:41:02Z</dcterms:modified>
</cp:coreProperties>
</file>