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1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1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60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0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4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69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3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6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7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42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8D5F2A6-235C-4FDE-80DE-EAE49DBB97F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96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F2A6-235C-4FDE-80DE-EAE49DBB97F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71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C2867E-AA45-4492-8FF2-08CC5F102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103" y="2361460"/>
            <a:ext cx="8291742" cy="1411549"/>
          </a:xfrm>
        </p:spPr>
        <p:txBody>
          <a:bodyPr/>
          <a:lstStyle/>
          <a:p>
            <a:r>
              <a:rPr lang="en-US" b="1" dirty="0"/>
              <a:t>	</a:t>
            </a:r>
            <a:r>
              <a:rPr lang="en-US" dirty="0"/>
              <a:t>1. </a:t>
            </a:r>
            <a:r>
              <a:rPr lang="en-US" b="1" dirty="0"/>
              <a:t>User A </a:t>
            </a:r>
            <a:r>
              <a:rPr lang="en-US" dirty="0"/>
              <a:t>view </a:t>
            </a:r>
            <a:r>
              <a:rPr lang="en-US" b="1" dirty="0"/>
              <a:t>USER B</a:t>
            </a:r>
            <a:r>
              <a:rPr lang="en-US" dirty="0"/>
              <a:t> Credit Card </a:t>
            </a:r>
            <a:r>
              <a:rPr lang="en-US" dirty="0" err="1"/>
              <a:t>InfoRmations</a:t>
            </a:r>
            <a:br>
              <a:rPr lang="en-US" dirty="0"/>
            </a:br>
            <a:r>
              <a:rPr lang="en-US" dirty="0"/>
              <a:t>	2. How we make fake transaction receipt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6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19A2-5FCA-4CC6-B0E9-DC935995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hanging fruit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F778-E4AA-4AB1-B593-753EAEB3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www.deloitte.com?user=witeh@deloitte.com</a:t>
            </a:r>
          </a:p>
          <a:p>
            <a:r>
              <a:rPr lang="en-US" dirty="0"/>
              <a:t>Try </a:t>
            </a:r>
          </a:p>
          <a:p>
            <a:r>
              <a:rPr lang="en-US" dirty="0"/>
              <a:t>www.deloitte.com?user=alif@deloitte.com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015BC766-1309-4896-891A-88068529C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01" y="1653502"/>
            <a:ext cx="2140237" cy="2140237"/>
          </a:xfr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5B7495C5-D73B-4359-92BD-D2FC55AE2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975" y="1797884"/>
            <a:ext cx="1851471" cy="185147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E595CF-E91E-4271-9BD3-54762DA3B3A0}"/>
              </a:ext>
            </a:extLst>
          </p:cNvPr>
          <p:cNvCxnSpPr>
            <a:cxnSpLocks/>
          </p:cNvCxnSpPr>
          <p:nvPr/>
        </p:nvCxnSpPr>
        <p:spPr>
          <a:xfrm>
            <a:off x="4945738" y="2723621"/>
            <a:ext cx="1551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F3C16A-181F-487F-B9A1-83306DB0F217}"/>
              </a:ext>
            </a:extLst>
          </p:cNvPr>
          <p:cNvSpPr txBox="1"/>
          <p:nvPr/>
        </p:nvSpPr>
        <p:spPr>
          <a:xfrm>
            <a:off x="5518085" y="3154434"/>
            <a:ext cx="115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love you </a:t>
            </a:r>
          </a:p>
        </p:txBody>
      </p:sp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1A3F79A1-A541-4CD8-81E4-2CAAE47A0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02" y="2846831"/>
            <a:ext cx="476876" cy="2745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674189-6B31-4E17-8872-F8737400DBBA}"/>
              </a:ext>
            </a:extLst>
          </p:cNvPr>
          <p:cNvSpPr txBox="1"/>
          <p:nvPr/>
        </p:nvSpPr>
        <p:spPr>
          <a:xfrm>
            <a:off x="7601086" y="3649355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Mom</a:t>
            </a:r>
          </a:p>
          <a:p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B64545-75A3-4DB5-A21A-4CB7F9C6A629}"/>
              </a:ext>
            </a:extLst>
          </p:cNvPr>
          <p:cNvSpPr txBox="1"/>
          <p:nvPr/>
        </p:nvSpPr>
        <p:spPr>
          <a:xfrm>
            <a:off x="3607614" y="364935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268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015BC766-1309-4896-891A-88068529C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69" y="1808009"/>
            <a:ext cx="2140237" cy="2140237"/>
          </a:xfr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F4357E65-0456-426F-8F67-6DBCD0224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5" y="1853754"/>
            <a:ext cx="1679416" cy="1679416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5B7495C5-D73B-4359-92BD-D2FC55AE2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575" y="1836777"/>
            <a:ext cx="1851471" cy="185147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E595CF-E91E-4271-9BD3-54762DA3B3A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527006" y="2693462"/>
            <a:ext cx="1587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563303-C094-429D-8C98-DE292A48694A}"/>
              </a:ext>
            </a:extLst>
          </p:cNvPr>
          <p:cNvCxnSpPr/>
          <p:nvPr/>
        </p:nvCxnSpPr>
        <p:spPr>
          <a:xfrm>
            <a:off x="6894386" y="2693461"/>
            <a:ext cx="1551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956896F1-CC62-4EF5-8148-FB446F6C34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15" y="2762512"/>
            <a:ext cx="476876" cy="274566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7B35F1A9-7A7E-4832-8191-EE552AB876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296" y="2762512"/>
            <a:ext cx="476876" cy="274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BA36F0-13DD-4DB5-B0D4-A57DBA905158}"/>
              </a:ext>
            </a:extLst>
          </p:cNvPr>
          <p:cNvSpPr txBox="1"/>
          <p:nvPr/>
        </p:nvSpPr>
        <p:spPr>
          <a:xfrm>
            <a:off x="4027094" y="3043855"/>
            <a:ext cx="1175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love you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0D476-DA68-436D-9830-5E4CF4D32A68}"/>
              </a:ext>
            </a:extLst>
          </p:cNvPr>
          <p:cNvSpPr txBox="1"/>
          <p:nvPr/>
        </p:nvSpPr>
        <p:spPr>
          <a:xfrm>
            <a:off x="7294429" y="3037078"/>
            <a:ext cx="1175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hate you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DFB39-E235-49F9-A6FF-7C494744AD38}"/>
              </a:ext>
            </a:extLst>
          </p:cNvPr>
          <p:cNvSpPr txBox="1"/>
          <p:nvPr/>
        </p:nvSpPr>
        <p:spPr>
          <a:xfrm>
            <a:off x="2224197" y="368824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E778C4-7D15-457B-AA06-AD33B9C7A8A0}"/>
              </a:ext>
            </a:extLst>
          </p:cNvPr>
          <p:cNvSpPr txBox="1"/>
          <p:nvPr/>
        </p:nvSpPr>
        <p:spPr>
          <a:xfrm>
            <a:off x="5574543" y="3763580"/>
            <a:ext cx="10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Postman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D3EDB-F1C4-4A3E-9281-D00EB4D79D38}"/>
              </a:ext>
            </a:extLst>
          </p:cNvPr>
          <p:cNvSpPr txBox="1"/>
          <p:nvPr/>
        </p:nvSpPr>
        <p:spPr>
          <a:xfrm>
            <a:off x="9136923" y="3763580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Mom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5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FC88D8AE-4E73-4B22-BCDC-888251E7F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35" y="175404"/>
            <a:ext cx="1214120" cy="1214120"/>
          </a:xfrm>
        </p:spPr>
      </p:pic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869B3AF3-116C-418B-9637-2526CCF89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97" y="172932"/>
            <a:ext cx="952704" cy="952704"/>
          </a:xfrm>
          <a:prstGeom prst="rect">
            <a:avLst/>
          </a:prstGeom>
        </p:spPr>
      </p:pic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B87A6A5D-9BEC-42FC-8188-CFC197206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446" y="181290"/>
            <a:ext cx="1050308" cy="105030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8B30C6-D35F-498E-B082-B4D2E15CD440}"/>
              </a:ext>
            </a:extLst>
          </p:cNvPr>
          <p:cNvCxnSpPr>
            <a:cxnSpLocks/>
          </p:cNvCxnSpPr>
          <p:nvPr/>
        </p:nvCxnSpPr>
        <p:spPr>
          <a:xfrm flipV="1">
            <a:off x="6959152" y="706444"/>
            <a:ext cx="879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B1ADBC8F-0BC5-4CE7-83ED-47B11A2BC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83" y="845871"/>
            <a:ext cx="270524" cy="155757"/>
          </a:xfrm>
          <a:prstGeom prst="rect">
            <a:avLst/>
          </a:prstGeom>
        </p:spPr>
      </p:pic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6DBB1269-C8B6-437A-BB7E-DD42E3605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17" y="819733"/>
            <a:ext cx="270524" cy="1557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B37172F-0639-4FEB-9968-34C929BE82FA}"/>
              </a:ext>
            </a:extLst>
          </p:cNvPr>
          <p:cNvSpPr txBox="1"/>
          <p:nvPr/>
        </p:nvSpPr>
        <p:spPr>
          <a:xfrm>
            <a:off x="4102541" y="975490"/>
            <a:ext cx="1505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love you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E68949-EC4D-4890-86AC-75AFAF147A15}"/>
              </a:ext>
            </a:extLst>
          </p:cNvPr>
          <p:cNvSpPr txBox="1"/>
          <p:nvPr/>
        </p:nvSpPr>
        <p:spPr>
          <a:xfrm>
            <a:off x="7196506" y="938935"/>
            <a:ext cx="197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hate you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30095A-EF97-4707-B60F-01B8505EB990}"/>
              </a:ext>
            </a:extLst>
          </p:cNvPr>
          <p:cNvSpPr txBox="1"/>
          <p:nvPr/>
        </p:nvSpPr>
        <p:spPr>
          <a:xfrm>
            <a:off x="2925696" y="1142471"/>
            <a:ext cx="5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42A97E-DE07-49C7-9C3F-E0F363404869}"/>
              </a:ext>
            </a:extLst>
          </p:cNvPr>
          <p:cNvSpPr txBox="1"/>
          <p:nvPr/>
        </p:nvSpPr>
        <p:spPr>
          <a:xfrm>
            <a:off x="5525458" y="1116048"/>
            <a:ext cx="108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Postman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52745A-BD9D-427E-9339-12856F1D79AD}"/>
              </a:ext>
            </a:extLst>
          </p:cNvPr>
          <p:cNvSpPr txBox="1"/>
          <p:nvPr/>
        </p:nvSpPr>
        <p:spPr>
          <a:xfrm>
            <a:off x="8439719" y="1162214"/>
            <a:ext cx="83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Mom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546A61-9109-45CD-A271-C9EECA34B841}"/>
              </a:ext>
            </a:extLst>
          </p:cNvPr>
          <p:cNvCxnSpPr>
            <a:cxnSpLocks/>
          </p:cNvCxnSpPr>
          <p:nvPr/>
        </p:nvCxnSpPr>
        <p:spPr>
          <a:xfrm flipV="1">
            <a:off x="3778230" y="718731"/>
            <a:ext cx="879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ext&#10;&#10;Description automatically generated">
            <a:extLst>
              <a:ext uri="{FF2B5EF4-FFF2-40B4-BE49-F238E27FC236}">
                <a16:creationId xmlns:a16="http://schemas.microsoft.com/office/drawing/2014/main" id="{22F96B08-FD4A-4574-9842-E37C11C96A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97" y="2378628"/>
            <a:ext cx="2634030" cy="1328923"/>
          </a:xfrm>
          <a:prstGeom prst="rect">
            <a:avLst/>
          </a:prstGeom>
        </p:spPr>
      </p:pic>
      <p:pic>
        <p:nvPicPr>
          <p:cNvPr id="36" name="Picture 35" descr="A picture containing icon&#10;&#10;Description automatically generated">
            <a:extLst>
              <a:ext uri="{FF2B5EF4-FFF2-40B4-BE49-F238E27FC236}">
                <a16:creationId xmlns:a16="http://schemas.microsoft.com/office/drawing/2014/main" id="{DC1D32F3-32E3-4F4B-BC2B-A340BBD90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668" y="2188220"/>
            <a:ext cx="1612864" cy="1612864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500994AD-E3E8-4E67-B229-2A775CE704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964" y="2344087"/>
            <a:ext cx="1363464" cy="136346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BE6C584-2807-4075-8513-4B2A9BB27D2B}"/>
              </a:ext>
            </a:extLst>
          </p:cNvPr>
          <p:cNvSpPr txBox="1"/>
          <p:nvPr/>
        </p:nvSpPr>
        <p:spPr>
          <a:xfrm>
            <a:off x="2377791" y="3707551"/>
            <a:ext cx="136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Chrome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9557C6-F2F5-46CB-9331-802F7F9170AD}"/>
              </a:ext>
            </a:extLst>
          </p:cNvPr>
          <p:cNvSpPr txBox="1"/>
          <p:nvPr/>
        </p:nvSpPr>
        <p:spPr>
          <a:xfrm>
            <a:off x="8914809" y="3847251"/>
            <a:ext cx="136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AC3F42-7546-40F7-8FBF-4EBE934E19E0}"/>
              </a:ext>
            </a:extLst>
          </p:cNvPr>
          <p:cNvSpPr txBox="1"/>
          <p:nvPr/>
        </p:nvSpPr>
        <p:spPr>
          <a:xfrm>
            <a:off x="5185635" y="3801084"/>
            <a:ext cx="182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Proxy/ Burp Suite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352513-29B6-424F-94ED-583B50CCD486}"/>
              </a:ext>
            </a:extLst>
          </p:cNvPr>
          <p:cNvCxnSpPr>
            <a:cxnSpLocks/>
          </p:cNvCxnSpPr>
          <p:nvPr/>
        </p:nvCxnSpPr>
        <p:spPr>
          <a:xfrm flipV="1">
            <a:off x="3739661" y="3036759"/>
            <a:ext cx="879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D87454-2B5D-406B-8090-53E786C44CEE}"/>
              </a:ext>
            </a:extLst>
          </p:cNvPr>
          <p:cNvCxnSpPr>
            <a:cxnSpLocks/>
          </p:cNvCxnSpPr>
          <p:nvPr/>
        </p:nvCxnSpPr>
        <p:spPr>
          <a:xfrm flipV="1">
            <a:off x="7831312" y="3036759"/>
            <a:ext cx="879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Shape&#10;&#10;Description automatically generated">
            <a:extLst>
              <a:ext uri="{FF2B5EF4-FFF2-40B4-BE49-F238E27FC236}">
                <a16:creationId xmlns:a16="http://schemas.microsoft.com/office/drawing/2014/main" id="{574A654D-7C9A-4294-85DF-22390ACB3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51" y="3113988"/>
            <a:ext cx="270524" cy="155757"/>
          </a:xfrm>
          <a:prstGeom prst="rect">
            <a:avLst/>
          </a:prstGeom>
        </p:spPr>
      </p:pic>
      <p:pic>
        <p:nvPicPr>
          <p:cNvPr id="46" name="Picture 45" descr="Shape&#10;&#10;Description automatically generated">
            <a:extLst>
              <a:ext uri="{FF2B5EF4-FFF2-40B4-BE49-F238E27FC236}">
                <a16:creationId xmlns:a16="http://schemas.microsoft.com/office/drawing/2014/main" id="{C1736F73-00EE-4B32-9329-7DD6ED99B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446" y="3113987"/>
            <a:ext cx="270524" cy="15575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790B25C-1B51-4E63-9384-886C233CA015}"/>
              </a:ext>
            </a:extLst>
          </p:cNvPr>
          <p:cNvSpPr txBox="1"/>
          <p:nvPr/>
        </p:nvSpPr>
        <p:spPr>
          <a:xfrm>
            <a:off x="3853535" y="3269744"/>
            <a:ext cx="1217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Token A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A4605B-CEAB-45F8-93D5-4D0DE02CD2F3}"/>
              </a:ext>
            </a:extLst>
          </p:cNvPr>
          <p:cNvSpPr txBox="1"/>
          <p:nvPr/>
        </p:nvSpPr>
        <p:spPr>
          <a:xfrm>
            <a:off x="7976749" y="327812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Token B</a:t>
            </a:r>
          </a:p>
        </p:txBody>
      </p:sp>
    </p:spTree>
    <p:extLst>
      <p:ext uri="{BB962C8B-B14F-4D97-AF65-F5344CB8AC3E}">
        <p14:creationId xmlns:p14="http://schemas.microsoft.com/office/powerpoint/2010/main" val="7302679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</TotalTime>
  <Words>90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PowerPoint Presentation</vt:lpstr>
      <vt:lpstr>Lowest hanging fruit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Teh Win Sam</dc:creator>
  <cp:lastModifiedBy>Teh Win Sam</cp:lastModifiedBy>
  <cp:revision>5</cp:revision>
  <dcterms:created xsi:type="dcterms:W3CDTF">2020-11-29T07:12:52Z</dcterms:created>
  <dcterms:modified xsi:type="dcterms:W3CDTF">2020-11-29T08:30:14Z</dcterms:modified>
</cp:coreProperties>
</file>