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2" r:id="rId7"/>
    <p:sldId id="265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83CAFC-2945-4088-9218-2DC1CDF95853}">
          <p14:sldIdLst>
            <p14:sldId id="256"/>
            <p14:sldId id="257"/>
            <p14:sldId id="266"/>
            <p14:sldId id="263"/>
            <p14:sldId id="264"/>
            <p14:sldId id="262"/>
            <p14:sldId id="265"/>
            <p14:sldId id="258"/>
            <p14:sldId id="259"/>
            <p14:sldId id="260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etstormsecurity.com/files/158389/Pandora-FMS-7.0-NG-746-Script-Insertion-Code-Execution.htmlPoC" TargetMode="External"/><Relationship Id="rId2" Type="http://schemas.openxmlformats.org/officeDocument/2006/relationships/hyperlink" Target="https://www.exploit-db.com/exploits/487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wasp.org/www-community/attacks/Server-Side_Includes_(SSI)_Inje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ndoraf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094-DCDF-4999-B7DD-46D8CA9A8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29" y="2033056"/>
            <a:ext cx="8126942" cy="1515533"/>
          </a:xfrm>
        </p:spPr>
        <p:txBody>
          <a:bodyPr/>
          <a:lstStyle/>
          <a:p>
            <a:r>
              <a:rPr lang="en-US" dirty="0"/>
              <a:t>How to hunt CVE-ID(s)?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45A2D0-364D-491D-8859-E4311C43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9280" y="4917441"/>
            <a:ext cx="3909907" cy="761998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AppleBois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5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C24C-B2E6-4C17-95E2-FDFE68E2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2" y="227245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Demo on 1 Stored XSS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“1 extra bonus” </a:t>
            </a:r>
            <a:br>
              <a:rPr lang="en-US" dirty="0"/>
            </a:br>
            <a:r>
              <a:rPr lang="en-US" dirty="0"/>
              <a:t>SNMP Scan trigger Reflected XSS</a:t>
            </a:r>
          </a:p>
        </p:txBody>
      </p:sp>
    </p:spTree>
    <p:extLst>
      <p:ext uri="{BB962C8B-B14F-4D97-AF65-F5344CB8AC3E}">
        <p14:creationId xmlns:p14="http://schemas.microsoft.com/office/powerpoint/2010/main" val="37921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63A-0B3C-481D-B64F-78BE8A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I’ve found a XSS !!</a:t>
            </a:r>
            <a:br>
              <a:rPr lang="en-US" dirty="0"/>
            </a:br>
            <a:r>
              <a:rPr lang="en-US" dirty="0"/>
              <a:t>Should I </a:t>
            </a:r>
            <a:r>
              <a:rPr lang="en-US" b="1" dirty="0">
                <a:solidFill>
                  <a:srgbClr val="FF0000"/>
                </a:solidFill>
              </a:rPr>
              <a:t>STOP HERE </a:t>
            </a:r>
            <a:r>
              <a:rPr lang="en-US" dirty="0"/>
              <a:t>or </a:t>
            </a:r>
            <a:r>
              <a:rPr lang="en-US" b="1" dirty="0">
                <a:solidFill>
                  <a:srgbClr val="92D050"/>
                </a:solidFill>
              </a:rPr>
              <a:t>Continue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620E-7FE5-4B71-B00B-ADDA9691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b="1" dirty="0">
                <a:solidFill>
                  <a:srgbClr val="FF0000"/>
                </a:solidFill>
              </a:rPr>
              <a:t>may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stop </a:t>
            </a:r>
            <a:r>
              <a:rPr lang="en-US" dirty="0"/>
              <a:t>at this stage and report to Vendor and CVE </a:t>
            </a:r>
            <a:r>
              <a:rPr lang="en-US" dirty="0" err="1"/>
              <a:t>Mitre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BUT, the CVSS score will be </a:t>
            </a:r>
            <a:r>
              <a:rPr lang="en-US" b="1" dirty="0"/>
              <a:t>QUITE LOW and NO VALUE for the CVE </a:t>
            </a:r>
            <a:r>
              <a:rPr lang="en-US" dirty="0"/>
              <a:t>since no future impact and it’s just a XSS.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b="1" dirty="0">
                <a:solidFill>
                  <a:srgbClr val="92D050"/>
                </a:solidFill>
              </a:rPr>
              <a:t>Continue </a:t>
            </a:r>
            <a:r>
              <a:rPr lang="en-US" dirty="0"/>
              <a:t>search for a Remote Code Execution in the vulnerable application and make use JavaScript(XSS) to automate the process of Remote Code Execution without victim knowing/interact. </a:t>
            </a:r>
            <a:br>
              <a:rPr lang="en-US" dirty="0"/>
            </a:br>
            <a:r>
              <a:rPr lang="en-US" sz="2000" dirty="0"/>
              <a:t>“Just to increase the CVSS score, severity, value of CVE ID, your reputation and </a:t>
            </a:r>
            <a:r>
              <a:rPr lang="en-US" sz="2000" dirty="0" err="1"/>
              <a:t>blablabla</a:t>
            </a:r>
            <a:r>
              <a:rPr lang="en-US" sz="20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4A4C-33D9-4317-9070-7BF7F0E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Continue </a:t>
            </a:r>
            <a:br>
              <a:rPr lang="en-US" dirty="0"/>
            </a:br>
            <a:r>
              <a:rPr lang="en-US" dirty="0"/>
              <a:t>Demo Remote Code Execution</a:t>
            </a:r>
            <a:br>
              <a:rPr lang="en-US" dirty="0"/>
            </a:br>
            <a:r>
              <a:rPr lang="en-US" dirty="0"/>
              <a:t>CVE-2020-11744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3D6-3C7A-4A67-9935-9CD342F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VENDORS CLAIM THAT IT’S A FEATURE AND </a:t>
            </a:r>
            <a:r>
              <a:rPr lang="en-US" sz="2000" b="1" dirty="0">
                <a:solidFill>
                  <a:srgbClr val="FF0000"/>
                </a:solidFill>
              </a:rPr>
              <a:t>THEY DO NOT PLAN TO FIX</a:t>
            </a:r>
            <a:r>
              <a:rPr lang="en-US" sz="2000" dirty="0"/>
              <a:t>.</a:t>
            </a:r>
          </a:p>
          <a:p>
            <a:r>
              <a:rPr lang="en-US" dirty="0"/>
              <a:t>Below CVE ID still remain *RESERVED* status, meaning the writeup is not available for public yet.</a:t>
            </a:r>
            <a:br>
              <a:rPr lang="en-US" dirty="0"/>
            </a:br>
            <a:r>
              <a:rPr lang="en-US" dirty="0"/>
              <a:t>But! Today, I will share some detail on </a:t>
            </a:r>
            <a:r>
              <a:rPr lang="en-US" b="1" dirty="0">
                <a:solidFill>
                  <a:srgbClr val="FF0000"/>
                </a:solidFill>
              </a:rPr>
              <a:t>CVE-2020-11744(RCE)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chain it </a:t>
            </a:r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XSS (CVE-2020-11749)</a:t>
            </a:r>
            <a:r>
              <a:rPr lang="en-US" dirty="0"/>
              <a:t> to increase the XSS </a:t>
            </a:r>
            <a:r>
              <a:rPr lang="en-US"/>
              <a:t>CVSS score and </a:t>
            </a:r>
            <a:r>
              <a:rPr lang="en-US" dirty="0"/>
              <a:t>severity.</a:t>
            </a:r>
          </a:p>
          <a:p>
            <a:r>
              <a:rPr lang="en-US" dirty="0"/>
              <a:t>CVE-2020-11746 | File Upload to RCE</a:t>
            </a:r>
          </a:p>
          <a:p>
            <a:r>
              <a:rPr lang="en-US" dirty="0"/>
              <a:t>CVE-2020-11745 | MIB File Upload to RCE</a:t>
            </a:r>
          </a:p>
          <a:p>
            <a:r>
              <a:rPr lang="en-US" b="1" dirty="0">
                <a:solidFill>
                  <a:srgbClr val="FF0000"/>
                </a:solidFill>
              </a:rPr>
              <a:t>CVE-2020-11744 </a:t>
            </a:r>
            <a:r>
              <a:rPr lang="en-US" b="1" dirty="0"/>
              <a:t>| Running Plug-in </a:t>
            </a:r>
            <a:r>
              <a:rPr lang="en-US" dirty="0"/>
              <a:t>to RCE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676F-6A6C-4777-B9E4-F6596BCA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XSS and RCE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68B4-CF58-4C35-941B-A64DB7C0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Proof of Concept can be found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https://www.exploit-db.com/exploits/48707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https://packetstormsecurity.com/files/158389/Pandora-FMS-7.0-NG-746-Script-Insertion-Code-Execution.htmlPoC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E60-C237-4A81-8A9C-82EA685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Demo CVE-2020-11749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6D7-3236-45D4-B256-AC73C5D3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14/04/2020 Request CVE </a:t>
            </a:r>
            <a:r>
              <a:rPr lang="en-US" dirty="0" err="1"/>
              <a:t>Mitre</a:t>
            </a:r>
            <a:endParaRPr lang="en-US" dirty="0"/>
          </a:p>
          <a:p>
            <a:pPr lvl="1"/>
            <a:r>
              <a:rPr lang="en-US" dirty="0"/>
              <a:t>15/04/2020 CVE-ID Assigned with *Disputed*, vendor doesn’t agree</a:t>
            </a:r>
          </a:p>
          <a:p>
            <a:pPr lvl="1"/>
            <a:r>
              <a:rPr lang="en-US" dirty="0"/>
              <a:t>15/04/2020 Email vendors no reply</a:t>
            </a:r>
          </a:p>
          <a:p>
            <a:pPr lvl="1"/>
            <a:r>
              <a:rPr lang="en-US" dirty="0"/>
              <a:t> 4/06/2020   Disclose on Twitter and </a:t>
            </a:r>
            <a:r>
              <a:rPr lang="en-US" dirty="0" err="1"/>
              <a:t>Linkedin</a:t>
            </a:r>
            <a:endParaRPr lang="en-US" dirty="0"/>
          </a:p>
          <a:p>
            <a:pPr lvl="1"/>
            <a:r>
              <a:rPr lang="en-US" dirty="0"/>
              <a:t> 5/06/2020  </a:t>
            </a:r>
            <a:r>
              <a:rPr lang="en-US" dirty="0" err="1"/>
              <a:t>PandoraFMS</a:t>
            </a:r>
            <a:r>
              <a:rPr lang="en-US" dirty="0"/>
              <a:t> replied</a:t>
            </a:r>
          </a:p>
          <a:p>
            <a:pPr lvl="1"/>
            <a:r>
              <a:rPr lang="en-US" dirty="0"/>
              <a:t> 9/07/2020   Patch release with release notes </a:t>
            </a:r>
          </a:p>
          <a:p>
            <a:pPr lvl="1"/>
            <a:r>
              <a:rPr lang="en-US" dirty="0"/>
              <a:t>10/07/2020  Notify CVE </a:t>
            </a:r>
            <a:r>
              <a:rPr lang="en-US" dirty="0" err="1"/>
              <a:t>Mitre</a:t>
            </a:r>
            <a:r>
              <a:rPr lang="en-US" dirty="0"/>
              <a:t> to publish the CVE-2020-11749 </a:t>
            </a:r>
          </a:p>
          <a:p>
            <a:pPr lvl="1"/>
            <a:r>
              <a:rPr lang="en-US" dirty="0"/>
              <a:t>14/07/2020 Published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C447-F45B-4E3B-8EDA-1BEA6994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C097-F814-400A-A2E0-4EF02A34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File Upload 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en-US" b="1" dirty="0"/>
              <a:t>CVSS 3.1 Unknown</a:t>
            </a:r>
          </a:p>
          <a:p>
            <a:r>
              <a:rPr lang="en-US" b="1" dirty="0"/>
              <a:t>CVSS 2.0 Unknown </a:t>
            </a:r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D15A3-B95A-449E-A73F-DFA0BD8E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4" y="1760857"/>
            <a:ext cx="11678250" cy="4115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E520C-FB43-4000-90D3-8ED9E9BB7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" y="1313393"/>
            <a:ext cx="120777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20E1-D4F9-4B5E-8F3A-4D4DFC7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E40E-2303-4FDC-8845-3370F204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 to upload malicious extension</a:t>
            </a:r>
          </a:p>
          <a:p>
            <a:r>
              <a:rPr lang="en-US" dirty="0"/>
              <a:t>If php environment, upload .php file extension</a:t>
            </a:r>
          </a:p>
          <a:p>
            <a:r>
              <a:rPr lang="en-US" dirty="0"/>
              <a:t>If </a:t>
            </a:r>
            <a:r>
              <a:rPr lang="en-US" dirty="0" err="1"/>
              <a:t>aspx</a:t>
            </a:r>
            <a:r>
              <a:rPr lang="en-US" dirty="0"/>
              <a:t> environment, upload .</a:t>
            </a:r>
            <a:r>
              <a:rPr lang="en-US" dirty="0" err="1"/>
              <a:t>aspx</a:t>
            </a:r>
            <a:r>
              <a:rPr lang="en-US" dirty="0"/>
              <a:t> file extension</a:t>
            </a:r>
          </a:p>
          <a:p>
            <a:endParaRPr lang="en-US" dirty="0"/>
          </a:p>
          <a:p>
            <a:r>
              <a:rPr lang="en-US" dirty="0"/>
              <a:t>Finding missed extensions that can be executed on the server side or can be dangerous on the client side (e.g. “.php5”, “.</a:t>
            </a:r>
            <a:r>
              <a:rPr lang="en-US" dirty="0" err="1"/>
              <a:t>pht</a:t>
            </a:r>
            <a:r>
              <a:rPr lang="en-US" dirty="0"/>
              <a:t>”, “.</a:t>
            </a:r>
            <a:r>
              <a:rPr lang="en-US" dirty="0" err="1"/>
              <a:t>phtml</a:t>
            </a:r>
            <a:r>
              <a:rPr lang="en-US" dirty="0"/>
              <a:t>”, “.</a:t>
            </a:r>
            <a:r>
              <a:rPr lang="en-US" dirty="0" err="1"/>
              <a:t>shtml</a:t>
            </a:r>
            <a:r>
              <a:rPr lang="en-US" dirty="0"/>
              <a:t>”, “.</a:t>
            </a:r>
            <a:r>
              <a:rPr lang="en-US" dirty="0" err="1"/>
              <a:t>asa</a:t>
            </a:r>
            <a:r>
              <a:rPr lang="en-US" dirty="0"/>
              <a:t>”, “.</a:t>
            </a:r>
            <a:r>
              <a:rPr lang="en-US" dirty="0" err="1"/>
              <a:t>cer</a:t>
            </a:r>
            <a:r>
              <a:rPr lang="en-US" dirty="0"/>
              <a:t>”, “.</a:t>
            </a:r>
            <a:r>
              <a:rPr lang="en-US" dirty="0" err="1"/>
              <a:t>asax</a:t>
            </a:r>
            <a:r>
              <a:rPr lang="en-US" dirty="0"/>
              <a:t>”, “.</a:t>
            </a:r>
            <a:r>
              <a:rPr lang="en-US" dirty="0" err="1"/>
              <a:t>swf</a:t>
            </a:r>
            <a:r>
              <a:rPr lang="en-US" dirty="0"/>
              <a:t>”, or “.</a:t>
            </a:r>
            <a:r>
              <a:rPr lang="en-US" dirty="0" err="1"/>
              <a:t>xap</a:t>
            </a:r>
            <a:r>
              <a:rPr lang="en-US" dirty="0"/>
              <a:t>”).  </a:t>
            </a:r>
            <a:r>
              <a:rPr lang="en-US" b="1" dirty="0"/>
              <a:t>*Grab from OWASP Unrestricted File Upload*</a:t>
            </a:r>
          </a:p>
          <a:p>
            <a:r>
              <a:rPr lang="en-US" dirty="0"/>
              <a:t>Ways to bypass the file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2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370D-E8A2-4DBA-BEE2-282F890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2117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Our Case, let we try </a:t>
            </a:r>
            <a:r>
              <a:rPr lang="en-US" b="1" dirty="0"/>
              <a:t>.php3 or .php?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786A4-13A2-480E-AB15-46D34CA87496}"/>
              </a:ext>
            </a:extLst>
          </p:cNvPr>
          <p:cNvSpPr txBox="1">
            <a:spLocks/>
          </p:cNvSpPr>
          <p:nvPr/>
        </p:nvSpPr>
        <p:spPr>
          <a:xfrm>
            <a:off x="1156595" y="233341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Haiyaaaa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failed and why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C5E051-3EE3-41A6-8BC6-3AD6736A4A20}"/>
              </a:ext>
            </a:extLst>
          </p:cNvPr>
          <p:cNvSpPr txBox="1">
            <a:spLocks/>
          </p:cNvSpPr>
          <p:nvPr/>
        </p:nvSpPr>
        <p:spPr>
          <a:xfrm>
            <a:off x="1011450" y="330707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8A98E-24BB-409E-AE52-03020720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47" y="3637279"/>
            <a:ext cx="9033292" cy="16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4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231-1E64-4BA1-8AFB-A696562A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AA70-E0D6-4B71-9652-8B5AEF11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dirty="0"/>
              <a:t>File Upload using </a:t>
            </a:r>
            <a:r>
              <a:rPr lang="en-US" b="1" dirty="0"/>
              <a:t>.</a:t>
            </a:r>
            <a:r>
              <a:rPr lang="en-US" b="1" dirty="0" err="1"/>
              <a:t>shtml</a:t>
            </a:r>
            <a:r>
              <a:rPr lang="en-US" b="1" dirty="0"/>
              <a:t> </a:t>
            </a:r>
            <a:r>
              <a:rPr lang="en-US" dirty="0"/>
              <a:t>file extension to pop Calculator on victim machine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Payload of .</a:t>
            </a:r>
            <a:r>
              <a:rPr lang="en-US" dirty="0" err="1"/>
              <a:t>shtml</a:t>
            </a:r>
            <a:r>
              <a:rPr lang="en-US" dirty="0"/>
              <a:t> is here </a:t>
            </a:r>
          </a:p>
          <a:p>
            <a:pPr marL="0" indent="0">
              <a:buNone/>
            </a:pPr>
            <a:r>
              <a:rPr lang="en-US" b="1" dirty="0"/>
              <a:t>&lt;!--#exec </a:t>
            </a:r>
            <a:r>
              <a:rPr lang="en-US" b="1" dirty="0" err="1"/>
              <a:t>cmd</a:t>
            </a:r>
            <a:r>
              <a:rPr lang="en-US" b="1" dirty="0"/>
              <a:t>=“calc.exe” --&gt;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sz="1800" b="1" dirty="0"/>
              <a:t>Learn more </a:t>
            </a:r>
            <a:r>
              <a:rPr lang="en-US" sz="1800" dirty="0">
                <a:hlinkClick r:id="rId2"/>
              </a:rPr>
              <a:t>https://owasp.org/www-community/attacks/Server-Side_Includes_(SSI)_Injection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47A19-A6B2-477F-830E-40AD7AA1B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09" b="25595"/>
          <a:stretch/>
        </p:blipFill>
        <p:spPr>
          <a:xfrm>
            <a:off x="5380073" y="3641652"/>
            <a:ext cx="6039295" cy="1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AF96-78E7-402B-92B8-11D7E7BF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Calculator is not fun </a:t>
            </a:r>
            <a:br>
              <a:rPr lang="en-US" dirty="0"/>
            </a:br>
            <a:r>
              <a:rPr lang="en-US" dirty="0"/>
              <a:t>Remote Shell, Please.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91FD-5C6F-4F83-9701-C19896AB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Exploitation</a:t>
            </a:r>
          </a:p>
          <a:p>
            <a:pPr lvl="1"/>
            <a:r>
              <a:rPr lang="en-US" dirty="0"/>
              <a:t>Steps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Upload reverse shell generated by </a:t>
            </a:r>
            <a:r>
              <a:rPr lang="en-US" dirty="0" err="1"/>
              <a:t>MSFvenom</a:t>
            </a:r>
            <a:r>
              <a:rPr lang="en-US" dirty="0"/>
              <a:t> “.exe”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NC start handler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Using crafted </a:t>
            </a:r>
            <a:r>
              <a:rPr lang="en-US" b="1" dirty="0"/>
              <a:t>.</a:t>
            </a:r>
            <a:r>
              <a:rPr lang="en-US" b="1" dirty="0" err="1"/>
              <a:t>shtml</a:t>
            </a:r>
            <a:r>
              <a:rPr lang="en-US" b="1" dirty="0"/>
              <a:t> </a:t>
            </a:r>
            <a:r>
              <a:rPr lang="en-US" dirty="0"/>
              <a:t>to trigger the upload malicious “.exe”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(+) 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138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C3D3-F985-4DBF-B42C-532EF5B7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E696-0F9D-42FC-8EBC-F513EFE6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TEH WIN SAM</a:t>
            </a:r>
          </a:p>
          <a:p>
            <a:r>
              <a:rPr lang="en-US" dirty="0"/>
              <a:t>23 (1997)</a:t>
            </a:r>
          </a:p>
          <a:p>
            <a:r>
              <a:rPr lang="en-US" dirty="0"/>
              <a:t>CVE HUNTER</a:t>
            </a:r>
          </a:p>
          <a:p>
            <a:r>
              <a:rPr lang="en-US" dirty="0"/>
              <a:t>CREST CRT,OSWE,OSCE,OSCP,CHFI,CEH,CND,SLAE64 ...</a:t>
            </a:r>
          </a:p>
          <a:p>
            <a:r>
              <a:rPr lang="en-US" dirty="0"/>
              <a:t>Associate at Deloitte</a:t>
            </a:r>
          </a:p>
          <a:p>
            <a:r>
              <a:rPr lang="en-US" dirty="0"/>
              <a:t>Bachelors of Computer Science from UOW </a:t>
            </a:r>
          </a:p>
          <a:p>
            <a:r>
              <a:rPr lang="en-US" dirty="0"/>
              <a:t>Graduated on July 2020</a:t>
            </a:r>
          </a:p>
        </p:txBody>
      </p:sp>
    </p:spTree>
    <p:extLst>
      <p:ext uri="{BB962C8B-B14F-4D97-AF65-F5344CB8AC3E}">
        <p14:creationId xmlns:p14="http://schemas.microsoft.com/office/powerpoint/2010/main" val="323837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AE2-8ED1-4D5B-8F3A-614B20E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CVE-2020-25733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0F08-A057-420E-B97A-9D513209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20/06/2020 Notified Vendor</a:t>
            </a:r>
          </a:p>
          <a:p>
            <a:pPr lvl="1"/>
            <a:r>
              <a:rPr lang="en-US" dirty="0"/>
              <a:t>24/06/2020 Patch release</a:t>
            </a:r>
          </a:p>
          <a:p>
            <a:pPr lvl="1"/>
            <a:r>
              <a:rPr lang="en-US" dirty="0"/>
              <a:t>24/06/2020 Patch not fixed</a:t>
            </a:r>
          </a:p>
          <a:p>
            <a:pPr lvl="1"/>
            <a:r>
              <a:rPr lang="en-US" dirty="0"/>
              <a:t>24/06/2020 Request CVE-ID</a:t>
            </a:r>
          </a:p>
          <a:p>
            <a:pPr lvl="1"/>
            <a:r>
              <a:rPr lang="en-US" dirty="0"/>
              <a:t>18/09/2020 no response and request CVE-ID again</a:t>
            </a:r>
          </a:p>
          <a:p>
            <a:pPr lvl="1"/>
            <a:r>
              <a:rPr lang="en-US" dirty="0"/>
              <a:t>19/09/2020 Published</a:t>
            </a:r>
          </a:p>
        </p:txBody>
      </p:sp>
    </p:spTree>
    <p:extLst>
      <p:ext uri="{BB962C8B-B14F-4D97-AF65-F5344CB8AC3E}">
        <p14:creationId xmlns:p14="http://schemas.microsoft.com/office/powerpoint/2010/main" val="253888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ACAD-D4BB-4604-B7E2-461F54C6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2EBF-7E2E-4418-AE11-1D8812BE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File Listing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en-US" b="1" dirty="0"/>
              <a:t>CVSS 3.1 Unknown</a:t>
            </a:r>
          </a:p>
          <a:p>
            <a:r>
              <a:rPr lang="en-US" b="1" dirty="0"/>
              <a:t>CVSS 2.0 Unknown </a:t>
            </a:r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AAFAF-AE01-42AB-B563-1B3D8FD17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"/>
          <a:stretch/>
        </p:blipFill>
        <p:spPr>
          <a:xfrm>
            <a:off x="141448" y="1166705"/>
            <a:ext cx="11909101" cy="4985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35B40-BCC1-42EB-8480-45DB1B1F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88" y="1675873"/>
            <a:ext cx="8179220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E76A-5628-4570-8772-3B8F52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CVE-2020-25734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99C4-040E-4D98-9F3E-F1DCBD7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20/06/2020 Notified Vendor</a:t>
            </a:r>
          </a:p>
          <a:p>
            <a:pPr lvl="1"/>
            <a:r>
              <a:rPr lang="en-US" dirty="0"/>
              <a:t>24/06/2020 Patch release</a:t>
            </a:r>
          </a:p>
          <a:p>
            <a:pPr lvl="1"/>
            <a:r>
              <a:rPr lang="en-US" dirty="0"/>
              <a:t>24/06/2020 Patch not fixed</a:t>
            </a:r>
          </a:p>
          <a:p>
            <a:pPr lvl="1"/>
            <a:r>
              <a:rPr lang="en-US" dirty="0"/>
              <a:t>24/06/2020 Request CVE-ID</a:t>
            </a:r>
          </a:p>
          <a:p>
            <a:pPr lvl="1"/>
            <a:r>
              <a:rPr lang="en-US" dirty="0"/>
              <a:t>18/09/2020 no response and request CVE-ID again</a:t>
            </a:r>
          </a:p>
          <a:p>
            <a:pPr lvl="1"/>
            <a:r>
              <a:rPr lang="en-US" dirty="0"/>
              <a:t>19/09/2020 Published</a:t>
            </a:r>
          </a:p>
        </p:txBody>
      </p:sp>
    </p:spTree>
    <p:extLst>
      <p:ext uri="{BB962C8B-B14F-4D97-AF65-F5344CB8AC3E}">
        <p14:creationId xmlns:p14="http://schemas.microsoft.com/office/powerpoint/2010/main" val="18957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4B8-9AB0-4CD9-974B-BF99170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request a CVE-ID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7BCD-90E7-4CF1-9AA6-5CD56F05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 CVE </a:t>
            </a:r>
            <a:r>
              <a:rPr lang="en-US" dirty="0" err="1"/>
              <a:t>Mitre</a:t>
            </a:r>
            <a:r>
              <a:rPr lang="en-US" dirty="0"/>
              <a:t>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Request CVE ID(s)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vendors is not stated in the tables, scroll down and click CVE Request web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up and wait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*Bonus* if no response, try change a new email address and send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BC2C3-5A51-4F1A-B538-F4228E6F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747750"/>
            <a:ext cx="8158480" cy="26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B6D82-158E-4DB0-A1BD-0AE81FF6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03" y="1071031"/>
            <a:ext cx="9906003" cy="29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0D2A-5B84-4D6C-A280-29347A69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64" y="1315485"/>
            <a:ext cx="10266679" cy="3406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12FD9-119F-4C2D-97E3-28EDCFCF9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21" y="1367978"/>
            <a:ext cx="7594867" cy="4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B854-4FF1-49BA-AD20-E5B58718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email response from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99B-E0AD-4A66-ADA2-0DF802C8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A5A3C-6E69-4766-8035-AD2BDF23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634065"/>
            <a:ext cx="6369377" cy="4241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D6599-E5E5-48DD-8CCC-3F697788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8" y="4007847"/>
            <a:ext cx="9004763" cy="243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0D263-A10D-4FB4-BF78-5D9EB4EA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65" y="328203"/>
            <a:ext cx="6807550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61-09D1-4494-B909-96F210B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6CEA-CAF5-4429-AAC3-B59DCA12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482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can be found on my GitHub (</a:t>
            </a:r>
            <a:r>
              <a:rPr lang="en-US" dirty="0" err="1"/>
              <a:t>Applebois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2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42C8-6D3B-43A7-9865-F988E16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9013-2D79-42F4-A337-984769FF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to hunt CVE ID  | 1-2 minutes</a:t>
            </a:r>
          </a:p>
          <a:p>
            <a:r>
              <a:rPr lang="en-US" dirty="0"/>
              <a:t>How to find vulnerable products |1-2 minutes</a:t>
            </a:r>
          </a:p>
          <a:p>
            <a:r>
              <a:rPr lang="en-US" dirty="0"/>
              <a:t>CVE Case Studies  | 1-2 minutes</a:t>
            </a:r>
          </a:p>
          <a:p>
            <a:r>
              <a:rPr lang="en-US" dirty="0"/>
              <a:t>Write up on those CVE ID(s)| 15-20 minutes</a:t>
            </a:r>
          </a:p>
          <a:p>
            <a:r>
              <a:rPr lang="en-US" dirty="0"/>
              <a:t>How and where to report the vulnerability and get CVE ID | 1-2 minutes</a:t>
            </a:r>
          </a:p>
        </p:txBody>
      </p:sp>
    </p:spTree>
    <p:extLst>
      <p:ext uri="{BB962C8B-B14F-4D97-AF65-F5344CB8AC3E}">
        <p14:creationId xmlns:p14="http://schemas.microsoft.com/office/powerpoint/2010/main" val="51374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583B-C325-4B8B-A643-0BDC9E77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easiest ways to get a CVE-ID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BCA-7EC2-424C-B3CE-E3A63AEA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or Reflect XSS 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Directory Listing expose sensitive information</a:t>
            </a:r>
          </a:p>
          <a:p>
            <a:r>
              <a:rPr lang="en-US" dirty="0"/>
              <a:t>It’s a “feature” in  claim by vendor,  (will see this later in CVE-2020-11745)</a:t>
            </a:r>
          </a:p>
        </p:txBody>
      </p:sp>
    </p:spTree>
    <p:extLst>
      <p:ext uri="{BB962C8B-B14F-4D97-AF65-F5344CB8AC3E}">
        <p14:creationId xmlns:p14="http://schemas.microsoft.com/office/powerpoint/2010/main" val="196347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4F7-7CDC-4FFE-8B88-57158ECA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the vulnerable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3979-E91D-445C-929E-2962A129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(Open Source CMS)</a:t>
            </a:r>
          </a:p>
          <a:p>
            <a:r>
              <a:rPr lang="en-US" dirty="0" err="1"/>
              <a:t>SourceForge</a:t>
            </a:r>
            <a:endParaRPr lang="en-US" dirty="0"/>
          </a:p>
          <a:p>
            <a:r>
              <a:rPr lang="en-US" dirty="0" err="1"/>
              <a:t>Sourcecodester</a:t>
            </a:r>
            <a:endParaRPr lang="en-US" dirty="0"/>
          </a:p>
          <a:p>
            <a:r>
              <a:rPr lang="en-US" dirty="0" err="1"/>
              <a:t>Projectworld</a:t>
            </a:r>
            <a:endParaRPr lang="en-US" dirty="0"/>
          </a:p>
          <a:p>
            <a:r>
              <a:rPr lang="en-US" dirty="0" err="1"/>
              <a:t>CVEMitre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24205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385F-7E75-4AB8-8932-CCA3A769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BA64-2223-4367-9964-66D9312F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CVE-2020-11749  | XSS | 10 minutes</a:t>
            </a:r>
          </a:p>
          <a:p>
            <a:r>
              <a:rPr lang="en-US" dirty="0"/>
              <a:t>CVE-2020-11744  | RCE| 2-3 minutes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*vendor claim that it’s not vulnerability but feature, will see </a:t>
            </a:r>
            <a:r>
              <a:rPr lang="en-US">
                <a:solidFill>
                  <a:srgbClr val="FF0000"/>
                </a:solidFill>
              </a:rPr>
              <a:t>this later*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CVE-2020-23533  | File Upload | 5 – 10 minutes</a:t>
            </a:r>
          </a:p>
          <a:p>
            <a:r>
              <a:rPr lang="en-US" dirty="0"/>
              <a:t>CVE-2020-23534  | Directory Listing | 2 minutes</a:t>
            </a:r>
          </a:p>
          <a:p>
            <a:r>
              <a:rPr lang="en-US" dirty="0"/>
              <a:t>Bonus ? Maybe zero day? </a:t>
            </a:r>
          </a:p>
        </p:txBody>
      </p:sp>
    </p:spTree>
    <p:extLst>
      <p:ext uri="{BB962C8B-B14F-4D97-AF65-F5344CB8AC3E}">
        <p14:creationId xmlns:p14="http://schemas.microsoft.com/office/powerpoint/2010/main" val="8981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CE43-B88B-4A50-9E7F-EA2B619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7" y="10964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wake up for 10-15 minutes for </a:t>
            </a:r>
            <a:br>
              <a:rPr lang="en-US" dirty="0"/>
            </a:br>
            <a:r>
              <a:rPr lang="en-US" dirty="0"/>
              <a:t>CVE-2020-11749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D9068-184E-4A9A-8B24-4FCDD617F06E}"/>
              </a:ext>
            </a:extLst>
          </p:cNvPr>
          <p:cNvSpPr txBox="1">
            <a:spLocks/>
          </p:cNvSpPr>
          <p:nvPr/>
        </p:nvSpPr>
        <p:spPr>
          <a:xfrm>
            <a:off x="1295402" y="342900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It’s technical talk </a:t>
            </a:r>
            <a:br>
              <a:rPr lang="en-US" dirty="0"/>
            </a:br>
            <a:r>
              <a:rPr lang="en-US" dirty="0"/>
              <a:t>and you will like it</a:t>
            </a:r>
          </a:p>
        </p:txBody>
      </p:sp>
    </p:spTree>
    <p:extLst>
      <p:ext uri="{BB962C8B-B14F-4D97-AF65-F5344CB8AC3E}">
        <p14:creationId xmlns:p14="http://schemas.microsoft.com/office/powerpoint/2010/main" val="155318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682-3C72-442C-96DD-7EFE837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CVE-2020-11749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7F17-71D4-414C-810A-2EE7009A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Vendor :</a:t>
            </a:r>
            <a:r>
              <a:rPr lang="en-US" dirty="0" err="1"/>
              <a:t>PandoraFMS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https://pandorafms.com/</a:t>
            </a:r>
            <a:endParaRPr lang="en-US" dirty="0"/>
          </a:p>
          <a:p>
            <a:r>
              <a:rPr lang="en-US" dirty="0"/>
              <a:t>Vulnerable : Stored and Reflected Cross Site Scripting (XSS)</a:t>
            </a:r>
          </a:p>
          <a:p>
            <a:r>
              <a:rPr lang="en-US" dirty="0"/>
              <a:t>Product :</a:t>
            </a:r>
            <a:r>
              <a:rPr lang="en-US" dirty="0" err="1"/>
              <a:t>PandoraFMS</a:t>
            </a:r>
            <a:r>
              <a:rPr lang="en-US" dirty="0"/>
              <a:t> &lt;= </a:t>
            </a:r>
            <a:r>
              <a:rPr lang="en-US" b="1" dirty="0"/>
              <a:t>746</a:t>
            </a:r>
          </a:p>
          <a:p>
            <a:r>
              <a:rPr lang="en-US" b="1" dirty="0"/>
              <a:t>CVSS 9.6</a:t>
            </a:r>
            <a:r>
              <a:rPr lang="en-US" b="1" dirty="0">
                <a:solidFill>
                  <a:srgbClr val="FF0000"/>
                </a:solidFill>
              </a:rPr>
              <a:t> Critical </a:t>
            </a:r>
            <a:r>
              <a:rPr lang="pt-BR" dirty="0"/>
              <a:t>AV:N/AC:L/PR:N/UI:R/S:C/C:H/I:H/A:H</a:t>
            </a:r>
            <a:endParaRPr lang="en-US" b="1" dirty="0"/>
          </a:p>
          <a:p>
            <a:r>
              <a:rPr lang="en-US" b="1" dirty="0"/>
              <a:t>CVSS 9.2 </a:t>
            </a:r>
            <a:r>
              <a:rPr lang="en-US" b="1" dirty="0">
                <a:solidFill>
                  <a:srgbClr val="FF0000"/>
                </a:solidFill>
              </a:rPr>
              <a:t>High </a:t>
            </a:r>
            <a:r>
              <a:rPr lang="pt-BR" dirty="0"/>
              <a:t>AV:N/AC:M/Au:N/C:C/I:C/A:C</a:t>
            </a:r>
          </a:p>
          <a:p>
            <a:r>
              <a:rPr lang="pt-BR" dirty="0"/>
              <a:t>*GitHub and SourceForge*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16CAF-CA1D-4EBD-B39D-A866D177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6" t="1633" r="2946" b="-1633"/>
          <a:stretch/>
        </p:blipFill>
        <p:spPr>
          <a:xfrm>
            <a:off x="120030" y="1219764"/>
            <a:ext cx="11828130" cy="497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F035D-B186-4613-97BC-691781A4F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054" y="1679967"/>
            <a:ext cx="8147469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8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291B-80FF-4764-8410-6302C68B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3791-6970-465E-B3A9-4AD3D3E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Payload ?</a:t>
            </a:r>
          </a:p>
          <a:p>
            <a:r>
              <a:rPr lang="en-US" b="1" dirty="0">
                <a:solidFill>
                  <a:srgbClr val="FF0000"/>
                </a:solidFill>
              </a:rPr>
              <a:t>&lt;script&gt; alert(‘</a:t>
            </a:r>
            <a:r>
              <a:rPr lang="en-US" b="1" dirty="0" err="1">
                <a:solidFill>
                  <a:srgbClr val="FF0000"/>
                </a:solidFill>
              </a:rPr>
              <a:t>Applebois</a:t>
            </a:r>
            <a:r>
              <a:rPr lang="en-US" b="1" dirty="0">
                <a:solidFill>
                  <a:srgbClr val="FF0000"/>
                </a:solidFill>
              </a:rPr>
              <a:t>’);&lt;script&gt;</a:t>
            </a:r>
          </a:p>
          <a:p>
            <a:r>
              <a:rPr lang="en-US" dirty="0"/>
              <a:t>Next?</a:t>
            </a:r>
          </a:p>
          <a:p>
            <a:r>
              <a:rPr lang="en-US" dirty="0"/>
              <a:t>Just “spam” it into all HTML forms with the payload and submit </a:t>
            </a:r>
          </a:p>
          <a:p>
            <a:r>
              <a:rPr lang="en-US" dirty="0"/>
              <a:t>Surfing around the application, see if it trigger the XSS or not </a:t>
            </a:r>
          </a:p>
          <a:p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, REPORT TO CVE MITRE and VENDOR</a:t>
            </a:r>
          </a:p>
          <a:p>
            <a:r>
              <a:rPr lang="en-US" dirty="0"/>
              <a:t>(+) you get your CVE-ID, </a:t>
            </a:r>
            <a:r>
              <a:rPr lang="en-US" dirty="0" err="1"/>
              <a:t>tadddaaaaa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811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How to hunt CVE-ID(s)?</vt:lpstr>
      <vt:lpstr>$whoami</vt:lpstr>
      <vt:lpstr>Schedule</vt:lpstr>
      <vt:lpstr>The easiest ways to get a CVE-ID</vt:lpstr>
      <vt:lpstr>Where to find the vulnerable products?</vt:lpstr>
      <vt:lpstr>Case Studies </vt:lpstr>
      <vt:lpstr>Please wake up for 10-15 minutes for  CVE-2020-11749</vt:lpstr>
      <vt:lpstr>CVE-2020-11749 </vt:lpstr>
      <vt:lpstr>Cross Site Scripting</vt:lpstr>
      <vt:lpstr>Demo on 1 Stored XSS   +  “1 extra bonus”  SNMP Scan trigger Reflected XSS</vt:lpstr>
      <vt:lpstr>I’ve found a XSS !! Should I STOP HERE or Continue ?</vt:lpstr>
      <vt:lpstr>Continue  Demo Remote Code Execution CVE-2020-11744</vt:lpstr>
      <vt:lpstr>Chain XSS and RCE together</vt:lpstr>
      <vt:lpstr>Demo CVE-2020-11749</vt:lpstr>
      <vt:lpstr>CVE-2020-25733</vt:lpstr>
      <vt:lpstr>File Upload </vt:lpstr>
      <vt:lpstr>Our Case, let we try .php3 or .php?</vt:lpstr>
      <vt:lpstr>DEMO</vt:lpstr>
      <vt:lpstr>Calculator is not fun  Remote Shell, Please. </vt:lpstr>
      <vt:lpstr>Demo CVE-2020-25733</vt:lpstr>
      <vt:lpstr>CVE-2020-25734</vt:lpstr>
      <vt:lpstr>Demo CVE-2020-25734</vt:lpstr>
      <vt:lpstr>How to request a CVE-ID ?</vt:lpstr>
      <vt:lpstr>Sample email response from them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hunt CVE-ID(s)?</dc:title>
  <dc:creator>Teh, Win Sam</dc:creator>
  <cp:lastModifiedBy>Teh, Win Sam</cp:lastModifiedBy>
  <cp:revision>52</cp:revision>
  <dcterms:created xsi:type="dcterms:W3CDTF">2020-09-24T01:28:36Z</dcterms:created>
  <dcterms:modified xsi:type="dcterms:W3CDTF">2020-09-24T11:40:33Z</dcterms:modified>
</cp:coreProperties>
</file>