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66" r:id="rId4"/>
    <p:sldId id="263" r:id="rId5"/>
    <p:sldId id="264" r:id="rId6"/>
    <p:sldId id="262" r:id="rId7"/>
    <p:sldId id="265" r:id="rId8"/>
    <p:sldId id="258" r:id="rId9"/>
    <p:sldId id="259" r:id="rId10"/>
    <p:sldId id="260" r:id="rId11"/>
    <p:sldId id="261" r:id="rId12"/>
    <p:sldId id="284" r:id="rId13"/>
    <p:sldId id="267" r:id="rId14"/>
    <p:sldId id="268" r:id="rId15"/>
    <p:sldId id="269" r:id="rId16"/>
    <p:sldId id="282" r:id="rId17"/>
    <p:sldId id="283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9" r:id="rId27"/>
    <p:sldId id="280" r:id="rId28"/>
    <p:sldId id="281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483CAFC-2945-4088-9218-2DC1CDF95853}">
          <p14:sldIdLst>
            <p14:sldId id="256"/>
            <p14:sldId id="257"/>
            <p14:sldId id="266"/>
            <p14:sldId id="263"/>
            <p14:sldId id="264"/>
            <p14:sldId id="262"/>
            <p14:sldId id="265"/>
            <p14:sldId id="258"/>
            <p14:sldId id="259"/>
            <p14:sldId id="260"/>
            <p14:sldId id="261"/>
            <p14:sldId id="284"/>
            <p14:sldId id="267"/>
            <p14:sldId id="268"/>
            <p14:sldId id="269"/>
            <p14:sldId id="282"/>
            <p14:sldId id="283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9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817" autoAdjust="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502434-299E-463A-880D-EDD92FC122DC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4D5F3F-6CE1-452B-9CC2-D92490D62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044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D5F3F-6CE1-452B-9CC2-D92490D6253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31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acketstormsecurity.com/files/158389/Pandora-FMS-7.0-NG-746-Script-Insertion-Code-Execution.htmlPoC" TargetMode="External"/><Relationship Id="rId2" Type="http://schemas.openxmlformats.org/officeDocument/2006/relationships/hyperlink" Target="https://www.exploit-db.com/exploits/48707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owasp.org/www-community/attacks/Server-Side_Includes_(SSI)_Injection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mailto:witeh@deloitte.com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me@tehwinsam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pandorafm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39094-DCDF-4999-B7DD-46D8CA9A8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529" y="2033056"/>
            <a:ext cx="8126942" cy="1515533"/>
          </a:xfrm>
        </p:spPr>
        <p:txBody>
          <a:bodyPr/>
          <a:lstStyle/>
          <a:p>
            <a:r>
              <a:rPr lang="en-US" dirty="0"/>
              <a:t>How to hunt CVE-ID(s)?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A45A2D0-364D-491D-8859-E4311C432E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39280" y="4917441"/>
            <a:ext cx="3909907" cy="761998"/>
          </a:xfrm>
        </p:spPr>
        <p:txBody>
          <a:bodyPr>
            <a:normAutofit/>
          </a:bodyPr>
          <a:lstStyle/>
          <a:p>
            <a:r>
              <a:rPr lang="en-US" dirty="0"/>
              <a:t>By: </a:t>
            </a:r>
            <a:r>
              <a:rPr lang="en-US" dirty="0" err="1"/>
              <a:t>AppleBois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154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C24C-B2E6-4C17-95E2-FDFE68E27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962" y="2272452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US" dirty="0"/>
              <a:t>Demo on 1 Stored XSS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+</a:t>
            </a:r>
            <a:br>
              <a:rPr lang="en-US" dirty="0"/>
            </a:br>
            <a:r>
              <a:rPr lang="en-US" dirty="0"/>
              <a:t> “1 extra bonus” </a:t>
            </a:r>
            <a:br>
              <a:rPr lang="en-US" dirty="0"/>
            </a:br>
            <a:r>
              <a:rPr lang="en-US" dirty="0"/>
              <a:t>SNMP Scan trigger Reflected XSS</a:t>
            </a:r>
          </a:p>
        </p:txBody>
      </p:sp>
    </p:spTree>
    <p:extLst>
      <p:ext uri="{BB962C8B-B14F-4D97-AF65-F5344CB8AC3E}">
        <p14:creationId xmlns:p14="http://schemas.microsoft.com/office/powerpoint/2010/main" val="3792147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E963A-0B3C-481D-B64F-78BE8AE9E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I’ve found a XSS !!</a:t>
            </a:r>
            <a:br>
              <a:rPr lang="en-US" dirty="0"/>
            </a:br>
            <a:r>
              <a:rPr lang="en-US" dirty="0"/>
              <a:t>Should I </a:t>
            </a:r>
            <a:r>
              <a:rPr lang="en-US" b="1" dirty="0">
                <a:solidFill>
                  <a:srgbClr val="FF0000"/>
                </a:solidFill>
              </a:rPr>
              <a:t>STOP HERE </a:t>
            </a:r>
            <a:r>
              <a:rPr lang="en-US" dirty="0"/>
              <a:t>or </a:t>
            </a:r>
            <a:r>
              <a:rPr lang="en-US" b="1" dirty="0">
                <a:solidFill>
                  <a:srgbClr val="92D050"/>
                </a:solidFill>
              </a:rPr>
              <a:t>Continue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4620E-7FE5-4B71-B00B-ADDA96915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</a:t>
            </a:r>
            <a:r>
              <a:rPr lang="en-US" b="1" dirty="0">
                <a:solidFill>
                  <a:srgbClr val="FF0000"/>
                </a:solidFill>
              </a:rPr>
              <a:t>may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stop </a:t>
            </a:r>
            <a:r>
              <a:rPr lang="en-US" dirty="0"/>
              <a:t>at this stage and report to Vendor and CVE </a:t>
            </a:r>
            <a:r>
              <a:rPr lang="en-US" dirty="0" err="1"/>
              <a:t>Mitre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/>
              <a:t>BUT, the CVSS score will be </a:t>
            </a:r>
            <a:r>
              <a:rPr lang="en-US" b="1" dirty="0"/>
              <a:t>QUITE LOW and NO VALUE for the CVE </a:t>
            </a:r>
            <a:r>
              <a:rPr lang="en-US" dirty="0"/>
              <a:t>since no future impact and it’s just a XSS.</a:t>
            </a:r>
          </a:p>
          <a:p>
            <a:pPr marL="0" indent="0">
              <a:buNone/>
            </a:pPr>
            <a:r>
              <a:rPr lang="en-US" dirty="0"/>
              <a:t>or</a:t>
            </a:r>
          </a:p>
          <a:p>
            <a:r>
              <a:rPr lang="en-US" b="1" dirty="0">
                <a:solidFill>
                  <a:srgbClr val="92D050"/>
                </a:solidFill>
              </a:rPr>
              <a:t>Continue </a:t>
            </a:r>
            <a:r>
              <a:rPr lang="en-US" dirty="0"/>
              <a:t>search for a Remote Code Execution in the vulnerable application and make use JavaScript(XSS) to automate the process of Remote Code Execution without victim knowing/interact. </a:t>
            </a:r>
            <a:br>
              <a:rPr lang="en-US" dirty="0"/>
            </a:br>
            <a:r>
              <a:rPr lang="en-US" sz="2000" dirty="0"/>
              <a:t>“Just to increase the CVSS score, severity, value of CVE ID, your reputation and </a:t>
            </a:r>
            <a:r>
              <a:rPr lang="en-US" sz="2000" dirty="0" err="1"/>
              <a:t>blablabla</a:t>
            </a:r>
            <a:r>
              <a:rPr lang="en-US" sz="2000" dirty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368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6743A-F742-46E9-A0A0-C1FF157B4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FORGET ABOUT XSS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C4C44-3F3C-49F4-88EE-7B5D2FAA5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8C9A600-0C93-4A60-9FF6-36D5108B8823}"/>
              </a:ext>
            </a:extLst>
          </p:cNvPr>
          <p:cNvSpPr txBox="1">
            <a:spLocks/>
          </p:cNvSpPr>
          <p:nvPr/>
        </p:nvSpPr>
        <p:spPr>
          <a:xfrm>
            <a:off x="1447802" y="2777066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and </a:t>
            </a:r>
          </a:p>
          <a:p>
            <a:r>
              <a:rPr lang="en-US" dirty="0"/>
              <a:t>Look/Focus for RCE </a:t>
            </a:r>
          </a:p>
        </p:txBody>
      </p:sp>
    </p:spTree>
    <p:extLst>
      <p:ext uri="{BB962C8B-B14F-4D97-AF65-F5344CB8AC3E}">
        <p14:creationId xmlns:p14="http://schemas.microsoft.com/office/powerpoint/2010/main" val="93908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44A4C-33D9-4317-9070-7BF7F0E7E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Continue </a:t>
            </a:r>
            <a:br>
              <a:rPr lang="en-US" dirty="0"/>
            </a:br>
            <a:r>
              <a:rPr lang="en-US" dirty="0"/>
              <a:t>Demo Remote Code Execution</a:t>
            </a:r>
            <a:br>
              <a:rPr lang="en-US" dirty="0"/>
            </a:br>
            <a:r>
              <a:rPr lang="en-US" dirty="0"/>
              <a:t>CVE-2020-11744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5E3D6-3C7A-4A67-9935-9CD342F88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VENDORS CLAIM THAT IT’S A FEATURE AND </a:t>
            </a:r>
            <a:r>
              <a:rPr lang="en-US" sz="2000" b="1" dirty="0">
                <a:solidFill>
                  <a:srgbClr val="FF0000"/>
                </a:solidFill>
              </a:rPr>
              <a:t>THEY DO NOT PLAN TO FIX</a:t>
            </a:r>
            <a:r>
              <a:rPr lang="en-US" sz="2000" dirty="0"/>
              <a:t>.</a:t>
            </a:r>
          </a:p>
          <a:p>
            <a:r>
              <a:rPr lang="en-US" dirty="0"/>
              <a:t>Below CVE ID still remain *RESERVED* status, meaning the writeup is not available for public yet.</a:t>
            </a:r>
            <a:br>
              <a:rPr lang="en-US" dirty="0"/>
            </a:br>
            <a:r>
              <a:rPr lang="en-US" dirty="0"/>
              <a:t>But! Today, I will share some detail on </a:t>
            </a:r>
            <a:r>
              <a:rPr lang="en-US" b="1" dirty="0">
                <a:solidFill>
                  <a:srgbClr val="FF0000"/>
                </a:solidFill>
              </a:rPr>
              <a:t>CVE-2020-11744(RCE)</a:t>
            </a:r>
            <a:r>
              <a:rPr lang="en-US" dirty="0"/>
              <a:t> and </a:t>
            </a:r>
            <a:r>
              <a:rPr lang="en-US" b="1" dirty="0">
                <a:solidFill>
                  <a:srgbClr val="FF0000"/>
                </a:solidFill>
              </a:rPr>
              <a:t>chain it </a:t>
            </a:r>
            <a:r>
              <a:rPr lang="en-US" dirty="0"/>
              <a:t>with </a:t>
            </a:r>
            <a:r>
              <a:rPr lang="en-US" b="1" dirty="0">
                <a:solidFill>
                  <a:srgbClr val="FF0000"/>
                </a:solidFill>
              </a:rPr>
              <a:t>XSS (CVE-2020-11749)</a:t>
            </a:r>
            <a:r>
              <a:rPr lang="en-US" dirty="0"/>
              <a:t> to increase the XSS </a:t>
            </a:r>
            <a:r>
              <a:rPr lang="en-US"/>
              <a:t>CVSS score and </a:t>
            </a:r>
            <a:r>
              <a:rPr lang="en-US" dirty="0"/>
              <a:t>severity.</a:t>
            </a:r>
          </a:p>
          <a:p>
            <a:r>
              <a:rPr lang="en-US" dirty="0"/>
              <a:t>CVE-2020-11746 | File Upload to RCE</a:t>
            </a:r>
          </a:p>
          <a:p>
            <a:r>
              <a:rPr lang="en-US" dirty="0"/>
              <a:t>CVE-2020-11745 | MIB File Upload to RCE</a:t>
            </a:r>
          </a:p>
          <a:p>
            <a:r>
              <a:rPr lang="en-US" b="1" dirty="0">
                <a:solidFill>
                  <a:srgbClr val="FF0000"/>
                </a:solidFill>
              </a:rPr>
              <a:t>CVE-2020-11744 </a:t>
            </a:r>
            <a:r>
              <a:rPr lang="en-US" b="1" dirty="0"/>
              <a:t>| Running Plug-in </a:t>
            </a:r>
            <a:r>
              <a:rPr lang="en-US" dirty="0"/>
              <a:t>to RCE 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045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D676F-6A6C-4777-B9E4-F6596BCA6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XSS and RCE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968B4-CF58-4C35-941B-A64DB7C00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Proof of Concept can be found 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https://www.exploit-db.com/exploits/48707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https://packetstormsecurity.com/files/158389/Pandora-FMS-7.0-NG-746-Script-Insertion-Code-Execution.htmlPoC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563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48E60-C237-4A81-8A9C-82EA6859F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/>
              <a:t>Demo CVE-2020-11749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0B6D7-3236-45D4-B256-AC73C5D33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Timeline</a:t>
            </a:r>
          </a:p>
          <a:p>
            <a:pPr lvl="1"/>
            <a:r>
              <a:rPr lang="en-US" dirty="0"/>
              <a:t>14/04/2020 Request CVE </a:t>
            </a:r>
            <a:r>
              <a:rPr lang="en-US" dirty="0" err="1"/>
              <a:t>Mitre</a:t>
            </a:r>
            <a:endParaRPr lang="en-US" dirty="0"/>
          </a:p>
          <a:p>
            <a:pPr lvl="1"/>
            <a:r>
              <a:rPr lang="en-US" dirty="0"/>
              <a:t>15/04/2020 CVE-ID Assigned with *Disputed*, vendor doesn’t agree</a:t>
            </a:r>
          </a:p>
          <a:p>
            <a:pPr lvl="1"/>
            <a:r>
              <a:rPr lang="en-US" dirty="0"/>
              <a:t>15/04/2020 Email vendors no reply</a:t>
            </a:r>
          </a:p>
          <a:p>
            <a:pPr lvl="1"/>
            <a:r>
              <a:rPr lang="en-US" dirty="0"/>
              <a:t> 4/06/2020   Disclose on Twitter and </a:t>
            </a:r>
            <a:r>
              <a:rPr lang="en-US" dirty="0" err="1"/>
              <a:t>Linkedin</a:t>
            </a:r>
            <a:endParaRPr lang="en-US" dirty="0"/>
          </a:p>
          <a:p>
            <a:pPr lvl="1"/>
            <a:r>
              <a:rPr lang="en-US" dirty="0"/>
              <a:t> 5/06/2020  </a:t>
            </a:r>
            <a:r>
              <a:rPr lang="en-US" dirty="0" err="1"/>
              <a:t>PandoraFMS</a:t>
            </a:r>
            <a:r>
              <a:rPr lang="en-US" dirty="0"/>
              <a:t> replied</a:t>
            </a:r>
          </a:p>
          <a:p>
            <a:pPr lvl="1"/>
            <a:r>
              <a:rPr lang="en-US" dirty="0"/>
              <a:t> 9/07/2020   Patch release with release notes </a:t>
            </a:r>
          </a:p>
          <a:p>
            <a:pPr lvl="1"/>
            <a:r>
              <a:rPr lang="en-US" dirty="0"/>
              <a:t>10/07/2020  Notify CVE </a:t>
            </a:r>
            <a:r>
              <a:rPr lang="en-US" dirty="0" err="1"/>
              <a:t>Mitre</a:t>
            </a:r>
            <a:r>
              <a:rPr lang="en-US" dirty="0"/>
              <a:t> to publish the CVE-2020-11749 </a:t>
            </a:r>
          </a:p>
          <a:p>
            <a:pPr lvl="1"/>
            <a:r>
              <a:rPr lang="en-US" dirty="0"/>
              <a:t>14/07/2020 Published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157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2A98C-D86B-4B89-B1B1-E11634827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4888" y="757029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US" dirty="0"/>
              <a:t>UPDATED ON 8/10/2020 00:05 AM</a:t>
            </a:r>
            <a:br>
              <a:rPr lang="en-US" dirty="0"/>
            </a:br>
            <a:r>
              <a:rPr lang="en-US" dirty="0"/>
              <a:t>ONLY FOR NUS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3A6B9-145C-49CE-BE48-A1D1803E6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61682"/>
            <a:ext cx="9601196" cy="3318936"/>
          </a:xfrm>
        </p:spPr>
        <p:txBody>
          <a:bodyPr/>
          <a:lstStyle/>
          <a:p>
            <a:r>
              <a:rPr lang="en-US" dirty="0"/>
              <a:t>Proof of Concept is not disclose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584F4D-3049-4633-A075-A42E7FC5E5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29" t="3838" r="10625" b="26945"/>
          <a:stretch/>
        </p:blipFill>
        <p:spPr>
          <a:xfrm>
            <a:off x="647700" y="3019425"/>
            <a:ext cx="10734672" cy="31445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83CBE4-0163-40D9-8DA5-329FD130ED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3387" y="2845037"/>
            <a:ext cx="7215185" cy="335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40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DDD1A-8BA1-4009-8234-69AA21718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CVE-2020-25735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8BB04-CB75-4AA7-9D11-8EAEFA532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Vendor :</a:t>
            </a:r>
            <a:r>
              <a:rPr lang="en-US" dirty="0" err="1"/>
              <a:t>WebTareas</a:t>
            </a:r>
            <a:r>
              <a:rPr lang="en-US" dirty="0"/>
              <a:t> </a:t>
            </a:r>
          </a:p>
          <a:p>
            <a:r>
              <a:rPr lang="en-US" dirty="0"/>
              <a:t>Vulnerable : XSS Stored Cross Site Scripting </a:t>
            </a:r>
          </a:p>
          <a:p>
            <a:r>
              <a:rPr lang="en-US" dirty="0"/>
              <a:t>Product : </a:t>
            </a:r>
            <a:r>
              <a:rPr lang="en-US" dirty="0" err="1"/>
              <a:t>WebTareas</a:t>
            </a:r>
            <a:r>
              <a:rPr lang="en-US" dirty="0"/>
              <a:t> &lt;= 2.1p</a:t>
            </a:r>
            <a:endParaRPr lang="en-US" b="1" dirty="0"/>
          </a:p>
          <a:p>
            <a:r>
              <a:rPr lang="pt-BR" b="1" dirty="0"/>
              <a:t>CVSS:3.1/AV:N/AC:L/PR:N/UI:R/S:C/C:L/I:L/A:N</a:t>
            </a:r>
          </a:p>
          <a:p>
            <a:r>
              <a:rPr lang="pt-BR" b="1" dirty="0"/>
              <a:t>CVSS:2.0/AV:N/AC:M/Au:N/C:N/I:P/A:N</a:t>
            </a:r>
          </a:p>
          <a:p>
            <a:r>
              <a:rPr lang="pt-BR" dirty="0"/>
              <a:t>*SourceForge*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D0F384-FAB6-48F2-9853-DA882A0E58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16"/>
          <a:stretch/>
        </p:blipFill>
        <p:spPr>
          <a:xfrm>
            <a:off x="214311" y="1969903"/>
            <a:ext cx="11763375" cy="29181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7117FD-D77D-41D2-AC43-85720D09C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5957" y="1805515"/>
            <a:ext cx="746008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446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BC447-F45B-4E3B-8EDA-1BEA69947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CVE-2020-25733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1C097-F814-400A-A2E0-4EF02A34C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Vendor :</a:t>
            </a:r>
            <a:r>
              <a:rPr lang="en-US" dirty="0" err="1"/>
              <a:t>WebTareas</a:t>
            </a:r>
            <a:r>
              <a:rPr lang="en-US" dirty="0"/>
              <a:t> </a:t>
            </a:r>
          </a:p>
          <a:p>
            <a:r>
              <a:rPr lang="en-US" dirty="0"/>
              <a:t>Vulnerable : File Upload </a:t>
            </a:r>
          </a:p>
          <a:p>
            <a:r>
              <a:rPr lang="en-US" dirty="0"/>
              <a:t>Product : </a:t>
            </a:r>
            <a:r>
              <a:rPr lang="en-US" dirty="0" err="1"/>
              <a:t>WebTareas</a:t>
            </a:r>
            <a:r>
              <a:rPr lang="en-US" dirty="0"/>
              <a:t> &lt;= 2.1p</a:t>
            </a:r>
            <a:endParaRPr lang="en-US" b="1" dirty="0"/>
          </a:p>
          <a:p>
            <a:r>
              <a:rPr lang="pt-BR" b="1" dirty="0"/>
              <a:t>CVSS:3.1/AV:N/AC:L/PR:N/UI:N/S:U/C:N/I:H/A:N</a:t>
            </a:r>
          </a:p>
          <a:p>
            <a:r>
              <a:rPr lang="pt-BR" b="1" dirty="0"/>
              <a:t>CVSS:2.0/AV:N/AC:L/Au:N/C:N/I:P/A:N</a:t>
            </a:r>
            <a:endParaRPr lang="en-US" b="1" dirty="0"/>
          </a:p>
          <a:p>
            <a:r>
              <a:rPr lang="pt-BR" dirty="0"/>
              <a:t>*SourceForge*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DD15A3-B95A-449E-A73F-DFA0BD8E7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74" y="1323408"/>
            <a:ext cx="11678250" cy="41150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A24190-0FB8-4CCB-A658-75C2C5450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892" y="1697292"/>
            <a:ext cx="9067800" cy="336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30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920E1-D4F9-4B5E-8F3A-4D4DFC760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Upload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FE40E-2303-4FDC-8845-3370F204A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Try to upload malicious extension</a:t>
            </a:r>
          </a:p>
          <a:p>
            <a:r>
              <a:rPr lang="en-US" dirty="0"/>
              <a:t>If php environment, upload .php file extension</a:t>
            </a:r>
          </a:p>
          <a:p>
            <a:r>
              <a:rPr lang="en-US" dirty="0"/>
              <a:t>If </a:t>
            </a:r>
            <a:r>
              <a:rPr lang="en-US" dirty="0" err="1"/>
              <a:t>aspx</a:t>
            </a:r>
            <a:r>
              <a:rPr lang="en-US" dirty="0"/>
              <a:t> environment, upload .</a:t>
            </a:r>
            <a:r>
              <a:rPr lang="en-US" dirty="0" err="1"/>
              <a:t>aspx</a:t>
            </a:r>
            <a:r>
              <a:rPr lang="en-US" dirty="0"/>
              <a:t> file extension</a:t>
            </a:r>
          </a:p>
          <a:p>
            <a:endParaRPr lang="en-US" dirty="0"/>
          </a:p>
          <a:p>
            <a:r>
              <a:rPr lang="en-US" dirty="0"/>
              <a:t>Finding missed extensions that can be executed on the server side or can be dangerous on the client side (e.g. “.php5”, “.</a:t>
            </a:r>
            <a:r>
              <a:rPr lang="en-US" dirty="0" err="1"/>
              <a:t>pht</a:t>
            </a:r>
            <a:r>
              <a:rPr lang="en-US" dirty="0"/>
              <a:t>”, “.</a:t>
            </a:r>
            <a:r>
              <a:rPr lang="en-US" dirty="0" err="1"/>
              <a:t>phtml</a:t>
            </a:r>
            <a:r>
              <a:rPr lang="en-US" dirty="0"/>
              <a:t>”, “</a:t>
            </a:r>
            <a:r>
              <a:rPr lang="en-US" b="1" dirty="0">
                <a:solidFill>
                  <a:srgbClr val="FF0000"/>
                </a:solidFill>
              </a:rPr>
              <a:t>.</a:t>
            </a:r>
            <a:r>
              <a:rPr lang="en-US" b="1" dirty="0" err="1">
                <a:solidFill>
                  <a:srgbClr val="FF0000"/>
                </a:solidFill>
              </a:rPr>
              <a:t>shtml</a:t>
            </a:r>
            <a:r>
              <a:rPr lang="en-US" dirty="0"/>
              <a:t>”, “.</a:t>
            </a:r>
            <a:r>
              <a:rPr lang="en-US" dirty="0" err="1"/>
              <a:t>asa</a:t>
            </a:r>
            <a:r>
              <a:rPr lang="en-US" dirty="0"/>
              <a:t>”, “.</a:t>
            </a:r>
            <a:r>
              <a:rPr lang="en-US" dirty="0" err="1"/>
              <a:t>cer</a:t>
            </a:r>
            <a:r>
              <a:rPr lang="en-US" dirty="0"/>
              <a:t>”, “.</a:t>
            </a:r>
            <a:r>
              <a:rPr lang="en-US" dirty="0" err="1"/>
              <a:t>asax</a:t>
            </a:r>
            <a:r>
              <a:rPr lang="en-US" dirty="0"/>
              <a:t>”, “.</a:t>
            </a:r>
            <a:r>
              <a:rPr lang="en-US" dirty="0" err="1"/>
              <a:t>swf</a:t>
            </a:r>
            <a:r>
              <a:rPr lang="en-US" dirty="0"/>
              <a:t>”, or “.</a:t>
            </a:r>
            <a:r>
              <a:rPr lang="en-US" dirty="0" err="1"/>
              <a:t>xap</a:t>
            </a:r>
            <a:r>
              <a:rPr lang="en-US" dirty="0"/>
              <a:t>”).  </a:t>
            </a:r>
            <a:r>
              <a:rPr lang="en-US" b="1" dirty="0"/>
              <a:t>*Grab from OWASP Unrestricted File Upload*</a:t>
            </a:r>
          </a:p>
          <a:p>
            <a:r>
              <a:rPr lang="en-US" dirty="0"/>
              <a:t>Ways to bypass the file validation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325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CC3D3-F985-4DBF-B42C-532EF5B79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</a:t>
            </a:r>
            <a:r>
              <a:rPr lang="en-US" dirty="0" err="1"/>
              <a:t>whoami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FE696-0F9D-42FC-8EBC-F513EFE61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TEH WIN SAM (</a:t>
            </a:r>
            <a:r>
              <a:rPr lang="en-US" dirty="0" err="1"/>
              <a:t>AppleBois</a:t>
            </a:r>
            <a:r>
              <a:rPr lang="en-US" dirty="0"/>
              <a:t>)</a:t>
            </a:r>
          </a:p>
          <a:p>
            <a:r>
              <a:rPr lang="en-US" dirty="0"/>
              <a:t>23 (1997)</a:t>
            </a:r>
          </a:p>
          <a:p>
            <a:r>
              <a:rPr lang="en-US" dirty="0"/>
              <a:t>CVE HUNTER</a:t>
            </a:r>
          </a:p>
          <a:p>
            <a:r>
              <a:rPr lang="en-US" dirty="0"/>
              <a:t>CREST CRT,OSWE,OSCE,OSCP,CHFI,CEH,CND,SLAE64 ...</a:t>
            </a:r>
          </a:p>
          <a:p>
            <a:r>
              <a:rPr lang="en-US" dirty="0"/>
              <a:t>Associate at Deloitte</a:t>
            </a:r>
          </a:p>
          <a:p>
            <a:r>
              <a:rPr lang="en-US" dirty="0"/>
              <a:t>Bachelors of Computer Science from UOW </a:t>
            </a:r>
          </a:p>
          <a:p>
            <a:r>
              <a:rPr lang="en-US" dirty="0"/>
              <a:t>Graduated on July 2020</a:t>
            </a:r>
          </a:p>
        </p:txBody>
      </p:sp>
    </p:spTree>
    <p:extLst>
      <p:ext uri="{BB962C8B-B14F-4D97-AF65-F5344CB8AC3E}">
        <p14:creationId xmlns:p14="http://schemas.microsoft.com/office/powerpoint/2010/main" val="32383777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370D-E8A2-4DBA-BEE2-282F890AB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2117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/>
              <a:t>Our Case, let we try </a:t>
            </a:r>
            <a:r>
              <a:rPr lang="en-US" b="1" dirty="0"/>
              <a:t>.php3 or .php?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CB786A4-13A2-480E-AB15-46D34CA87496}"/>
              </a:ext>
            </a:extLst>
          </p:cNvPr>
          <p:cNvSpPr txBox="1">
            <a:spLocks/>
          </p:cNvSpPr>
          <p:nvPr/>
        </p:nvSpPr>
        <p:spPr>
          <a:xfrm>
            <a:off x="1156595" y="233341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Haiyaaaa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It’s failed and why 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EC5E051-3EE3-41A6-8BC6-3AD6736A4A20}"/>
              </a:ext>
            </a:extLst>
          </p:cNvPr>
          <p:cNvSpPr txBox="1">
            <a:spLocks/>
          </p:cNvSpPr>
          <p:nvPr/>
        </p:nvSpPr>
        <p:spPr>
          <a:xfrm>
            <a:off x="1011450" y="3307079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Demo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48A98E-24BB-409E-AE52-030207209D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0547" y="3637279"/>
            <a:ext cx="9033292" cy="164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5045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F9231-1E64-4BA1-8AFB-A696562A0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FAA70-E0D6-4B71-9652-8B5AEF114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Objective</a:t>
            </a:r>
          </a:p>
          <a:p>
            <a:pPr marL="0" indent="0">
              <a:buNone/>
            </a:pPr>
            <a:r>
              <a:rPr lang="en-US" dirty="0"/>
              <a:t>File Upload using </a:t>
            </a:r>
            <a:r>
              <a:rPr lang="en-US" b="1" dirty="0"/>
              <a:t>.</a:t>
            </a:r>
            <a:r>
              <a:rPr lang="en-US" b="1" dirty="0" err="1"/>
              <a:t>shtml</a:t>
            </a:r>
            <a:r>
              <a:rPr lang="en-US" b="1" dirty="0"/>
              <a:t> </a:t>
            </a:r>
            <a:r>
              <a:rPr lang="en-US" dirty="0"/>
              <a:t>file extension to pop Calculator on victim machine</a:t>
            </a:r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Payload of .</a:t>
            </a:r>
            <a:r>
              <a:rPr lang="en-US" dirty="0" err="1"/>
              <a:t>shtml</a:t>
            </a:r>
            <a:r>
              <a:rPr lang="en-US" dirty="0"/>
              <a:t> is here </a:t>
            </a:r>
          </a:p>
          <a:p>
            <a:pPr marL="0" indent="0">
              <a:buNone/>
            </a:pPr>
            <a:r>
              <a:rPr lang="en-US" b="1" dirty="0"/>
              <a:t>&lt;!--#exec </a:t>
            </a:r>
            <a:r>
              <a:rPr lang="en-US" b="1" dirty="0" err="1"/>
              <a:t>cmd</a:t>
            </a:r>
            <a:r>
              <a:rPr lang="en-US" b="1" dirty="0"/>
              <a:t>=“calc.exe” --&gt;</a:t>
            </a:r>
          </a:p>
          <a:p>
            <a:pPr marL="0" indent="0">
              <a:buNone/>
            </a:pPr>
            <a:br>
              <a:rPr lang="en-US" b="1" dirty="0"/>
            </a:br>
            <a:r>
              <a:rPr lang="en-US" sz="1800" b="1" dirty="0"/>
              <a:t>Learn more </a:t>
            </a:r>
            <a:r>
              <a:rPr lang="en-US" sz="1800" dirty="0">
                <a:hlinkClick r:id="rId2"/>
              </a:rPr>
              <a:t>https://owasp.org/www-community/attacks/Server-Side_Includes_(SSI)_Injection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947A19-A6B2-477F-830E-40AD7AA1B0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309" b="25595"/>
          <a:stretch/>
        </p:blipFill>
        <p:spPr>
          <a:xfrm>
            <a:off x="5380073" y="3641652"/>
            <a:ext cx="6039295" cy="168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010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5AF96-78E7-402B-92B8-11D7E7BFD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Calculator is not fun </a:t>
            </a:r>
            <a:br>
              <a:rPr lang="en-US" dirty="0"/>
            </a:br>
            <a:r>
              <a:rPr lang="en-US" dirty="0"/>
              <a:t>Remote Shell, Please.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391FD-5C6F-4F83-9701-C19896AB9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Advanced Exploitation</a:t>
            </a:r>
          </a:p>
          <a:p>
            <a:pPr lvl="1"/>
            <a:r>
              <a:rPr lang="en-US" dirty="0"/>
              <a:t>Steps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Upload reverse shell generated by </a:t>
            </a:r>
            <a:r>
              <a:rPr lang="en-US" dirty="0" err="1"/>
              <a:t>MSFvenom</a:t>
            </a:r>
            <a:r>
              <a:rPr lang="en-US" dirty="0"/>
              <a:t> “.exe”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NC start handler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Using crafted </a:t>
            </a:r>
            <a:r>
              <a:rPr lang="en-US" b="1" dirty="0"/>
              <a:t>.</a:t>
            </a:r>
            <a:r>
              <a:rPr lang="en-US" b="1" dirty="0" err="1"/>
              <a:t>shtml</a:t>
            </a:r>
            <a:r>
              <a:rPr lang="en-US" b="1" dirty="0"/>
              <a:t> </a:t>
            </a:r>
            <a:r>
              <a:rPr lang="en-US" dirty="0"/>
              <a:t>to trigger the upload malicious “.exe”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b="1" dirty="0">
                <a:solidFill>
                  <a:srgbClr val="92D050"/>
                </a:solidFill>
              </a:rPr>
              <a:t>(+) Reverse Shell</a:t>
            </a:r>
          </a:p>
        </p:txBody>
      </p:sp>
    </p:spTree>
    <p:extLst>
      <p:ext uri="{BB962C8B-B14F-4D97-AF65-F5344CB8AC3E}">
        <p14:creationId xmlns:p14="http://schemas.microsoft.com/office/powerpoint/2010/main" val="25013829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BAE2-8ED1-4D5B-8F3A-614B20E5C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CVE-2020-25733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50F08-A057-420E-B97A-9D5132096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Timeline</a:t>
            </a:r>
          </a:p>
          <a:p>
            <a:pPr lvl="1"/>
            <a:r>
              <a:rPr lang="en-US" dirty="0"/>
              <a:t>20/06/2020 Notified Vendor</a:t>
            </a:r>
          </a:p>
          <a:p>
            <a:pPr lvl="1"/>
            <a:r>
              <a:rPr lang="en-US" dirty="0"/>
              <a:t>24/06/2020 Patch release</a:t>
            </a:r>
          </a:p>
          <a:p>
            <a:pPr lvl="1"/>
            <a:r>
              <a:rPr lang="en-US" dirty="0"/>
              <a:t>24/06/2020 Patch not fixed</a:t>
            </a:r>
          </a:p>
          <a:p>
            <a:pPr lvl="1"/>
            <a:r>
              <a:rPr lang="en-US" dirty="0"/>
              <a:t>24/06/2020 Request CVE-ID</a:t>
            </a:r>
          </a:p>
          <a:p>
            <a:pPr lvl="1"/>
            <a:r>
              <a:rPr lang="en-US" dirty="0"/>
              <a:t>18/09/2020 no response and request CVE-ID again</a:t>
            </a:r>
          </a:p>
          <a:p>
            <a:pPr lvl="1"/>
            <a:r>
              <a:rPr lang="en-US" dirty="0"/>
              <a:t>19/09/2020 Published</a:t>
            </a:r>
          </a:p>
        </p:txBody>
      </p:sp>
    </p:spTree>
    <p:extLst>
      <p:ext uri="{BB962C8B-B14F-4D97-AF65-F5344CB8AC3E}">
        <p14:creationId xmlns:p14="http://schemas.microsoft.com/office/powerpoint/2010/main" val="25388809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9ACAD-D4BB-4604-B7E2-461F54C68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CVE-2020-25734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D2EBF-7E2E-4418-AE11-1D8812BE2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Vendor :</a:t>
            </a:r>
            <a:r>
              <a:rPr lang="en-US" dirty="0" err="1"/>
              <a:t>WebTareas</a:t>
            </a:r>
            <a:r>
              <a:rPr lang="en-US" dirty="0"/>
              <a:t> </a:t>
            </a:r>
          </a:p>
          <a:p>
            <a:r>
              <a:rPr lang="en-US" dirty="0"/>
              <a:t>Vulnerable : File Listing</a:t>
            </a:r>
          </a:p>
          <a:p>
            <a:r>
              <a:rPr lang="en-US" dirty="0"/>
              <a:t>Product : </a:t>
            </a:r>
            <a:r>
              <a:rPr lang="en-US" dirty="0" err="1"/>
              <a:t>WebTareas</a:t>
            </a:r>
            <a:r>
              <a:rPr lang="en-US" dirty="0"/>
              <a:t> &lt;= 2.1p</a:t>
            </a:r>
            <a:endParaRPr lang="en-US" b="1" dirty="0"/>
          </a:p>
          <a:p>
            <a:r>
              <a:rPr lang="pt-BR" b="1" dirty="0"/>
              <a:t>CVSS:3.1/AV:N/AC:L/PR:N/UI:N/S:U/C:L/I:N/A:N</a:t>
            </a:r>
          </a:p>
          <a:p>
            <a:r>
              <a:rPr lang="en-US" b="1" dirty="0"/>
              <a:t>CVSS 2.0/</a:t>
            </a:r>
            <a:r>
              <a:rPr lang="pt-BR" b="1" dirty="0"/>
              <a:t>AV:N/AC:L/Au:N/C:P/I:N/A:N</a:t>
            </a:r>
          </a:p>
          <a:p>
            <a:r>
              <a:rPr lang="pt-BR" dirty="0"/>
              <a:t>*SourceForge*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6AAFAF-AE01-42AB-B563-1B3D8FD173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94"/>
          <a:stretch/>
        </p:blipFill>
        <p:spPr>
          <a:xfrm>
            <a:off x="253402" y="1056318"/>
            <a:ext cx="11909101" cy="49850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4393C1-832B-4440-AEA2-7166618CD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989" y="1848462"/>
            <a:ext cx="8601224" cy="361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89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0E76A-5628-4570-8772-3B8F52C4E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CVE-2020-25734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199C4-040E-4D98-9F3E-F1DCBD789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  <a:p>
            <a:pPr lvl="1"/>
            <a:r>
              <a:rPr lang="en-US" dirty="0"/>
              <a:t>20/06/2020 Notified Vendor</a:t>
            </a:r>
          </a:p>
          <a:p>
            <a:pPr lvl="1"/>
            <a:r>
              <a:rPr lang="en-US" dirty="0"/>
              <a:t>24/06/2020 Patch release</a:t>
            </a:r>
          </a:p>
          <a:p>
            <a:pPr lvl="1"/>
            <a:r>
              <a:rPr lang="en-US" dirty="0"/>
              <a:t>24/06/2020 Patch not fixed</a:t>
            </a:r>
          </a:p>
          <a:p>
            <a:pPr lvl="1"/>
            <a:r>
              <a:rPr lang="en-US" dirty="0"/>
              <a:t>24/06/2020 Request CVE-ID</a:t>
            </a:r>
          </a:p>
          <a:p>
            <a:pPr lvl="1"/>
            <a:r>
              <a:rPr lang="en-US" dirty="0"/>
              <a:t>18/09/2020 no response and request CVE-ID again</a:t>
            </a:r>
          </a:p>
          <a:p>
            <a:pPr lvl="1"/>
            <a:r>
              <a:rPr lang="en-US" dirty="0"/>
              <a:t>19/09/2020 Published</a:t>
            </a:r>
          </a:p>
        </p:txBody>
      </p:sp>
    </p:spTree>
    <p:extLst>
      <p:ext uri="{BB962C8B-B14F-4D97-AF65-F5344CB8AC3E}">
        <p14:creationId xmlns:p14="http://schemas.microsoft.com/office/powerpoint/2010/main" val="1895769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734B8-9AB0-4CD9-974B-BF991703C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request a CVE-ID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87BCD-90E7-4CF1-9AA6-5CD56F053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Go CVE </a:t>
            </a:r>
            <a:r>
              <a:rPr lang="en-US" dirty="0" err="1"/>
              <a:t>Mitre</a:t>
            </a:r>
            <a:r>
              <a:rPr lang="en-US" dirty="0"/>
              <a:t> website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Click Request CVE ID(s)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If the vendors is not stated in the tables, scroll down and click CVE Request web form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Fill up and wait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*Bonus* if no response, try change a new email address and send again.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7BC2C3-5A51-4F1A-B538-F4228E6F1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199" y="747750"/>
            <a:ext cx="8158480" cy="2681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CB6D82-158E-4DB0-A1BD-0AE81FF6A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703" y="1071031"/>
            <a:ext cx="9906003" cy="29718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980D2A-5B84-4D6C-A280-29347A6965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9364" y="1315485"/>
            <a:ext cx="10266679" cy="34061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012FD9-119F-4C2D-97E3-28EDCFCF95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5321" y="1367978"/>
            <a:ext cx="7594867" cy="428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62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EB854-4FF1-49BA-AD20-E5B58718F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email response from them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F999B-E0AD-4A66-ADA2-0DF802C89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5A5A3C-6E69-4766-8035-AD2BDF233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83" y="1634065"/>
            <a:ext cx="6369377" cy="42412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DD6599-E5E5-48DD-8CCC-3F6977885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2888" y="4007847"/>
            <a:ext cx="9004763" cy="2432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F0D263-A10D-4FB4-BF78-5D9EB4EA9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8065" y="328203"/>
            <a:ext cx="6807550" cy="354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805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52461-09D1-4494-B909-96F210B78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76CEA-CAF5-4429-AAC3-B59DCA12D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47407"/>
            <a:ext cx="9601196" cy="9482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Slides can be found on my GitHub (</a:t>
            </a:r>
            <a:r>
              <a:rPr lang="en-US" dirty="0" err="1"/>
              <a:t>Applebois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D58E6CF6-E27E-4F13-A4F4-EC5AF5020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2285999"/>
            <a:ext cx="3905250" cy="390525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A107499-A216-403D-867A-B53CB4C04CBA}"/>
              </a:ext>
            </a:extLst>
          </p:cNvPr>
          <p:cNvSpPr txBox="1">
            <a:spLocks/>
          </p:cNvSpPr>
          <p:nvPr/>
        </p:nvSpPr>
        <p:spPr>
          <a:xfrm>
            <a:off x="285750" y="3028421"/>
            <a:ext cx="4524375" cy="93450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2400" dirty="0">
              <a:hlinkClick r:id="rId3"/>
            </a:endParaRPr>
          </a:p>
          <a:p>
            <a:r>
              <a:rPr lang="en-US" sz="2400" dirty="0">
                <a:hlinkClick r:id="rId3"/>
              </a:rPr>
              <a:t>witeh@deloitte.com</a:t>
            </a:r>
            <a:br>
              <a:rPr lang="en-US" sz="2400" dirty="0"/>
            </a:br>
            <a:r>
              <a:rPr lang="en-US" sz="2400" dirty="0">
                <a:hlinkClick r:id="rId4"/>
              </a:rPr>
              <a:t>me@tehwinsam.com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02286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B42C8-6D3B-43A7-9865-F988E1663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69013-2D79-42F4-A337-984769FF2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Easiest way to hunt CVE ID  | 1-2 minutes</a:t>
            </a:r>
          </a:p>
          <a:p>
            <a:r>
              <a:rPr lang="en-US" dirty="0"/>
              <a:t>How to find vulnerable products |1-2 minutes</a:t>
            </a:r>
          </a:p>
          <a:p>
            <a:r>
              <a:rPr lang="en-US" dirty="0"/>
              <a:t>CVE Case Studies  | 1-2 minutes</a:t>
            </a:r>
          </a:p>
          <a:p>
            <a:r>
              <a:rPr lang="en-US" dirty="0"/>
              <a:t>Write up on those CVE ID(s)| 15-20 minutes</a:t>
            </a:r>
          </a:p>
          <a:p>
            <a:r>
              <a:rPr lang="en-US" dirty="0"/>
              <a:t>How and where to report the vulnerability and get CVE ID | 1-2 minutes</a:t>
            </a:r>
          </a:p>
        </p:txBody>
      </p:sp>
    </p:spTree>
    <p:extLst>
      <p:ext uri="{BB962C8B-B14F-4D97-AF65-F5344CB8AC3E}">
        <p14:creationId xmlns:p14="http://schemas.microsoft.com/office/powerpoint/2010/main" val="513748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8583B-C325-4B8B-A643-0BDC9E770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easiest ways to get a CVE-ID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26BCA-7EC2-424C-B3CE-E3A63AEA6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Stored or Reflect XSS </a:t>
            </a:r>
          </a:p>
          <a:p>
            <a:r>
              <a:rPr lang="en-US" dirty="0"/>
              <a:t>File Upload</a:t>
            </a:r>
          </a:p>
          <a:p>
            <a:r>
              <a:rPr lang="en-US" dirty="0"/>
              <a:t>Directory Listing expose sensitive information</a:t>
            </a:r>
          </a:p>
          <a:p>
            <a:r>
              <a:rPr lang="en-US" dirty="0"/>
              <a:t>It’s a “feature” in  claim by vendor,  (will see this later in CVE-2020-11745)</a:t>
            </a:r>
          </a:p>
        </p:txBody>
      </p:sp>
    </p:spTree>
    <p:extLst>
      <p:ext uri="{BB962C8B-B14F-4D97-AF65-F5344CB8AC3E}">
        <p14:creationId xmlns:p14="http://schemas.microsoft.com/office/powerpoint/2010/main" val="1963477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54F7-7CDC-4FFE-8B88-57158ECAD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find the vulnerable products?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D3979-E91D-445C-929E-2962A129C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(Open Source CMS)</a:t>
            </a:r>
          </a:p>
          <a:p>
            <a:r>
              <a:rPr lang="en-US" dirty="0" err="1"/>
              <a:t>SourceForge</a:t>
            </a:r>
            <a:endParaRPr lang="en-US" dirty="0"/>
          </a:p>
          <a:p>
            <a:r>
              <a:rPr lang="en-US" dirty="0" err="1"/>
              <a:t>Sourcecodester</a:t>
            </a:r>
            <a:endParaRPr lang="en-US" dirty="0"/>
          </a:p>
          <a:p>
            <a:r>
              <a:rPr lang="en-US" dirty="0" err="1"/>
              <a:t>Projectworld</a:t>
            </a:r>
            <a:endParaRPr lang="en-US" dirty="0"/>
          </a:p>
          <a:p>
            <a:r>
              <a:rPr lang="en-US" dirty="0" err="1"/>
              <a:t>CVEMitre</a:t>
            </a:r>
            <a:r>
              <a:rPr lang="en-US" dirty="0"/>
              <a:t> on Twitter</a:t>
            </a:r>
          </a:p>
        </p:txBody>
      </p:sp>
    </p:spTree>
    <p:extLst>
      <p:ext uri="{BB962C8B-B14F-4D97-AF65-F5344CB8AC3E}">
        <p14:creationId xmlns:p14="http://schemas.microsoft.com/office/powerpoint/2010/main" val="2420500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7385F-7E75-4AB8-8932-CCA3A7692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Studies Write-Up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3BA64-2223-4367-9964-66D9312FB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/>
          </a:bodyPr>
          <a:lstStyle/>
          <a:p>
            <a:r>
              <a:rPr lang="en-US" dirty="0"/>
              <a:t>CVE-2020-11749  | XSS | 10 minutes</a:t>
            </a:r>
          </a:p>
          <a:p>
            <a:r>
              <a:rPr lang="en-US" dirty="0"/>
              <a:t>CVE-2020-11744  | RCE| 2-3 minutes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*vendor claim that it’s not vulnerability but feature, will see this later*</a:t>
            </a:r>
          </a:p>
          <a:p>
            <a:r>
              <a:rPr lang="en-US" dirty="0"/>
              <a:t>CVE-2020-23533  | File Upload | 5 – 10 minutes</a:t>
            </a:r>
          </a:p>
          <a:p>
            <a:r>
              <a:rPr lang="en-US" dirty="0"/>
              <a:t>CVE-2020-23534  | Directory Listing | 2 minutes</a:t>
            </a:r>
          </a:p>
          <a:p>
            <a:r>
              <a:rPr lang="en-US" dirty="0"/>
              <a:t>Bonus ? RCE/</a:t>
            </a:r>
            <a:r>
              <a:rPr lang="en-US" dirty="0" err="1"/>
              <a:t>SQLi</a:t>
            </a:r>
            <a:r>
              <a:rPr lang="en-US" dirty="0"/>
              <a:t> in my College (INTI Subang) ?</a:t>
            </a:r>
          </a:p>
        </p:txBody>
      </p:sp>
    </p:spTree>
    <p:extLst>
      <p:ext uri="{BB962C8B-B14F-4D97-AF65-F5344CB8AC3E}">
        <p14:creationId xmlns:p14="http://schemas.microsoft.com/office/powerpoint/2010/main" val="898104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1CE43-B88B-4A50-9E7F-EA2B6194E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727" y="1096432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US" dirty="0"/>
              <a:t>Please wake up for 10-15 minutes for </a:t>
            </a:r>
            <a:br>
              <a:rPr lang="en-US" dirty="0"/>
            </a:br>
            <a:r>
              <a:rPr lang="en-US" dirty="0"/>
              <a:t>CVE-2020-11749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10D9068-184E-4A9A-8B24-4FCDD617F06E}"/>
              </a:ext>
            </a:extLst>
          </p:cNvPr>
          <p:cNvSpPr txBox="1">
            <a:spLocks/>
          </p:cNvSpPr>
          <p:nvPr/>
        </p:nvSpPr>
        <p:spPr>
          <a:xfrm>
            <a:off x="1295402" y="3429000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rgbClr val="FF0000"/>
                </a:solidFill>
              </a:rPr>
              <a:t>It’s technical talk </a:t>
            </a:r>
            <a:br>
              <a:rPr lang="en-US" dirty="0"/>
            </a:br>
            <a:r>
              <a:rPr lang="en-US" dirty="0"/>
              <a:t>and you will like it</a:t>
            </a:r>
          </a:p>
        </p:txBody>
      </p:sp>
    </p:spTree>
    <p:extLst>
      <p:ext uri="{BB962C8B-B14F-4D97-AF65-F5344CB8AC3E}">
        <p14:creationId xmlns:p14="http://schemas.microsoft.com/office/powerpoint/2010/main" val="1553188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BF682-3C72-442C-96DD-7EFE8377A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en-US" dirty="0"/>
              <a:t>CVE-2020-11749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77F17-71D4-414C-810A-2EE7009AA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Vendor :</a:t>
            </a:r>
            <a:r>
              <a:rPr lang="en-US" dirty="0" err="1"/>
              <a:t>PandoraFMS</a:t>
            </a:r>
            <a:r>
              <a:rPr lang="en-US" dirty="0"/>
              <a:t> </a:t>
            </a:r>
          </a:p>
          <a:p>
            <a:r>
              <a:rPr lang="en-US" dirty="0">
                <a:hlinkClick r:id="rId2"/>
              </a:rPr>
              <a:t>https://pandorafms.com/</a:t>
            </a:r>
            <a:endParaRPr lang="en-US" dirty="0"/>
          </a:p>
          <a:p>
            <a:r>
              <a:rPr lang="en-US" dirty="0"/>
              <a:t>Vulnerable : Stored and Reflected Cross Site Scripting (XSS) </a:t>
            </a:r>
            <a:r>
              <a:rPr lang="en-US" b="1" i="1" dirty="0"/>
              <a:t>TO RCE</a:t>
            </a:r>
          </a:p>
          <a:p>
            <a:r>
              <a:rPr lang="en-US" dirty="0"/>
              <a:t>Product :</a:t>
            </a:r>
            <a:r>
              <a:rPr lang="en-US" dirty="0" err="1"/>
              <a:t>PandoraFMS</a:t>
            </a:r>
            <a:r>
              <a:rPr lang="en-US" dirty="0"/>
              <a:t> &lt;= </a:t>
            </a:r>
            <a:r>
              <a:rPr lang="en-US" b="1" dirty="0"/>
              <a:t>746</a:t>
            </a:r>
          </a:p>
          <a:p>
            <a:r>
              <a:rPr lang="en-US" b="1" dirty="0"/>
              <a:t>CVSS:3.1/</a:t>
            </a:r>
            <a:r>
              <a:rPr lang="pt-BR" b="1" dirty="0"/>
              <a:t>AV:N/AC:L/PR:N/UI:R/S:C/C:H/I:H/A:H</a:t>
            </a:r>
            <a:endParaRPr lang="en-US" b="1" dirty="0"/>
          </a:p>
          <a:p>
            <a:r>
              <a:rPr lang="pt-BR" b="1" dirty="0"/>
              <a:t>AV:N/AC:M/Au:N/C:C/I:C/A:C</a:t>
            </a:r>
          </a:p>
          <a:p>
            <a:r>
              <a:rPr lang="pt-BR" dirty="0"/>
              <a:t>*GitHub and SourceForge*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816CAF-CA1D-4EBD-B39D-A866D17792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926" t="1633" r="2946" b="-1633"/>
          <a:stretch/>
        </p:blipFill>
        <p:spPr>
          <a:xfrm>
            <a:off x="0" y="939672"/>
            <a:ext cx="11828130" cy="49786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6F035D-B186-4613-97BC-691781A4FF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2264" y="1376651"/>
            <a:ext cx="8147469" cy="38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9831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F291B-80FF-4764-8410-6302C68B0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Site Scripting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23791-6970-465E-B3A9-4AD3D3E55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Payload ?</a:t>
            </a:r>
          </a:p>
          <a:p>
            <a:r>
              <a:rPr lang="en-US" b="1" dirty="0">
                <a:solidFill>
                  <a:srgbClr val="FF0000"/>
                </a:solidFill>
              </a:rPr>
              <a:t>&lt;script&gt; alert(‘</a:t>
            </a:r>
            <a:r>
              <a:rPr lang="en-US" b="1" dirty="0" err="1">
                <a:solidFill>
                  <a:srgbClr val="FF0000"/>
                </a:solidFill>
              </a:rPr>
              <a:t>Applebois</a:t>
            </a:r>
            <a:r>
              <a:rPr lang="en-US" b="1" dirty="0">
                <a:solidFill>
                  <a:srgbClr val="FF0000"/>
                </a:solidFill>
              </a:rPr>
              <a:t>’);&lt;script&gt;</a:t>
            </a:r>
          </a:p>
          <a:p>
            <a:r>
              <a:rPr lang="en-US" dirty="0"/>
              <a:t>Next?</a:t>
            </a:r>
          </a:p>
          <a:p>
            <a:r>
              <a:rPr lang="en-US" dirty="0"/>
              <a:t>Just “spam” it into all HTML forms with the payload and submit </a:t>
            </a:r>
          </a:p>
          <a:p>
            <a:r>
              <a:rPr lang="en-US" dirty="0"/>
              <a:t>Surfing around the application, see if it trigger the XSS or not </a:t>
            </a:r>
          </a:p>
          <a:p>
            <a:r>
              <a:rPr lang="en-US" dirty="0"/>
              <a:t>If </a:t>
            </a:r>
            <a:r>
              <a:rPr lang="en-US" b="1" dirty="0"/>
              <a:t>yes</a:t>
            </a:r>
            <a:r>
              <a:rPr lang="en-US" dirty="0"/>
              <a:t>, REPORT TO CVE MITRE and VENDOR</a:t>
            </a:r>
          </a:p>
          <a:p>
            <a:r>
              <a:rPr lang="en-US" dirty="0"/>
              <a:t>(+) you get your CVE-ID, </a:t>
            </a:r>
            <a:r>
              <a:rPr lang="en-US" dirty="0" err="1"/>
              <a:t>tadddaaaaa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7582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548</TotalTime>
  <Words>1292</Words>
  <Application>Microsoft Office PowerPoint</Application>
  <PresentationFormat>Widescreen</PresentationFormat>
  <Paragraphs>155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Garamond</vt:lpstr>
      <vt:lpstr>Organic</vt:lpstr>
      <vt:lpstr>How to hunt CVE-ID(s)?</vt:lpstr>
      <vt:lpstr>$whoami</vt:lpstr>
      <vt:lpstr>Schedule</vt:lpstr>
      <vt:lpstr>The easiest ways to get a CVE-ID</vt:lpstr>
      <vt:lpstr>Where to find the vulnerable products?</vt:lpstr>
      <vt:lpstr>Case Studies Write-Up </vt:lpstr>
      <vt:lpstr>Please wake up for 10-15 minutes for  CVE-2020-11749</vt:lpstr>
      <vt:lpstr>CVE-2020-11749 </vt:lpstr>
      <vt:lpstr>Cross Site Scripting</vt:lpstr>
      <vt:lpstr>Demo on 1 Stored XSS   +  “1 extra bonus”  SNMP Scan trigger Reflected XSS</vt:lpstr>
      <vt:lpstr>I’ve found a XSS !! Should I STOP HERE or Continue ?</vt:lpstr>
      <vt:lpstr>NOW FORGET ABOUT XSS</vt:lpstr>
      <vt:lpstr>Continue  Demo Remote Code Execution CVE-2020-11744</vt:lpstr>
      <vt:lpstr>Chain XSS and RCE together</vt:lpstr>
      <vt:lpstr>Demo CVE-2020-11749</vt:lpstr>
      <vt:lpstr>UPDATED ON 8/10/2020 00:05 AM ONLY FOR NUS </vt:lpstr>
      <vt:lpstr>CVE-2020-25735</vt:lpstr>
      <vt:lpstr>CVE-2020-25733</vt:lpstr>
      <vt:lpstr>File Upload </vt:lpstr>
      <vt:lpstr>Our Case, let we try .php3 or .php?</vt:lpstr>
      <vt:lpstr>DEMO</vt:lpstr>
      <vt:lpstr>Calculator is not fun  Remote Shell, Please. </vt:lpstr>
      <vt:lpstr>Demo CVE-2020-25733</vt:lpstr>
      <vt:lpstr>CVE-2020-25734</vt:lpstr>
      <vt:lpstr>Demo CVE-2020-25734</vt:lpstr>
      <vt:lpstr>How to request a CVE-ID ?</vt:lpstr>
      <vt:lpstr>Sample email response from them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hunt CVE-ID(s)?</dc:title>
  <dc:creator>Teh, Win Sam</dc:creator>
  <cp:lastModifiedBy>Teh Win Sam</cp:lastModifiedBy>
  <cp:revision>74</cp:revision>
  <dcterms:created xsi:type="dcterms:W3CDTF">2020-09-24T01:28:36Z</dcterms:created>
  <dcterms:modified xsi:type="dcterms:W3CDTF">2020-10-08T07:06:16Z</dcterms:modified>
</cp:coreProperties>
</file>