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49" r:id="rId2"/>
    <p:sldId id="496" r:id="rId3"/>
    <p:sldId id="509" r:id="rId4"/>
    <p:sldId id="495" r:id="rId5"/>
    <p:sldId id="508" r:id="rId6"/>
    <p:sldId id="505" r:id="rId7"/>
    <p:sldId id="511" r:id="rId8"/>
    <p:sldId id="510" r:id="rId9"/>
    <p:sldId id="474" r:id="rId10"/>
    <p:sldId id="516" r:id="rId11"/>
    <p:sldId id="513" r:id="rId12"/>
    <p:sldId id="486" r:id="rId13"/>
    <p:sldId id="517" r:id="rId14"/>
    <p:sldId id="515" r:id="rId15"/>
    <p:sldId id="489" r:id="rId16"/>
    <p:sldId id="491" r:id="rId17"/>
    <p:sldId id="28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5" autoAdjust="0"/>
    <p:restoredTop sz="95309" autoAdjust="0"/>
  </p:normalViewPr>
  <p:slideViewPr>
    <p:cSldViewPr snapToGrid="0">
      <p:cViewPr>
        <p:scale>
          <a:sx n="117" d="100"/>
          <a:sy n="117" d="100"/>
        </p:scale>
        <p:origin x="811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D78E3-443C-4C65-806F-EEFBA5C8BC55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0225-D87E-4B2A-9985-CDE22FF84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0225-D87E-4B2A-9985-CDE22FF84A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5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科学研究热点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0225-D87E-4B2A-9985-CDE22FF84A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3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F0225-D87E-4B2A-9985-CDE22FF84A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F70-F35A-40E3-961A-4D065E25E1B8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91" y="73239"/>
            <a:ext cx="2563904" cy="5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804333"/>
            <a:ext cx="8312150" cy="548046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C51-E2FA-4F5C-8B7D-66B7094E208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78F3521-11E9-457A-94FE-1CCD941C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6" y="75398"/>
            <a:ext cx="8312150" cy="59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13025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D05C-2914-4120-BEE0-ABCF5B79137E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7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925" y="818656"/>
            <a:ext cx="4098925" cy="54469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18656"/>
            <a:ext cx="4098925" cy="544691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5F8-6389-492F-B507-4AD99ADDDDC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E0B5-57E3-47C1-B537-61EFFB73A507}" type="datetime1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55" y="6341280"/>
            <a:ext cx="2190750" cy="4600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6" y="75398"/>
            <a:ext cx="8312150" cy="59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802883"/>
            <a:ext cx="8312150" cy="548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6664" y="6417476"/>
            <a:ext cx="1071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E06A864-8DDF-40D4-95BA-D24EB2AC6BD9}" type="datetime1">
              <a:rPr lang="zh-CN" altLang="en-US" smtClean="0">
                <a:ea typeface="等线" panose="02010600030101010101" pitchFamily="2" charset="-122"/>
              </a:rPr>
              <a:t>2023/8/8</a:t>
            </a:fld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0473" y="6417477"/>
            <a:ext cx="369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2020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年度工作汇报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925" y="6417476"/>
            <a:ext cx="504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7D73CA18-B092-49F6-BB6C-738AA3B4FA62}" type="slidenum">
              <a:rPr lang="zh-CN" altLang="en-US" smtClean="0"/>
              <a:pPr/>
              <a:t>‹#›</a:t>
            </a:fld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DF91322-56A5-49BC-9198-670C8C3B6775}"/>
              </a:ext>
            </a:extLst>
          </p:cNvPr>
          <p:cNvCxnSpPr>
            <a:cxnSpLocks/>
          </p:cNvCxnSpPr>
          <p:nvPr userDrawn="1"/>
        </p:nvCxnSpPr>
        <p:spPr>
          <a:xfrm>
            <a:off x="0" y="6363413"/>
            <a:ext cx="9144000" cy="0"/>
          </a:xfrm>
          <a:prstGeom prst="line">
            <a:avLst/>
          </a:prstGeom>
          <a:ln w="19050" cmpd="thickThin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FBE7F87C-AFD9-4BDF-A27B-3DD1446F187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" y="678596"/>
            <a:ext cx="9137561" cy="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OMSOL%20&#31616;&#21270;&#29256;&#26426;&#31665;.mp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MSOL%20&#31616;&#21270;&#29256;&#26426;&#31665;2.mp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384E-BF79-44E1-9F71-71E42CF4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79" y="1122363"/>
            <a:ext cx="8003567" cy="2387600"/>
          </a:xfrm>
        </p:spPr>
        <p:txBody>
          <a:bodyPr/>
          <a:lstStyle/>
          <a:p>
            <a:r>
              <a:rPr lang="zh-CN" altLang="en-US" dirty="0" smtClean="0"/>
              <a:t>半年度工作汇报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C44E76-6C4C-4F82-9DFE-3AA2F2433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汇报人：黄  奕  铭</a:t>
            </a:r>
            <a:endParaRPr lang="en-US" altLang="zh-CN" dirty="0" smtClean="0"/>
          </a:p>
          <a:p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07</a:t>
            </a:r>
            <a:r>
              <a:rPr lang="zh-CN" altLang="en-US" dirty="0" smtClean="0"/>
              <a:t>月</a:t>
            </a:r>
            <a:r>
              <a:rPr lang="en-US" altLang="zh-CN" dirty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第三版机箱模型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改进内部组合体的热源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结构，按目前参数调整大小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添加余下的零件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GPS</a:t>
            </a:r>
            <a:r>
              <a:rPr lang="zh-CN" altLang="en-US" dirty="0" smtClean="0"/>
              <a:t>模块，</a:t>
            </a:r>
            <a:r>
              <a:rPr lang="en-US" dirty="0" smtClean="0"/>
              <a:t>CRIO9803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增加挡热板观察效果</a:t>
            </a:r>
            <a:endParaRPr lang="en-US" altLang="zh-CN" dirty="0" smtClean="0"/>
          </a:p>
          <a:p>
            <a:endParaRPr lang="en-CA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C51-E2FA-4F5C-8B7D-66B7094E208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年度工作汇报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深渊</a:t>
            </a:r>
            <a:r>
              <a:rPr lang="en-US" altLang="zh-CN" dirty="0"/>
              <a:t>DAS</a:t>
            </a:r>
            <a:r>
              <a:rPr lang="zh-CN" altLang="en-US" dirty="0"/>
              <a:t>建模改进</a:t>
            </a:r>
            <a:endParaRPr lang="en-CA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870280"/>
            <a:ext cx="4180965" cy="2493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8" y="3689882"/>
            <a:ext cx="4180965" cy="2438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8689" y="3188674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itchFamily="2" charset="-122"/>
                <a:ea typeface="等线" pitchFamily="2" charset="-122"/>
              </a:rPr>
              <a:t>机箱内部</a:t>
            </a:r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建模图，舍去顶盖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680235" y="5941547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等线" pitchFamily="2" charset="-122"/>
                <a:ea typeface="等线" pitchFamily="2" charset="-122"/>
              </a:rPr>
              <a:t>机</a:t>
            </a:r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箱外壳建模图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0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3DCB1-18D9-4EA6-B459-33E3AC6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 smtClean="0"/>
              <a:t>研究背景及意义</a:t>
            </a:r>
            <a:endParaRPr lang="en-US" altLang="zh-CN" dirty="0" smtClean="0"/>
          </a:p>
          <a:p>
            <a:pPr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主要工作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对深渊</a:t>
            </a:r>
            <a:r>
              <a:rPr lang="en-US" altLang="zh-CN" dirty="0" smtClean="0"/>
              <a:t>DAS</a:t>
            </a:r>
            <a:r>
              <a:rPr lang="zh-CN" altLang="en-US" dirty="0" smtClean="0"/>
              <a:t>架构进行建模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</a:t>
            </a:r>
            <a:r>
              <a:rPr lang="zh-CN" altLang="en-US" dirty="0"/>
              <a:t>散热</a:t>
            </a:r>
            <a:r>
              <a:rPr lang="zh-CN" altLang="en-US" dirty="0" smtClean="0"/>
              <a:t>结构进行改进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调试自变量，优化总体散热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Aft>
                <a:spcPts val="1000"/>
              </a:spcAft>
            </a:pPr>
            <a:r>
              <a:rPr lang="zh-CN" altLang="en-US" dirty="0" smtClean="0"/>
              <a:t>总结</a:t>
            </a:r>
            <a:r>
              <a:rPr lang="zh-CN" altLang="en-US" dirty="0"/>
              <a:t>及</a:t>
            </a:r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CC92E37-83A0-4EB8-B72C-C3B78DA0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40B9-B79A-420E-8A35-1A806FB4A741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9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83" y="3096032"/>
            <a:ext cx="2932188" cy="17136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5" y="3105627"/>
            <a:ext cx="2928890" cy="17362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" y="3026651"/>
            <a:ext cx="3002114" cy="17094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46" y="987370"/>
            <a:ext cx="3117425" cy="17667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9" y="1015376"/>
            <a:ext cx="2949818" cy="1748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" y="1010260"/>
            <a:ext cx="2978872" cy="1755779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风扇风速分析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7315" y="934532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(a)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0844" y="2687729"/>
                <a:ext cx="2188497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V_fan =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2.26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" y="2687729"/>
                <a:ext cx="2188497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16864" y="956353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(c)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18985" y="2687239"/>
                <a:ext cx="2264873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</a:t>
                </a:r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3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85" y="2687239"/>
                <a:ext cx="2264873" cy="29181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51645" y="3111533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(e)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23541" y="4718208"/>
                <a:ext cx="2255905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5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41" y="4718208"/>
                <a:ext cx="2255905" cy="29181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377325" y="3153558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itchFamily="34" charset="0"/>
                <a:cs typeface="Arial" pitchFamily="34" charset="0"/>
              </a:rPr>
              <a:t>(f)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18985" y="4698725"/>
                <a:ext cx="2339239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6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985" y="4698725"/>
                <a:ext cx="2339239" cy="29181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6891" y="953721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(b)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593" y="2691316"/>
                <a:ext cx="2255906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V_fan</a:t>
                </a:r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</a:t>
                </a:r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1.50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93" y="2691316"/>
                <a:ext cx="2255906" cy="276999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0844" y="4642197"/>
                <a:ext cx="2188497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4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" y="4642197"/>
                <a:ext cx="2188497" cy="291811"/>
              </a:xfrm>
              <a:prstGeom prst="rect">
                <a:avLst/>
              </a:prstGeom>
              <a:blipFill>
                <a:blip r:embed="rId1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657314" y="3133254"/>
            <a:ext cx="41306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Arial" pitchFamily="34" charset="0"/>
                <a:cs typeface="Arial" pitchFamily="34" charset="0"/>
              </a:rPr>
              <a:t>(d)</a:t>
            </a:r>
            <a:endParaRPr lang="zh-CN" altLang="en-US" sz="12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9868" y="5057231"/>
                <a:ext cx="8716037" cy="1141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500"/>
                  </a:spcBef>
                  <a:buFont typeface="Wingdings" pitchFamily="2" charset="2"/>
                  <a:buChar char="Ø"/>
                </a:pPr>
                <a:r>
                  <a:rPr lang="zh-CN" altLang="en-US" sz="1600" b="1" dirty="0" smtClean="0">
                    <a:latin typeface="等线" pitchFamily="2" charset="-122"/>
                    <a:ea typeface="等线" pitchFamily="2" charset="-122"/>
                  </a:rPr>
                  <a:t>仿真参数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：风扇风速为</a:t>
                </a:r>
                <a:r>
                  <a:rPr lang="en-US" altLang="zh-CN" sz="1600" dirty="0" err="1" smtClean="0">
                    <a:latin typeface="等线" pitchFamily="2" charset="-122"/>
                    <a:ea typeface="等线" pitchFamily="2" charset="-122"/>
                  </a:rPr>
                  <a:t>Vf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。出口风速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</a:rPr>
                  <a:t>=1.5ms^-1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。散热孔为直径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0.0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75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𝑚</m:t>
                    </m:r>
                  </m:oMath>
                </a14:m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的圆，散热孔之间间隔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0.01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𝑚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仿真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分析风扇风速对内部散热的影响的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影响。</a:t>
                </a:r>
                <a:endParaRPr lang="en-US" altLang="zh-CN" sz="1600" dirty="0">
                  <a:latin typeface="等线" pitchFamily="2" charset="-122"/>
                  <a:ea typeface="等线" pitchFamily="2" charset="-122"/>
                  <a:cs typeface="Times New Roman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Font typeface="Wingdings" pitchFamily="2" charset="2"/>
                  <a:buChar char="Ø"/>
                </a:pPr>
                <a:r>
                  <a:rPr lang="zh-CN" altLang="en-US" sz="1600" b="1" dirty="0">
                    <a:latin typeface="等线" pitchFamily="2" charset="-122"/>
                    <a:ea typeface="等线" pitchFamily="2" charset="-122"/>
                    <a:cs typeface="Times New Roman"/>
                  </a:rPr>
                  <a:t>结论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：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随着风扇风速</a:t>
                </a:r>
                <a:r>
                  <a:rPr lang="en-US" altLang="zh-CN" sz="1600" dirty="0" err="1" smtClean="0">
                    <a:latin typeface="等线" pitchFamily="2" charset="-122"/>
                    <a:ea typeface="等线" pitchFamily="2" charset="-122"/>
                    <a:cs typeface="Times New Roman"/>
                  </a:rPr>
                  <a:t>Vf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增加，从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a)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c)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，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机箱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内温度显著降低至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310-325K 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左右。由于室温影响，从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d)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f)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，风速并未造成显著的散热效果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。</a:t>
                </a:r>
                <a:endParaRPr lang="zh-CN" altLang="en-US" sz="1600" dirty="0">
                  <a:latin typeface="等线" pitchFamily="2" charset="-122"/>
                  <a:ea typeface="等线" pitchFamily="2" charset="-122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8" y="5057231"/>
                <a:ext cx="8716037" cy="1141338"/>
              </a:xfrm>
              <a:prstGeom prst="rect">
                <a:avLst/>
              </a:prstGeom>
              <a:blipFill>
                <a:blip r:embed="rId14"/>
                <a:stretch>
                  <a:fillRect l="-280" t="-1604" b="-6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7EF-B4D3-4D73-BE58-B4F69AFB4780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8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31" y="3026101"/>
            <a:ext cx="2932188" cy="17136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46" y="3091538"/>
            <a:ext cx="2928890" cy="17362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" y="3026651"/>
            <a:ext cx="3002114" cy="17094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94" y="991562"/>
            <a:ext cx="3117425" cy="17667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9" y="1015376"/>
            <a:ext cx="2949818" cy="1748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6" y="1010260"/>
            <a:ext cx="2978872" cy="1755779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风扇风速分析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0844" y="2687729"/>
                <a:ext cx="2188497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V_fan =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2.26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" y="2687729"/>
                <a:ext cx="2188497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03128" y="2735627"/>
                <a:ext cx="2264873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</a:t>
                </a:r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3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2735627"/>
                <a:ext cx="2264873" cy="291811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14594" y="4642197"/>
                <a:ext cx="2255905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5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94" y="4642197"/>
                <a:ext cx="2255905" cy="291811"/>
              </a:xfrm>
              <a:prstGeom prst="rect">
                <a:avLst/>
              </a:prstGeom>
              <a:blipFill>
                <a:blip r:embed="rId10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03128" y="4650707"/>
                <a:ext cx="2261244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6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28" y="4650707"/>
                <a:ext cx="2261244" cy="29181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593" y="2691316"/>
                <a:ext cx="2255906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V_fan</a:t>
                </a:r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</a:t>
                </a:r>
                <a:r>
                  <a:rPr lang="en-US" altLang="zh-CN" sz="1200" dirty="0" smtClean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1.50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93" y="2691316"/>
                <a:ext cx="2255906" cy="276999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0844" y="4642197"/>
                <a:ext cx="2188497" cy="2918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𝑓𝑎𝑛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等线" pitchFamily="2" charset="-122"/>
                    <a:ea typeface="等线" pitchFamily="2" charset="-122"/>
                    <a:cs typeface="Arial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4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.00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等线" pitchFamily="2" charset="-122"/>
                        <a:cs typeface="Arial" pitchFamily="34" charset="0"/>
                      </a:rPr>
                      <m:t>𝑚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等线" pitchFamily="2" charset="-122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latin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" y="4642197"/>
                <a:ext cx="2188497" cy="291811"/>
              </a:xfrm>
              <a:prstGeom prst="rect">
                <a:avLst/>
              </a:prstGeom>
              <a:blipFill>
                <a:blip r:embed="rId1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9868" y="5057231"/>
                <a:ext cx="8716037" cy="11413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500"/>
                  </a:spcBef>
                  <a:buFont typeface="Wingdings" pitchFamily="2" charset="2"/>
                  <a:buChar char="Ø"/>
                </a:pPr>
                <a:r>
                  <a:rPr lang="zh-CN" altLang="en-US" sz="1600" b="1" dirty="0" smtClean="0">
                    <a:latin typeface="等线" pitchFamily="2" charset="-122"/>
                    <a:ea typeface="等线" pitchFamily="2" charset="-122"/>
                  </a:rPr>
                  <a:t>仿真参数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：风扇风速为</a:t>
                </a:r>
                <a:r>
                  <a:rPr lang="en-US" altLang="zh-CN" sz="1600" dirty="0" err="1" smtClean="0">
                    <a:latin typeface="等线" pitchFamily="2" charset="-122"/>
                    <a:ea typeface="等线" pitchFamily="2" charset="-122"/>
                  </a:rPr>
                  <a:t>Vf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。出口风速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</a:rPr>
                  <a:t>=1.5ms^-1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</a:rPr>
                  <a:t>。散热孔为直径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0.0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75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𝑚</m:t>
                    </m:r>
                  </m:oMath>
                </a14:m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的圆，散热孔之间间隔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0.01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𝑚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等线" pitchFamily="2" charset="-122"/>
                        <a:cs typeface="Times New Roman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仿真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分析风扇风速对内部散热的影响的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影响。</a:t>
                </a:r>
                <a:endParaRPr lang="en-US" altLang="zh-CN" sz="1600" dirty="0">
                  <a:latin typeface="等线" pitchFamily="2" charset="-122"/>
                  <a:ea typeface="等线" pitchFamily="2" charset="-122"/>
                  <a:cs typeface="Times New Roman"/>
                </a:endParaRP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Font typeface="Wingdings" pitchFamily="2" charset="2"/>
                  <a:buChar char="Ø"/>
                </a:pPr>
                <a:r>
                  <a:rPr lang="zh-CN" altLang="en-US" sz="1600" b="1" dirty="0">
                    <a:latin typeface="等线" pitchFamily="2" charset="-122"/>
                    <a:ea typeface="等线" pitchFamily="2" charset="-122"/>
                    <a:cs typeface="Times New Roman"/>
                  </a:rPr>
                  <a:t>结论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：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随着风扇风速</a:t>
                </a:r>
                <a:r>
                  <a:rPr lang="en-US" altLang="zh-CN" sz="1600" dirty="0" err="1" smtClean="0">
                    <a:latin typeface="等线" pitchFamily="2" charset="-122"/>
                    <a:ea typeface="等线" pitchFamily="2" charset="-122"/>
                    <a:cs typeface="Times New Roman"/>
                  </a:rPr>
                  <a:t>Vf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增加，从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a)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c)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，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机箱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内温度显著降低至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310-325K 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左右。由于室温影响，从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d)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至</a:t>
                </a:r>
                <a:r>
                  <a:rPr lang="en-US" altLang="zh-CN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f)</a:t>
                </a:r>
                <a:r>
                  <a:rPr lang="zh-CN" altLang="en-US" sz="1600" dirty="0" smtClean="0">
                    <a:latin typeface="等线" pitchFamily="2" charset="-122"/>
                    <a:ea typeface="等线" pitchFamily="2" charset="-122"/>
                    <a:cs typeface="Times New Roman"/>
                  </a:rPr>
                  <a:t>，风速并未造成显著的散热效果</a:t>
                </a:r>
                <a:r>
                  <a:rPr lang="zh-CN" altLang="en-US" sz="1600" dirty="0">
                    <a:latin typeface="等线" pitchFamily="2" charset="-122"/>
                    <a:ea typeface="等线" pitchFamily="2" charset="-122"/>
                    <a:cs typeface="Times New Roman"/>
                  </a:rPr>
                  <a:t>。</a:t>
                </a:r>
                <a:endParaRPr lang="zh-CN" altLang="en-US" sz="1600" dirty="0">
                  <a:latin typeface="等线" pitchFamily="2" charset="-122"/>
                  <a:ea typeface="等线" pitchFamily="2" charset="-122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8" y="5057231"/>
                <a:ext cx="8716037" cy="1141338"/>
              </a:xfrm>
              <a:prstGeom prst="rect">
                <a:avLst/>
              </a:prstGeom>
              <a:blipFill>
                <a:blip r:embed="rId14"/>
                <a:stretch>
                  <a:fillRect l="-280" t="-1604" b="-64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87EF-B4D3-4D73-BE58-B4F69AFB4780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5925" y="1064622"/>
            <a:ext cx="35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a)</a:t>
            </a:r>
            <a:endParaRPr lang="en-CA" sz="1100" b="1" dirty="0"/>
          </a:p>
        </p:txBody>
      </p:sp>
      <p:sp>
        <p:nvSpPr>
          <p:cNvPr id="5" name="矩形 4"/>
          <p:cNvSpPr/>
          <p:nvPr/>
        </p:nvSpPr>
        <p:spPr>
          <a:xfrm>
            <a:off x="436635" y="3105627"/>
            <a:ext cx="317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/>
              <a:t>d)</a:t>
            </a:r>
            <a:endParaRPr lang="en-CA" sz="1100" b="1" dirty="0"/>
          </a:p>
        </p:txBody>
      </p:sp>
      <p:sp>
        <p:nvSpPr>
          <p:cNvPr id="29" name="矩形 28"/>
          <p:cNvSpPr/>
          <p:nvPr/>
        </p:nvSpPr>
        <p:spPr>
          <a:xfrm>
            <a:off x="3156684" y="1064622"/>
            <a:ext cx="317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/>
                </a:solidFill>
              </a:rPr>
              <a:t>b)</a:t>
            </a:r>
            <a:endParaRPr lang="en-CA" sz="1100" b="1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60692" y="3158594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>
                <a:solidFill>
                  <a:prstClr val="black"/>
                </a:solidFill>
              </a:rPr>
              <a:t>e)</a:t>
            </a:r>
            <a:endParaRPr lang="en-CA" sz="1100" b="1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90686" y="1064622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</a:rPr>
              <a:t>c)</a:t>
            </a:r>
            <a:endParaRPr lang="en-CA" sz="1100" b="1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22746" y="3153424"/>
            <a:ext cx="2776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100" b="1" dirty="0" smtClean="0">
                <a:solidFill>
                  <a:prstClr val="black"/>
                </a:solidFill>
              </a:rPr>
              <a:t>f)</a:t>
            </a:r>
            <a:endParaRPr lang="en-CA" sz="11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3DCB1-18D9-4EA6-B459-33E3AC6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 smtClean="0"/>
              <a:t>研究背景及意义</a:t>
            </a:r>
            <a:endParaRPr lang="en-US" altLang="zh-CN" dirty="0" smtClean="0"/>
          </a:p>
          <a:p>
            <a:pPr>
              <a:spcAft>
                <a:spcPts val="1000"/>
              </a:spcAft>
            </a:pPr>
            <a:r>
              <a:rPr lang="zh-CN" altLang="en-US" dirty="0" smtClean="0"/>
              <a:t>主要工作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对深渊</a:t>
            </a:r>
            <a:r>
              <a:rPr lang="en-US" altLang="zh-CN" dirty="0" smtClean="0"/>
              <a:t>DAS</a:t>
            </a:r>
            <a:r>
              <a:rPr lang="zh-CN" altLang="en-US" dirty="0" smtClean="0"/>
              <a:t>架构进行建模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</a:t>
            </a:r>
            <a:r>
              <a:rPr lang="zh-CN" altLang="en-US" dirty="0"/>
              <a:t>散热</a:t>
            </a:r>
            <a:r>
              <a:rPr lang="zh-CN" altLang="en-US" dirty="0" smtClean="0"/>
              <a:t>结构进行改进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调试自变量，优化总体散热</a:t>
            </a:r>
            <a:endParaRPr lang="en-US" altLang="zh-CN" dirty="0" smtClean="0"/>
          </a:p>
          <a:p>
            <a:pPr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总结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zh-CN" altLang="en-US" dirty="0" smtClean="0">
                <a:solidFill>
                  <a:srgbClr val="FF0000"/>
                </a:solidFill>
              </a:rPr>
              <a:t>下一步工作计划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CC92E37-83A0-4EB8-B72C-C3B78DA0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40B9-B79A-420E-8A35-1A806FB4A741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7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总结及下一步工作计划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2975"/>
              </p:ext>
            </p:extLst>
          </p:nvPr>
        </p:nvGraphicFramePr>
        <p:xfrm>
          <a:off x="472612" y="1564874"/>
          <a:ext cx="8198778" cy="3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主要工作目标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主要工作内容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完成情况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搭建基础深渊</a:t>
                      </a:r>
                      <a:r>
                        <a:rPr lang="en-US" altLang="zh-CN" sz="1600" dirty="0" smtClean="0">
                          <a:latin typeface="等线" pitchFamily="2" charset="-122"/>
                          <a:ea typeface="等线" pitchFamily="2" charset="-122"/>
                        </a:rPr>
                        <a:t>DAS</a:t>
                      </a:r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传热模型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应用</a:t>
                      </a:r>
                      <a:r>
                        <a:rPr lang="en-US" altLang="zh-CN" sz="1600" dirty="0" smtClean="0">
                          <a:latin typeface="等线" pitchFamily="2" charset="-122"/>
                          <a:ea typeface="等线" pitchFamily="2" charset="-122"/>
                        </a:rPr>
                        <a:t>COMSOL</a:t>
                      </a:r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几何及传热模块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仿制当前实体搭建基础建模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输出温度分布，等温线图像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探究自变量对传热效果的影响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等线" pitchFamily="2" charset="-122"/>
                          <a:ea typeface="等线" pitchFamily="2" charset="-122"/>
                        </a:rPr>
                        <a:t>风扇风速</a:t>
                      </a:r>
                      <a:endParaRPr lang="zh-CN" altLang="en-US" sz="1600" dirty="0"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散热孔位置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机箱外壳尺寸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NO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基于深渊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DAS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设计构建复杂传热模型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实现输出传热图像，基本符合实际规格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等线" pitchFamily="2" charset="-122"/>
                          <a:ea typeface="等线" pitchFamily="2" charset="-122"/>
                        </a:rPr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深渊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DAS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复杂建模研究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未开展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等线" pitchFamily="2" charset="-122"/>
                          <a:ea typeface="等线" pitchFamily="2" charset="-122"/>
                        </a:rPr>
                        <a:t>NO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等线" pitchFamily="2" charset="-122"/>
                        <a:ea typeface="等线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0924-F80B-486E-94BC-8D8D9D85BCA9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43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下一步工作计划</a:t>
            </a:r>
            <a:endParaRPr lang="zh-CN" altLang="en-US" dirty="0"/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25367D66-194E-4C56-98BB-55335216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4" y="1253463"/>
            <a:ext cx="8296272" cy="4057677"/>
          </a:xfrm>
          <a:ln w="19050"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日</a:t>
            </a:r>
            <a:r>
              <a:rPr lang="en-US" altLang="zh-CN" sz="2400" b="1" dirty="0" smtClean="0"/>
              <a:t>-7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17</a:t>
            </a:r>
            <a:r>
              <a:rPr lang="zh-CN" altLang="en-US" sz="2400" b="1" dirty="0" smtClean="0"/>
              <a:t>日（重点：部件精细化）</a:t>
            </a:r>
            <a:endParaRPr lang="zh-CN" altLang="en-US" sz="24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zh-CN" altLang="en-US" sz="2000" dirty="0" smtClean="0"/>
              <a:t>热源分割为更细的</a:t>
            </a:r>
            <a:r>
              <a:rPr lang="zh-CN" altLang="en-US" sz="2000" b="1" dirty="0" smtClean="0"/>
              <a:t>面</a:t>
            </a:r>
            <a:endParaRPr lang="en-US" altLang="zh-CN" sz="2000" b="1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zh-CN" altLang="en-US" sz="2000" dirty="0" smtClean="0"/>
              <a:t>参数与现实模型</a:t>
            </a:r>
            <a:r>
              <a:rPr lang="zh-CN" altLang="en-US" sz="2000" dirty="0"/>
              <a:t>对齐</a:t>
            </a:r>
            <a:endParaRPr lang="en-US" altLang="zh-CN" sz="2000" dirty="0" smtClean="0"/>
          </a:p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altLang="zh-CN" b="1" dirty="0" smtClean="0"/>
              <a:t>7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18</a:t>
            </a:r>
            <a:r>
              <a:rPr lang="zh-CN" altLang="en-US" b="1" dirty="0" smtClean="0"/>
              <a:t>日</a:t>
            </a:r>
            <a:r>
              <a:rPr lang="en-US" altLang="zh-CN" b="1" dirty="0" smtClean="0"/>
              <a:t>-7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25</a:t>
            </a:r>
            <a:r>
              <a:rPr lang="zh-CN" altLang="en-US" b="1" dirty="0" smtClean="0"/>
              <a:t>日（重点：研究自变量）</a:t>
            </a:r>
            <a:endParaRPr lang="en-US" altLang="zh-CN" b="1" dirty="0" smtClean="0"/>
          </a:p>
          <a:p>
            <a:pPr lvl="1">
              <a:spcBef>
                <a:spcPts val="1000"/>
              </a:spcBef>
            </a:pPr>
            <a:r>
              <a:rPr lang="zh-CN" altLang="en-US" sz="2000" dirty="0" smtClean="0"/>
              <a:t>探索现有自变量不同的反应</a:t>
            </a:r>
            <a:endParaRPr lang="en-US" altLang="zh-CN" sz="2000" dirty="0" smtClean="0"/>
          </a:p>
          <a:p>
            <a:pPr lvl="1">
              <a:spcBef>
                <a:spcPts val="1000"/>
              </a:spcBef>
            </a:pPr>
            <a:r>
              <a:rPr lang="zh-CN" altLang="en-US" sz="2000" dirty="0" smtClean="0"/>
              <a:t>加入散热孔大小，室温变化等可能的因素</a:t>
            </a:r>
            <a:endParaRPr lang="en-US" altLang="zh-CN" sz="2000" dirty="0" smtClean="0"/>
          </a:p>
          <a:p>
            <a:pPr marL="457200" lvl="1" indent="0">
              <a:spcBef>
                <a:spcPts val="1000"/>
              </a:spcBef>
              <a:buNone/>
            </a:pPr>
            <a:endParaRPr lang="zh-CN" altLang="en-US" sz="20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5CBF-34AE-473C-9A5A-ADB08D3BDD19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2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3600" dirty="0" smtClean="0"/>
              <a:t>请老师批评指正！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82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3DCB1-18D9-4EA6-B459-33E3AC6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研究背景及内容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Aft>
                <a:spcPts val="1000"/>
              </a:spcAft>
            </a:pPr>
            <a:r>
              <a:rPr lang="zh-CN" altLang="en-US" dirty="0" smtClean="0"/>
              <a:t>主要工作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对深渊</a:t>
            </a:r>
            <a:r>
              <a:rPr lang="en-US" altLang="zh-CN" dirty="0" smtClean="0"/>
              <a:t>DAS</a:t>
            </a:r>
            <a:r>
              <a:rPr lang="zh-CN" altLang="en-US" dirty="0" smtClean="0"/>
              <a:t>架构进行建模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/>
              <a:t>对散热结构进行改进</a:t>
            </a:r>
            <a:endParaRPr lang="en-US" altLang="zh-CN" dirty="0"/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调试</a:t>
            </a:r>
            <a:r>
              <a:rPr lang="zh-CN" altLang="en-US" dirty="0"/>
              <a:t>自变量，优化总体散热</a:t>
            </a:r>
            <a:endParaRPr lang="en-US" altLang="zh-CN" dirty="0"/>
          </a:p>
          <a:p>
            <a:pPr>
              <a:spcAft>
                <a:spcPts val="1000"/>
              </a:spcAft>
            </a:pPr>
            <a:r>
              <a:rPr lang="zh-CN" altLang="en-US" dirty="0" smtClean="0"/>
              <a:t>总结</a:t>
            </a:r>
            <a:r>
              <a:rPr lang="zh-CN" altLang="en-US" dirty="0"/>
              <a:t>及</a:t>
            </a:r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CC92E37-83A0-4EB8-B72C-C3B78DA0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40B9-B79A-420E-8A35-1A806FB4A741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8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C51-E2FA-4F5C-8B7D-66B7094E208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/>
              <a:t>研究背景</a:t>
            </a:r>
            <a:r>
              <a:rPr lang="zh-CN" altLang="en-US" dirty="0" smtClean="0"/>
              <a:t>及内容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5925" y="804333"/>
            <a:ext cx="5055235" cy="5480468"/>
          </a:xfrm>
        </p:spPr>
        <p:txBody>
          <a:bodyPr/>
          <a:lstStyle/>
          <a:p>
            <a:r>
              <a:rPr lang="zh-CN" altLang="en-US" dirty="0" smtClean="0"/>
              <a:t>深渊</a:t>
            </a:r>
            <a:r>
              <a:rPr lang="en-US" altLang="zh-CN" dirty="0" smtClean="0"/>
              <a:t>DAS</a:t>
            </a:r>
            <a:r>
              <a:rPr lang="zh-CN" altLang="en-US" dirty="0"/>
              <a:t>机箱</a:t>
            </a:r>
            <a:r>
              <a:rPr lang="zh-CN" altLang="en-US" dirty="0" smtClean="0"/>
              <a:t>的散热情况未曾探究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影响性能、功率等指标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内部结构复杂，实验繁琐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仿真可以相对方便地实现测试不同结构的目的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COMSOL</a:t>
            </a:r>
            <a:r>
              <a:rPr lang="zh-CN" altLang="en-US" dirty="0" smtClean="0"/>
              <a:t>传热模块</a:t>
            </a:r>
            <a:endParaRPr lang="en-CA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72" y="746086"/>
            <a:ext cx="3405988" cy="2295808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5877789" y="2888005"/>
            <a:ext cx="3005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深渊</a:t>
            </a:r>
            <a:r>
              <a:rPr lang="en-US" altLang="zh-CN" sz="1400" dirty="0" smtClean="0">
                <a:latin typeface="等线" pitchFamily="2" charset="-122"/>
                <a:ea typeface="等线" pitchFamily="2" charset="-122"/>
              </a:rPr>
              <a:t>DAS</a:t>
            </a:r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内部设计</a:t>
            </a:r>
            <a:r>
              <a:rPr lang="en-US" altLang="zh-CN" sz="1400" dirty="0" smtClean="0">
                <a:latin typeface="等线" pitchFamily="2" charset="-122"/>
                <a:ea typeface="等线" pitchFamily="2" charset="-122"/>
              </a:rPr>
              <a:t>&amp;</a:t>
            </a:r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结构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195782"/>
            <a:ext cx="1970070" cy="2783636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5845058" y="5935954"/>
            <a:ext cx="3005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深渊</a:t>
            </a:r>
            <a:r>
              <a:rPr lang="en-US" altLang="zh-CN" sz="1400" dirty="0" smtClean="0">
                <a:latin typeface="等线" pitchFamily="2" charset="-122"/>
                <a:ea typeface="等线" pitchFamily="2" charset="-122"/>
              </a:rPr>
              <a:t>DAS</a:t>
            </a:r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底板设计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2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基于原有</a:t>
            </a:r>
            <a:r>
              <a:rPr lang="en-US" altLang="zh-CN" dirty="0" smtClean="0"/>
              <a:t>DAS</a:t>
            </a:r>
            <a:r>
              <a:rPr lang="zh-CN" altLang="en-US" dirty="0" smtClean="0"/>
              <a:t>机箱的设计，制造传热仿真中适用的物理模型进行试验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zh-CN" altLang="en-US" dirty="0" smtClean="0"/>
              <a:t>建立简化机箱模型，基于当前参数设计</a:t>
            </a:r>
            <a:endParaRPr lang="en-US" altLang="zh-CN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zh-CN" altLang="en-US" dirty="0" smtClean="0"/>
              <a:t>对有影响的部件建模，研究散热影响</a:t>
            </a:r>
            <a:endParaRPr lang="en-US" altLang="zh-CN" dirty="0" smtClean="0"/>
          </a:p>
          <a:p>
            <a:pPr lvl="2">
              <a:spcBef>
                <a:spcPts val="1000"/>
              </a:spcBef>
              <a:spcAft>
                <a:spcPts val="1000"/>
              </a:spcAft>
            </a:pPr>
            <a:r>
              <a:rPr lang="zh-CN" altLang="en-US" dirty="0" smtClean="0"/>
              <a:t>调整位置，参数，大小</a:t>
            </a:r>
            <a:endParaRPr lang="en-US" altLang="zh-CN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 smtClean="0">
                <a:latin typeface="Times New Roman"/>
                <a:cs typeface="Times New Roman"/>
              </a:rPr>
              <a:t>*</a:t>
            </a:r>
            <a:r>
              <a:rPr lang="zh-CN" altLang="en-US" dirty="0" smtClean="0">
                <a:latin typeface="Times New Roman"/>
                <a:cs typeface="Times New Roman"/>
              </a:rPr>
              <a:t>基于机箱设计的仿真分析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zh-CN" altLang="en-US" dirty="0" smtClean="0">
                <a:latin typeface="Times New Roman"/>
                <a:cs typeface="Times New Roman"/>
              </a:rPr>
              <a:t>对比仿真与实验的误差及缺陷</a:t>
            </a:r>
            <a:endParaRPr lang="en-US" altLang="zh-CN" dirty="0" smtClean="0">
              <a:latin typeface="Times New Roman"/>
              <a:cs typeface="Times New Roman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研究背景及内容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60F6-D75A-4BBC-861A-E4A9A048FB1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3DCB1-18D9-4EA6-B459-33E3AC6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 smtClean="0"/>
              <a:t>研究背景及意义</a:t>
            </a:r>
            <a:endParaRPr lang="en-US" altLang="zh-CN" dirty="0" smtClean="0"/>
          </a:p>
          <a:p>
            <a:pPr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主要工作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对深渊</a:t>
            </a:r>
            <a:r>
              <a:rPr lang="en-US" altLang="zh-CN" dirty="0" smtClean="0">
                <a:solidFill>
                  <a:srgbClr val="FF0000"/>
                </a:solidFill>
              </a:rPr>
              <a:t>DAS</a:t>
            </a:r>
            <a:r>
              <a:rPr lang="zh-CN" altLang="en-US" dirty="0" smtClean="0">
                <a:solidFill>
                  <a:srgbClr val="FF0000"/>
                </a:solidFill>
              </a:rPr>
              <a:t>架构进行建模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</a:t>
            </a:r>
            <a:r>
              <a:rPr lang="zh-CN" altLang="en-US" dirty="0"/>
              <a:t>散热</a:t>
            </a:r>
            <a:r>
              <a:rPr lang="zh-CN" altLang="en-US" dirty="0" smtClean="0"/>
              <a:t>结构</a:t>
            </a:r>
            <a:r>
              <a:rPr lang="zh-CN" altLang="en-US" dirty="0"/>
              <a:t>进行改进</a:t>
            </a:r>
            <a:endParaRPr lang="en-US" altLang="zh-CN" dirty="0"/>
          </a:p>
          <a:p>
            <a:pPr lvl="1">
              <a:spcAft>
                <a:spcPts val="1000"/>
              </a:spcAft>
            </a:pPr>
            <a:r>
              <a:rPr lang="zh-CN" altLang="en-US" dirty="0"/>
              <a:t>调试自变量，优化总体散热</a:t>
            </a:r>
            <a:endParaRPr lang="en-US" altLang="zh-CN" dirty="0"/>
          </a:p>
          <a:p>
            <a:pPr>
              <a:spcAft>
                <a:spcPts val="1000"/>
              </a:spcAft>
            </a:pPr>
            <a:r>
              <a:rPr lang="zh-CN" altLang="en-US" dirty="0" smtClean="0"/>
              <a:t>总结</a:t>
            </a:r>
            <a:r>
              <a:rPr lang="zh-CN" altLang="en-US" dirty="0"/>
              <a:t>及</a:t>
            </a:r>
            <a:r>
              <a:rPr lang="zh-CN" altLang="en-US" dirty="0" smtClean="0"/>
              <a:t>下一步工作计划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CC92E37-83A0-4EB8-B72C-C3B78DA0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340B9-B79A-420E-8A35-1A806FB4A74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2023/8/8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工作汇报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73CA18-B092-49F6-BB6C-738AA3B4FA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5925" y="804333"/>
            <a:ext cx="5314315" cy="548046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hlinkClick r:id="rId2" action="ppaction://hlinkfile"/>
            </a:endParaRPr>
          </a:p>
          <a:p>
            <a:pPr marL="0" indent="0">
              <a:buNone/>
            </a:pPr>
            <a:r>
              <a:rPr lang="zh-CN" altLang="en-US" dirty="0" smtClean="0"/>
              <a:t>第一版机箱模型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搭建了机箱，外壳，风扇，散热孔等重要部位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尺寸大致与目前设计一致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散热孔，风扇通过差集打通</a:t>
            </a:r>
            <a:endParaRPr lang="en-US" altLang="zh-CN" dirty="0" smtClean="0"/>
          </a:p>
          <a:p>
            <a:endParaRPr lang="en-CA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C51-E2FA-4F5C-8B7D-66B7094E208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深渊</a:t>
            </a:r>
            <a:r>
              <a:rPr lang="en-US" altLang="zh-CN" dirty="0"/>
              <a:t>DAS</a:t>
            </a:r>
            <a:r>
              <a:rPr lang="zh-CN" altLang="en-US" dirty="0"/>
              <a:t>建模和设计的进展</a:t>
            </a:r>
            <a:endParaRPr lang="en-CA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836478"/>
            <a:ext cx="3131221" cy="2453085"/>
          </a:xfrm>
          <a:prstGeom prst="rect">
            <a:avLst/>
          </a:prstGeom>
          <a:ln w="1905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832810" y="3098622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第一版机箱建模透视图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0" y="3597339"/>
            <a:ext cx="3131221" cy="232142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8"/>
          <p:cNvSpPr txBox="1"/>
          <p:nvPr/>
        </p:nvSpPr>
        <p:spPr>
          <a:xfrm>
            <a:off x="5832810" y="5801924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底部俯视图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81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B3DCB1-18D9-4EA6-B459-33E3AC6A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zh-CN" altLang="en-US" dirty="0" smtClean="0"/>
              <a:t>研究背景及意义</a:t>
            </a:r>
            <a:endParaRPr lang="en-US" altLang="zh-CN" dirty="0" smtClean="0"/>
          </a:p>
          <a:p>
            <a:pPr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主要工作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zh-CN" altLang="en-US" dirty="0" smtClean="0"/>
              <a:t>对深渊</a:t>
            </a:r>
            <a:r>
              <a:rPr lang="en-US" altLang="zh-CN" dirty="0" smtClean="0"/>
              <a:t>DAS</a:t>
            </a:r>
            <a:r>
              <a:rPr lang="zh-CN" altLang="en-US" dirty="0" smtClean="0"/>
              <a:t>架构进行建模</a:t>
            </a:r>
            <a:endParaRPr lang="en-US" altLang="zh-CN" dirty="0" smtClean="0"/>
          </a:p>
          <a:p>
            <a:pPr lvl="1">
              <a:spcAft>
                <a:spcPts val="10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zh-CN" altLang="en-US" dirty="0">
                <a:solidFill>
                  <a:srgbClr val="FF0000"/>
                </a:solidFill>
              </a:rPr>
              <a:t>散热</a:t>
            </a:r>
            <a:r>
              <a:rPr lang="zh-CN" altLang="en-US" dirty="0" smtClean="0">
                <a:solidFill>
                  <a:srgbClr val="FF0000"/>
                </a:solidFill>
              </a:rPr>
              <a:t>结构进行改进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Aft>
                <a:spcPts val="1000"/>
              </a:spcAft>
            </a:pPr>
            <a:r>
              <a:rPr lang="zh-CN" altLang="en-US" dirty="0"/>
              <a:t>调试自变量，优化总体散热</a:t>
            </a:r>
            <a:endParaRPr lang="en-US" altLang="zh-CN" dirty="0"/>
          </a:p>
          <a:p>
            <a:pPr>
              <a:spcAft>
                <a:spcPts val="1000"/>
              </a:spcAft>
            </a:pPr>
            <a:r>
              <a:rPr lang="zh-CN" altLang="en-US" dirty="0" smtClean="0"/>
              <a:t>总结及下一步工作计划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CC92E37-83A0-4EB8-B72C-C3B78DA0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40B9-B79A-420E-8A35-1A806FB4A741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96" y="3406398"/>
            <a:ext cx="3194220" cy="229745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96" y="974526"/>
            <a:ext cx="3194220" cy="212409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5925" y="804333"/>
            <a:ext cx="5314315" cy="548046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hlinkClick r:id="rId4" action="ppaction://hlinkfile"/>
            </a:endParaRPr>
          </a:p>
          <a:p>
            <a:pPr marL="0" indent="0">
              <a:buNone/>
            </a:pPr>
            <a:r>
              <a:rPr lang="zh-CN" altLang="en-US" dirty="0" smtClean="0"/>
              <a:t>第二版机箱模型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风扇促成强制对流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定义风出入口的压力或速度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热通过热源传导至空气形成温度图像</a:t>
            </a:r>
            <a:endParaRPr lang="en-CA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BC51-E2FA-4F5C-8B7D-66B7094E2082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深渊</a:t>
            </a:r>
            <a:r>
              <a:rPr lang="en-US" altLang="zh-CN" dirty="0"/>
              <a:t>DAS</a:t>
            </a:r>
            <a:r>
              <a:rPr lang="zh-CN" altLang="en-US" dirty="0" smtClean="0"/>
              <a:t>建模改进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759366" y="2923521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第二版机箱建模温度图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759366" y="5519984"/>
            <a:ext cx="292608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模型等温线</a:t>
            </a:r>
            <a:endParaRPr lang="zh-CN" altLang="en-US" sz="1400" baseline="30000" dirty="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89" y="4047805"/>
            <a:ext cx="4019693" cy="2165063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4708383" y="3996971"/>
            <a:ext cx="4076099" cy="2173953"/>
          </a:xfrm>
          <a:prstGeom prst="roundRect">
            <a:avLst>
              <a:gd name="adj" fmla="val 7739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8" y="4039542"/>
            <a:ext cx="3898492" cy="21313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8" y="913302"/>
            <a:ext cx="4611795" cy="288179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05981"/>
            <a:ext cx="4638098" cy="290225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深渊</a:t>
            </a:r>
            <a:r>
              <a:rPr lang="en-US" altLang="zh-CN" dirty="0"/>
              <a:t>DAS</a:t>
            </a:r>
            <a:r>
              <a:rPr lang="zh-CN" altLang="en-US" dirty="0"/>
              <a:t>建模改进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4628" y="5974362"/>
            <a:ext cx="233259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模型内风速分布</a:t>
            </a:r>
            <a:endParaRPr lang="zh-CN" altLang="en-US" sz="14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7124" y="3497799"/>
            <a:ext cx="18573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等线" pitchFamily="2" charset="-122"/>
                <a:ea typeface="等线" pitchFamily="2" charset="-122"/>
              </a:rPr>
              <a:t>简化版散热温度分布</a:t>
            </a:r>
            <a:endParaRPr lang="zh-CN" altLang="en-US" sz="1400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748" y="888895"/>
            <a:ext cx="8265734" cy="29367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7034" y="3996972"/>
            <a:ext cx="4037799" cy="2173952"/>
          </a:xfrm>
          <a:prstGeom prst="roundRect">
            <a:avLst>
              <a:gd name="adj" fmla="val 6867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19520" y="5998485"/>
            <a:ext cx="275282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pPr algn="ctr"/>
            <a:r>
              <a:rPr lang="zh-CN" altLang="en-US" dirty="0" smtClean="0">
                <a:latin typeface="等线" pitchFamily="2" charset="-122"/>
                <a:ea typeface="等线" pitchFamily="2" charset="-122"/>
              </a:rPr>
              <a:t>模型等温线分布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BE96-3A7A-487A-B187-0BECACED6A10}" type="datetime1">
              <a:rPr lang="zh-CN" altLang="en-US" smtClean="0"/>
              <a:t>2023/8/8</a:t>
            </a:fld>
            <a:endParaRPr lang="zh-CN" altLang="en-US" dirty="0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CA18-B092-49F6-BB6C-738AA3B4FA6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580546" y="1360713"/>
            <a:ext cx="1982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温度高颜色则接近白色；温度低颜色则接近深紫</a:t>
            </a:r>
            <a:endParaRPr lang="en-CA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971827" y="3113314"/>
            <a:ext cx="707571" cy="1850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矩形 38"/>
          <p:cNvSpPr/>
          <p:nvPr/>
        </p:nvSpPr>
        <p:spPr>
          <a:xfrm>
            <a:off x="1315865" y="3050557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风扇</a:t>
            </a:r>
            <a:endParaRPr lang="en-CA" sz="1400" dirty="0"/>
          </a:p>
        </p:txBody>
      </p:sp>
      <p:sp>
        <p:nvSpPr>
          <p:cNvPr id="40" name="矩形 39"/>
          <p:cNvSpPr/>
          <p:nvPr/>
        </p:nvSpPr>
        <p:spPr>
          <a:xfrm>
            <a:off x="3628282" y="325856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散热孔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9574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1590508</TotalTime>
  <Words>887</Words>
  <Application>Microsoft Office PowerPoint</Application>
  <PresentationFormat>全屏显示(4:3)</PresentationFormat>
  <Paragraphs>213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半年度工作汇报</vt:lpstr>
      <vt:lpstr>目录</vt:lpstr>
      <vt:lpstr>研究背景及内容</vt:lpstr>
      <vt:lpstr>研究背景及内容</vt:lpstr>
      <vt:lpstr>目录</vt:lpstr>
      <vt:lpstr>深渊DAS建模和设计的进展</vt:lpstr>
      <vt:lpstr>目录</vt:lpstr>
      <vt:lpstr>深渊DAS建模改进</vt:lpstr>
      <vt:lpstr>深渊DAS建模改进</vt:lpstr>
      <vt:lpstr>深渊DAS建模改进</vt:lpstr>
      <vt:lpstr>目录</vt:lpstr>
      <vt:lpstr>风扇风速分析</vt:lpstr>
      <vt:lpstr>风扇风速分析</vt:lpstr>
      <vt:lpstr>目录</vt:lpstr>
      <vt:lpstr>总结及下一步工作计划</vt:lpstr>
      <vt:lpstr>下一步工作计划</vt:lpstr>
      <vt:lpstr>谢谢！</vt:lpstr>
    </vt:vector>
  </TitlesOfParts>
  <Company>Semi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PPT模板张文涛</dc:subject>
  <dc:creator>张文涛</dc:creator>
  <cp:keywords>模板</cp:keywords>
  <dc:description>张文涛专用</dc:description>
  <cp:lastModifiedBy>Huang Vivi</cp:lastModifiedBy>
  <cp:revision>720</cp:revision>
  <dcterms:created xsi:type="dcterms:W3CDTF">2016-05-11T03:46:03Z</dcterms:created>
  <dcterms:modified xsi:type="dcterms:W3CDTF">2023-08-08T04:02:22Z</dcterms:modified>
  <cp:category>43</cp:category>
</cp:coreProperties>
</file>