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511b34b28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511b34b28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511b34b28_6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511b34b28_6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511b34b2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511b34b2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511b34b28_6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511b34b28_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511b34b28_6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511b34b28_6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511b34b28_6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511b34b28_6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/>
        </p:nvSpPr>
        <p:spPr>
          <a:xfrm>
            <a:off x="1106400" y="1371150"/>
            <a:ext cx="6931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7200">
                <a:solidFill>
                  <a:schemeClr val="dk2"/>
                </a:solidFill>
              </a:rPr>
              <a:t>コスト、容量を捨てた実装</a:t>
            </a:r>
            <a:endParaRPr sz="7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/>
        </p:nvSpPr>
        <p:spPr>
          <a:xfrm>
            <a:off x="345550" y="374875"/>
            <a:ext cx="75819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800">
                <a:solidFill>
                  <a:schemeClr val="dk2"/>
                </a:solidFill>
              </a:rPr>
              <a:t>hd=</a:t>
            </a:r>
            <a:r>
              <a:rPr lang="ja" sz="3800">
                <a:solidFill>
                  <a:schemeClr val="dk2"/>
                </a:solidFill>
              </a:rPr>
              <a:t>0のコードが実現！？</a:t>
            </a:r>
            <a:endParaRPr sz="3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15825" y="1211050"/>
            <a:ext cx="8256300" cy="21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200">
                <a:solidFill>
                  <a:schemeClr val="dk2"/>
                </a:solidFill>
              </a:rPr>
              <a:t>解法</a:t>
            </a:r>
            <a:r>
              <a:rPr lang="ja" sz="3200">
                <a:solidFill>
                  <a:schemeClr val="dk2"/>
                </a:solidFill>
              </a:rPr>
              <a:t>：符号化データの各文字をn回連続で出力し、その後、連続する同一文字列の長さをnで割った値に最も近い整数分のその文字を選択した。</a:t>
            </a:r>
            <a:endParaRPr sz="3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367150" y="282100"/>
            <a:ext cx="73938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3200">
                <a:solidFill>
                  <a:schemeClr val="dk2"/>
                </a:solidFill>
              </a:rPr>
              <a:t>enc.cの内容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773450" y="588350"/>
            <a:ext cx="639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67150" y="1142550"/>
            <a:ext cx="8589600" cy="22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200">
                <a:solidFill>
                  <a:schemeClr val="dk2"/>
                </a:solidFill>
              </a:rPr>
              <a:t>・</a:t>
            </a:r>
            <a:r>
              <a:rPr lang="ja" sz="2800">
                <a:solidFill>
                  <a:schemeClr val="dk2"/>
                </a:solidFill>
              </a:rPr>
              <a:t>配布されたenc.cに以下の改良を行った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800">
                <a:solidFill>
                  <a:schemeClr val="dk2"/>
                </a:solidFill>
              </a:rPr>
              <a:t>符号化したデータの各文字をn回連続でencdataにする</a:t>
            </a:r>
            <a:endParaRPr sz="3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367150" y="282100"/>
            <a:ext cx="73938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200">
                <a:solidFill>
                  <a:schemeClr val="dk2"/>
                </a:solidFill>
              </a:rPr>
              <a:t>dec.cの内容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2773450" y="588350"/>
            <a:ext cx="639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67150" y="1142550"/>
            <a:ext cx="8589600" cy="22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200">
                <a:solidFill>
                  <a:schemeClr val="dk2"/>
                </a:solidFill>
              </a:rPr>
              <a:t>・配布されたdec.cに以下の改良を行った</a:t>
            </a:r>
            <a:endParaRPr sz="3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200">
                <a:solidFill>
                  <a:schemeClr val="dk2"/>
                </a:solidFill>
              </a:rPr>
              <a:t>連続する同じ文字列の長さをnで割り、最も近い整数分の文字を選択する。</a:t>
            </a:r>
            <a:endParaRPr sz="3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ctrTitle"/>
          </p:nvPr>
        </p:nvSpPr>
        <p:spPr>
          <a:xfrm>
            <a:off x="311700" y="2095950"/>
            <a:ext cx="8520600" cy="95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ｎの最適値は？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345550" y="374875"/>
            <a:ext cx="75819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800">
                <a:solidFill>
                  <a:schemeClr val="dk2"/>
                </a:solidFill>
              </a:rPr>
              <a:t>tester.c</a:t>
            </a:r>
            <a:endParaRPr sz="3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2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415825" y="1211050"/>
            <a:ext cx="8256300" cy="21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200">
                <a:solidFill>
                  <a:schemeClr val="dk2"/>
                </a:solidFill>
              </a:rPr>
              <a:t>test.shを指定した回数繰り返すファイルを実装して、適当なｎに対し1000回実行した</a:t>
            </a:r>
            <a:endParaRPr sz="3200">
              <a:solidFill>
                <a:schemeClr val="dk2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2359338"/>
            <a:ext cx="28194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1015125" y="365425"/>
            <a:ext cx="81747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>
                <a:solidFill>
                  <a:schemeClr val="dk2"/>
                </a:solidFill>
              </a:rPr>
              <a:t>n≦26だとhd=0でないのが1%以下</a:t>
            </a:r>
            <a:endParaRPr sz="3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2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50" y="1291848"/>
            <a:ext cx="7299100" cy="34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