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98" r:id="rId2"/>
  </p:sldMasterIdLst>
  <p:notesMasterIdLst>
    <p:notesMasterId r:id="rId24"/>
  </p:notesMasterIdLst>
  <p:handoutMasterIdLst>
    <p:handoutMasterId r:id="rId25"/>
  </p:handoutMasterIdLst>
  <p:sldIdLst>
    <p:sldId id="362" r:id="rId3"/>
    <p:sldId id="363" r:id="rId4"/>
    <p:sldId id="369" r:id="rId5"/>
    <p:sldId id="392" r:id="rId6"/>
    <p:sldId id="393" r:id="rId7"/>
    <p:sldId id="387" r:id="rId8"/>
    <p:sldId id="391" r:id="rId9"/>
    <p:sldId id="404" r:id="rId10"/>
    <p:sldId id="394" r:id="rId11"/>
    <p:sldId id="395" r:id="rId12"/>
    <p:sldId id="396" r:id="rId13"/>
    <p:sldId id="405" r:id="rId14"/>
    <p:sldId id="397" r:id="rId15"/>
    <p:sldId id="399" r:id="rId16"/>
    <p:sldId id="398" r:id="rId17"/>
    <p:sldId id="406" r:id="rId18"/>
    <p:sldId id="400" r:id="rId19"/>
    <p:sldId id="401" r:id="rId20"/>
    <p:sldId id="402" r:id="rId21"/>
    <p:sldId id="403" r:id="rId22"/>
    <p:sldId id="407"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F58"/>
    <a:srgbClr val="01527F"/>
    <a:srgbClr val="011C27"/>
    <a:srgbClr val="FCF7DA"/>
    <a:srgbClr val="DF2123"/>
    <a:srgbClr val="F49E00"/>
    <a:srgbClr val="425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6" autoAdjust="0"/>
    <p:restoredTop sz="96271"/>
  </p:normalViewPr>
  <p:slideViewPr>
    <p:cSldViewPr snapToGrid="0" snapToObjects="1">
      <p:cViewPr>
        <p:scale>
          <a:sx n="75" d="100"/>
          <a:sy n="75" d="100"/>
        </p:scale>
        <p:origin x="1710" y="8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96" d="100"/>
        <a:sy n="196"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5722676843441099E-2"/>
          <c:y val="2.80061759357868E-2"/>
          <c:w val="0.91810462916135105"/>
          <c:h val="0.83028423947019503"/>
        </c:manualLayout>
      </c:layout>
      <c:barChart>
        <c:barDir val="col"/>
        <c:grouping val="stacked"/>
        <c:varyColors val="0"/>
        <c:ser>
          <c:idx val="0"/>
          <c:order val="0"/>
          <c:tx>
            <c:strRef>
              <c:f>Sheet1!$B$1</c:f>
              <c:strCache>
                <c:ptCount val="1"/>
                <c:pt idx="0">
                  <c:v>系列 1</c:v>
                </c:pt>
              </c:strCache>
            </c:strRef>
          </c:tx>
          <c:spPr>
            <a:solidFill>
              <a:sysClr val="windowText" lastClr="000000">
                <a:lumMod val="75000"/>
                <a:lumOff val="25000"/>
              </a:sysClr>
            </a:solidFill>
            <a:ln>
              <a:noFill/>
            </a:ln>
            <a:effectLst/>
            <a:sp3d/>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633A-4C99-ADE1-9D96187993D9}"/>
            </c:ext>
          </c:extLst>
        </c:ser>
        <c:ser>
          <c:idx val="1"/>
          <c:order val="1"/>
          <c:tx>
            <c:strRef>
              <c:f>Sheet1!$C$1</c:f>
              <c:strCache>
                <c:ptCount val="1"/>
                <c:pt idx="0">
                  <c:v>系列 2</c:v>
                </c:pt>
              </c:strCache>
            </c:strRef>
          </c:tx>
          <c:spPr>
            <a:solidFill>
              <a:srgbClr val="FFFFFF">
                <a:lumMod val="85000"/>
              </a:srgbClr>
            </a:solidFill>
            <a:ln>
              <a:noFill/>
            </a:ln>
            <a:effectLst/>
            <a:sp3d/>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633A-4C99-ADE1-9D96187993D9}"/>
            </c:ext>
          </c:extLst>
        </c:ser>
        <c:ser>
          <c:idx val="2"/>
          <c:order val="2"/>
          <c:tx>
            <c:strRef>
              <c:f>Sheet1!$D$1</c:f>
              <c:strCache>
                <c:ptCount val="1"/>
                <c:pt idx="0">
                  <c:v>系列 3</c:v>
                </c:pt>
              </c:strCache>
            </c:strRef>
          </c:tx>
          <c:spPr>
            <a:solidFill>
              <a:sysClr val="windowText" lastClr="000000">
                <a:lumMod val="50000"/>
                <a:lumOff val="50000"/>
              </a:sysClr>
            </a:solidFill>
            <a:ln>
              <a:noFill/>
            </a:ln>
            <a:effectLst/>
            <a:sp3d/>
          </c:spPr>
          <c:invertIfNegative val="0"/>
          <c:cat>
            <c:strRef>
              <c:f>Sheet1!$A$2:$A$4</c:f>
              <c:strCache>
                <c:ptCount val="3"/>
                <c:pt idx="0">
                  <c:v>类别 1</c:v>
                </c:pt>
                <c:pt idx="1">
                  <c:v>类别 2</c:v>
                </c:pt>
                <c:pt idx="2">
                  <c:v>类别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633A-4C99-ADE1-9D96187993D9}"/>
            </c:ext>
          </c:extLst>
        </c:ser>
        <c:dLbls>
          <c:showLegendKey val="0"/>
          <c:showVal val="0"/>
          <c:showCatName val="0"/>
          <c:showSerName val="0"/>
          <c:showPercent val="0"/>
          <c:showBubbleSize val="0"/>
        </c:dLbls>
        <c:gapWidth val="150"/>
        <c:overlap val="100"/>
        <c:axId val="60566144"/>
        <c:axId val="60592128"/>
      </c:barChart>
      <c:catAx>
        <c:axId val="60566144"/>
        <c:scaling>
          <c:orientation val="minMax"/>
        </c:scaling>
        <c:delete val="0"/>
        <c:axPos val="b"/>
        <c:numFmt formatCode="General" sourceLinked="1"/>
        <c:majorTickMark val="none"/>
        <c:minorTickMark val="none"/>
        <c:tickLblPos val="nextTo"/>
        <c:spPr>
          <a:noFill/>
          <a:ln>
            <a:noFill/>
          </a:ln>
          <a:effectLst/>
        </c:spPr>
        <c:txPr>
          <a:bodyPr rot="-60000000" vert="horz"/>
          <a:lstStyle/>
          <a:p>
            <a:pPr>
              <a:defRPr/>
            </a:pPr>
            <a:endParaRPr lang="zh-CN"/>
          </a:p>
        </c:txPr>
        <c:crossAx val="60592128"/>
        <c:crosses val="autoZero"/>
        <c:auto val="1"/>
        <c:lblAlgn val="ctr"/>
        <c:lblOffset val="100"/>
        <c:noMultiLvlLbl val="0"/>
      </c:catAx>
      <c:valAx>
        <c:axId val="60592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60566144"/>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2023/7/21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191370840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8T08:59:41.4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2023/7/21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113107899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圆角矩形 8"/>
          <p:cNvSpPr/>
          <p:nvPr userDrawn="1"/>
        </p:nvSpPr>
        <p:spPr>
          <a:xfrm>
            <a:off x="-1251391" y="-411145"/>
            <a:ext cx="1619148" cy="1217525"/>
          </a:xfrm>
          <a:prstGeom prst="roundRect">
            <a:avLst>
              <a:gd name="adj" fmla="val 14907"/>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endParaRPr>
          </a:p>
        </p:txBody>
      </p:sp>
      <p:sp>
        <p:nvSpPr>
          <p:cNvPr id="10" name="圆角矩形 9"/>
          <p:cNvSpPr/>
          <p:nvPr userDrawn="1"/>
        </p:nvSpPr>
        <p:spPr>
          <a:xfrm>
            <a:off x="-580937" y="-335230"/>
            <a:ext cx="1324516" cy="714803"/>
          </a:xfrm>
          <a:prstGeom prst="roundRect">
            <a:avLst>
              <a:gd name="adj" fmla="val 2314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endParaRPr>
          </a:p>
        </p:txBody>
      </p:sp>
      <p:sp>
        <p:nvSpPr>
          <p:cNvPr id="7" name="椭圆 6"/>
          <p:cNvSpPr/>
          <p:nvPr userDrawn="1"/>
        </p:nvSpPr>
        <p:spPr>
          <a:xfrm>
            <a:off x="280387" y="292506"/>
            <a:ext cx="174134" cy="17413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endParaRPr>
          </a:p>
        </p:txBody>
      </p:sp>
      <p:sp>
        <p:nvSpPr>
          <p:cNvPr id="11" name="文本框 10"/>
          <p:cNvSpPr txBox="1"/>
          <p:nvPr userDrawn="1"/>
        </p:nvSpPr>
        <p:spPr>
          <a:xfrm>
            <a:off x="744373" y="147940"/>
            <a:ext cx="2839157" cy="523220"/>
          </a:xfrm>
          <a:prstGeom prst="rect">
            <a:avLst/>
          </a:prstGeom>
          <a:noFill/>
        </p:spPr>
        <p:txBody>
          <a:bodyPr wrap="square" rtlCol="0">
            <a:spAutoFit/>
          </a:bodyPr>
          <a:lstStyle/>
          <a:p>
            <a:pPr algn="dist"/>
            <a:r>
              <a:rPr kumimoji="1" lang="zh-CN" altLang="en-US" sz="2800" dirty="0">
                <a:solidFill>
                  <a:schemeClr val="tx1">
                    <a:lumMod val="75000"/>
                    <a:lumOff val="25000"/>
                  </a:schemeClr>
                </a:solidFill>
                <a:latin typeface="造字工房悦黑体验版纤细体" pitchFamily="50" charset="-122"/>
                <a:ea typeface="造字工房悦黑体验版纤细体" pitchFamily="50" charset="-122"/>
              </a:rPr>
              <a:t>请在此输入标题</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640424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640784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120557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1277778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041210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75033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165878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2821940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491911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572501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810655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390894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422018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345030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3609144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7035171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45858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842587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356068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716766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8099435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2948654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063754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781619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466387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235829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55889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2141235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615389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1118510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1567931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7825958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762898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2566002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722647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677626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12083577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9401814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508031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299490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2023/7/21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69545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2023/7/21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185878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36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979611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969112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748145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4249569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3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51" r:id="rId47"/>
    <p:sldLayoutId id="2147483652" r:id="rId48"/>
    <p:sldLayoutId id="2147483653" r:id="rId49"/>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60641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0.png"/><Relationship Id="rId1" Type="http://schemas.openxmlformats.org/officeDocument/2006/relationships/slideLayout" Target="../slideLayouts/slideLayout5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customXml" Target="../ink/ink1.xm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notesSlide" Target="../notesSlides/notesSlide6.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slideLayout" Target="../slideLayouts/slideLayout1.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505840" y="4161938"/>
            <a:ext cx="3543300" cy="3954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圆角矩形 2"/>
          <p:cNvSpPr/>
          <p:nvPr/>
        </p:nvSpPr>
        <p:spPr>
          <a:xfrm>
            <a:off x="599773" y="341832"/>
            <a:ext cx="11027450" cy="6072659"/>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p:cNvSpPr txBox="1"/>
          <p:nvPr/>
        </p:nvSpPr>
        <p:spPr>
          <a:xfrm>
            <a:off x="4708327" y="2292704"/>
            <a:ext cx="3138326" cy="369332"/>
          </a:xfrm>
          <a:prstGeom prst="rect">
            <a:avLst/>
          </a:prstGeom>
          <a:noFill/>
        </p:spPr>
        <p:txBody>
          <a:bodyPr wrap="square" rtlCol="0">
            <a:spAutoFit/>
          </a:bodyPr>
          <a:lstStyle/>
          <a:p>
            <a:pPr algn="dist"/>
            <a:r>
              <a:rPr kumimoji="1" lang="en-US" altLang="zh-CN" dirty="0">
                <a:solidFill>
                  <a:schemeClr val="tx1">
                    <a:lumMod val="65000"/>
                    <a:lumOff val="35000"/>
                  </a:schemeClr>
                </a:solidFill>
                <a:cs typeface="+mn-ea"/>
                <a:sym typeface="+mn-lt"/>
              </a:rPr>
              <a:t>MINIMAL</a:t>
            </a:r>
            <a:r>
              <a:rPr kumimoji="1" lang="zh-CN" altLang="en-US" dirty="0">
                <a:solidFill>
                  <a:schemeClr val="tx1">
                    <a:lumMod val="65000"/>
                    <a:lumOff val="35000"/>
                  </a:schemeClr>
                </a:solidFill>
                <a:cs typeface="+mn-ea"/>
                <a:sym typeface="+mn-lt"/>
              </a:rPr>
              <a:t> </a:t>
            </a:r>
            <a:r>
              <a:rPr kumimoji="1" lang="en-US" altLang="zh-CN" dirty="0">
                <a:solidFill>
                  <a:schemeClr val="tx1">
                    <a:lumMod val="65000"/>
                    <a:lumOff val="35000"/>
                  </a:schemeClr>
                </a:solidFill>
                <a:cs typeface="+mn-ea"/>
                <a:sym typeface="+mn-lt"/>
              </a:rPr>
              <a:t>STYLE</a:t>
            </a:r>
            <a:endParaRPr kumimoji="1" lang="zh-CN" altLang="en-US" dirty="0">
              <a:solidFill>
                <a:schemeClr val="tx1">
                  <a:lumMod val="65000"/>
                  <a:lumOff val="35000"/>
                </a:schemeClr>
              </a:solidFill>
              <a:cs typeface="+mn-ea"/>
              <a:sym typeface="+mn-lt"/>
            </a:endParaRPr>
          </a:p>
        </p:txBody>
      </p:sp>
      <p:sp>
        <p:nvSpPr>
          <p:cNvPr id="6" name="文本框 5"/>
          <p:cNvSpPr txBox="1"/>
          <p:nvPr/>
        </p:nvSpPr>
        <p:spPr>
          <a:xfrm>
            <a:off x="3984665" y="2669123"/>
            <a:ext cx="4585649" cy="1323439"/>
          </a:xfrm>
          <a:prstGeom prst="rect">
            <a:avLst/>
          </a:prstGeom>
          <a:noFill/>
        </p:spPr>
        <p:txBody>
          <a:bodyPr wrap="square" rtlCol="0">
            <a:spAutoFit/>
          </a:bodyPr>
          <a:lstStyle/>
          <a:p>
            <a:pPr algn="dist"/>
            <a:r>
              <a:rPr kumimoji="1" lang="zh-CN" altLang="en-US" sz="8000" dirty="0">
                <a:solidFill>
                  <a:schemeClr val="tx1">
                    <a:lumMod val="65000"/>
                    <a:lumOff val="35000"/>
                  </a:schemeClr>
                </a:solidFill>
                <a:cs typeface="+mn-ea"/>
                <a:sym typeface="+mn-lt"/>
              </a:rPr>
              <a:t>极简风</a:t>
            </a:r>
          </a:p>
        </p:txBody>
      </p:sp>
      <p:sp>
        <p:nvSpPr>
          <p:cNvPr id="7" name="文本框 6"/>
          <p:cNvSpPr txBox="1"/>
          <p:nvPr/>
        </p:nvSpPr>
        <p:spPr>
          <a:xfrm>
            <a:off x="4683125" y="4192905"/>
            <a:ext cx="3190875" cy="337185"/>
          </a:xfrm>
          <a:prstGeom prst="rect">
            <a:avLst/>
          </a:prstGeom>
          <a:noFill/>
        </p:spPr>
        <p:txBody>
          <a:bodyPr wrap="square" rtlCol="0">
            <a:spAutoFit/>
          </a:bodyPr>
          <a:lstStyle/>
          <a:p>
            <a:pPr algn="dist"/>
            <a:r>
              <a:rPr kumimoji="1" lang="en-US" altLang="zh-CN" sz="1600" dirty="0">
                <a:solidFill>
                  <a:schemeClr val="bg1"/>
                </a:solidFill>
                <a:cs typeface="+mn-ea"/>
                <a:sym typeface="+mn-lt"/>
              </a:rPr>
              <a:t>20XX</a:t>
            </a:r>
            <a:r>
              <a:rPr kumimoji="1" lang="zh-CN" altLang="en-US" sz="1600" dirty="0">
                <a:solidFill>
                  <a:schemeClr val="bg1"/>
                </a:solidFill>
                <a:cs typeface="+mn-ea"/>
                <a:sym typeface="+mn-lt"/>
              </a:rPr>
              <a:t>年公司</a:t>
            </a:r>
            <a:r>
              <a:rPr kumimoji="1" sz="1600" dirty="0">
                <a:solidFill>
                  <a:schemeClr val="bg1"/>
                </a:solidFill>
                <a:cs typeface="+mn-ea"/>
                <a:sym typeface="+mn-lt"/>
              </a:rPr>
              <a:t>部门工作报告</a:t>
            </a: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8" name="圆角矩形 17"/>
          <p:cNvSpPr/>
          <p:nvPr/>
        </p:nvSpPr>
        <p:spPr>
          <a:xfrm>
            <a:off x="8889914" y="5146184"/>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 name="椭圆 18"/>
          <p:cNvSpPr/>
          <p:nvPr/>
        </p:nvSpPr>
        <p:spPr>
          <a:xfrm>
            <a:off x="11450577" y="4969538"/>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3"/>
          <p:cNvSpPr/>
          <p:nvPr/>
        </p:nvSpPr>
        <p:spPr>
          <a:xfrm>
            <a:off x="1633986" y="4438636"/>
            <a:ext cx="3638841" cy="461665"/>
          </a:xfrm>
          <a:prstGeom prst="rect">
            <a:avLst/>
          </a:prstGeom>
          <a:noFill/>
        </p:spPr>
        <p:txBody>
          <a:bodyPr wrap="square" rtlCol="0">
            <a:spAutoFit/>
          </a:bodyPr>
          <a:lstStyle/>
          <a:p>
            <a:pPr algn="dist"/>
            <a:r>
              <a:rPr kumimoji="1" lang="zh-CN" altLang="en-US" sz="2400" dirty="0">
                <a:solidFill>
                  <a:schemeClr val="tx1">
                    <a:lumMod val="65000"/>
                    <a:lumOff val="35000"/>
                  </a:schemeClr>
                </a:solidFill>
                <a:cs typeface="+mn-ea"/>
                <a:sym typeface="+mn-lt"/>
              </a:rPr>
              <a:t>请再此输入标题文字内容</a:t>
            </a:r>
          </a:p>
        </p:txBody>
      </p:sp>
      <p:sp>
        <p:nvSpPr>
          <p:cNvPr id="30" name="文本框 29"/>
          <p:cNvSpPr txBox="1"/>
          <p:nvPr/>
        </p:nvSpPr>
        <p:spPr>
          <a:xfrm>
            <a:off x="1633986" y="5021057"/>
            <a:ext cx="9047411" cy="923330"/>
          </a:xfrm>
          <a:prstGeom prst="rect">
            <a:avLst/>
          </a:prstGeom>
          <a:noFill/>
        </p:spPr>
        <p:txBody>
          <a:bodyPr wrap="square" rtlCol="0">
            <a:spAutoFit/>
          </a:bodyPr>
          <a:lstStyle/>
          <a:p>
            <a:pPr>
              <a:lnSpc>
                <a:spcPct val="150000"/>
              </a:lnSpc>
            </a:pPr>
            <a:r>
              <a:rPr kumimoji="1" lang="zh-CN" altLang="en-US" sz="1200" dirty="0">
                <a:solidFill>
                  <a:schemeClr val="tx1">
                    <a:lumMod val="50000"/>
                    <a:lumOff val="50000"/>
                  </a:schemeClr>
                </a:solidFill>
                <a:cs typeface="+mn-ea"/>
                <a:sym typeface="+mn-lt"/>
              </a:rPr>
              <a:t>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模板，请在此输入您需要的文字内容，感谢您使用我们的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模板，请在此输入您需要的文字内容。感谢您使用我们的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模板，请在此输入您需要的文字内容，感谢您使用我们的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模板，请在此输入您需要的文字内容。感谢您使用我们的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a:t>
            </a:r>
          </a:p>
        </p:txBody>
      </p:sp>
      <p:sp>
        <p:nvSpPr>
          <p:cNvPr id="31" name="矩形 30"/>
          <p:cNvSpPr/>
          <p:nvPr/>
        </p:nvSpPr>
        <p:spPr>
          <a:xfrm>
            <a:off x="1674803" y="1602443"/>
            <a:ext cx="895212" cy="56076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2" name="矩形 31"/>
          <p:cNvSpPr/>
          <p:nvPr/>
        </p:nvSpPr>
        <p:spPr>
          <a:xfrm>
            <a:off x="1674803" y="2537368"/>
            <a:ext cx="895212" cy="56076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3" name="Freeform 116"/>
          <p:cNvSpPr>
            <a:spLocks noChangeArrowheads="1"/>
          </p:cNvSpPr>
          <p:nvPr/>
        </p:nvSpPr>
        <p:spPr bwMode="auto">
          <a:xfrm>
            <a:off x="1946890" y="2608419"/>
            <a:ext cx="323139" cy="359797"/>
          </a:xfrm>
          <a:custGeom>
            <a:avLst/>
            <a:gdLst>
              <a:gd name="T0" fmla="*/ 875 w 1051"/>
              <a:gd name="T1" fmla="*/ 1049 h 1168"/>
              <a:gd name="T2" fmla="*/ 875 w 1051"/>
              <a:gd name="T3" fmla="*/ 967 h 1168"/>
              <a:gd name="T4" fmla="*/ 525 w 1051"/>
              <a:gd name="T5" fmla="*/ 787 h 1168"/>
              <a:gd name="T6" fmla="*/ 175 w 1051"/>
              <a:gd name="T7" fmla="*/ 967 h 1168"/>
              <a:gd name="T8" fmla="*/ 175 w 1051"/>
              <a:gd name="T9" fmla="*/ 1049 h 1168"/>
              <a:gd name="T10" fmla="*/ 875 w 1051"/>
              <a:gd name="T11" fmla="*/ 1049 h 1168"/>
              <a:gd name="T12" fmla="*/ 525 w 1051"/>
              <a:gd name="T13" fmla="*/ 350 h 1168"/>
              <a:gd name="T14" fmla="*/ 350 w 1051"/>
              <a:gd name="T15" fmla="*/ 525 h 1168"/>
              <a:gd name="T16" fmla="*/ 525 w 1051"/>
              <a:gd name="T17" fmla="*/ 699 h 1168"/>
              <a:gd name="T18" fmla="*/ 700 w 1051"/>
              <a:gd name="T19" fmla="*/ 525 h 1168"/>
              <a:gd name="T20" fmla="*/ 525 w 1051"/>
              <a:gd name="T21" fmla="*/ 350 h 1168"/>
              <a:gd name="T22" fmla="*/ 525 w 1051"/>
              <a:gd name="T23" fmla="*/ 117 h 1168"/>
              <a:gd name="T24" fmla="*/ 468 w 1051"/>
              <a:gd name="T25" fmla="*/ 175 h 1168"/>
              <a:gd name="T26" fmla="*/ 525 w 1051"/>
              <a:gd name="T27" fmla="*/ 235 h 1168"/>
              <a:gd name="T28" fmla="*/ 583 w 1051"/>
              <a:gd name="T29" fmla="*/ 175 h 1168"/>
              <a:gd name="T30" fmla="*/ 525 w 1051"/>
              <a:gd name="T31" fmla="*/ 117 h 1168"/>
              <a:gd name="T32" fmla="*/ 1050 w 1051"/>
              <a:gd name="T33" fmla="*/ 235 h 1168"/>
              <a:gd name="T34" fmla="*/ 1050 w 1051"/>
              <a:gd name="T35" fmla="*/ 1049 h 1168"/>
              <a:gd name="T36" fmla="*/ 932 w 1051"/>
              <a:gd name="T37" fmla="*/ 1167 h 1168"/>
              <a:gd name="T38" fmla="*/ 118 w 1051"/>
              <a:gd name="T39" fmla="*/ 1167 h 1168"/>
              <a:gd name="T40" fmla="*/ 0 w 1051"/>
              <a:gd name="T41" fmla="*/ 1049 h 1168"/>
              <a:gd name="T42" fmla="*/ 0 w 1051"/>
              <a:gd name="T43" fmla="*/ 235 h 1168"/>
              <a:gd name="T44" fmla="*/ 118 w 1051"/>
              <a:gd name="T45" fmla="*/ 117 h 1168"/>
              <a:gd name="T46" fmla="*/ 361 w 1051"/>
              <a:gd name="T47" fmla="*/ 117 h 1168"/>
              <a:gd name="T48" fmla="*/ 525 w 1051"/>
              <a:gd name="T49" fmla="*/ 0 h 1168"/>
              <a:gd name="T50" fmla="*/ 689 w 1051"/>
              <a:gd name="T51" fmla="*/ 117 h 1168"/>
              <a:gd name="T52" fmla="*/ 932 w 1051"/>
              <a:gd name="T53" fmla="*/ 117 h 1168"/>
              <a:gd name="T54" fmla="*/ 1050 w 1051"/>
              <a:gd name="T55" fmla="*/ 235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51" h="1168">
                <a:moveTo>
                  <a:pt x="875" y="1049"/>
                </a:moveTo>
                <a:lnTo>
                  <a:pt x="875" y="967"/>
                </a:lnTo>
                <a:cubicBezTo>
                  <a:pt x="875" y="850"/>
                  <a:pt x="642" y="787"/>
                  <a:pt x="525" y="787"/>
                </a:cubicBezTo>
                <a:cubicBezTo>
                  <a:pt x="407" y="787"/>
                  <a:pt x="175" y="850"/>
                  <a:pt x="175" y="967"/>
                </a:cubicBezTo>
                <a:lnTo>
                  <a:pt x="175" y="1049"/>
                </a:lnTo>
                <a:lnTo>
                  <a:pt x="875" y="1049"/>
                </a:lnTo>
                <a:close/>
                <a:moveTo>
                  <a:pt x="525" y="350"/>
                </a:moveTo>
                <a:cubicBezTo>
                  <a:pt x="429" y="350"/>
                  <a:pt x="350" y="430"/>
                  <a:pt x="350" y="525"/>
                </a:cubicBezTo>
                <a:cubicBezTo>
                  <a:pt x="350" y="621"/>
                  <a:pt x="429" y="699"/>
                  <a:pt x="525" y="699"/>
                </a:cubicBezTo>
                <a:cubicBezTo>
                  <a:pt x="621" y="699"/>
                  <a:pt x="700" y="621"/>
                  <a:pt x="700" y="525"/>
                </a:cubicBezTo>
                <a:cubicBezTo>
                  <a:pt x="700" y="430"/>
                  <a:pt x="621" y="350"/>
                  <a:pt x="525" y="350"/>
                </a:cubicBezTo>
                <a:close/>
                <a:moveTo>
                  <a:pt x="525" y="117"/>
                </a:moveTo>
                <a:cubicBezTo>
                  <a:pt x="492" y="117"/>
                  <a:pt x="468" y="142"/>
                  <a:pt x="468" y="175"/>
                </a:cubicBezTo>
                <a:cubicBezTo>
                  <a:pt x="468" y="208"/>
                  <a:pt x="492" y="235"/>
                  <a:pt x="525" y="235"/>
                </a:cubicBezTo>
                <a:cubicBezTo>
                  <a:pt x="558" y="235"/>
                  <a:pt x="583" y="208"/>
                  <a:pt x="583" y="175"/>
                </a:cubicBezTo>
                <a:cubicBezTo>
                  <a:pt x="583" y="142"/>
                  <a:pt x="558" y="117"/>
                  <a:pt x="525" y="117"/>
                </a:cubicBezTo>
                <a:close/>
                <a:moveTo>
                  <a:pt x="1050" y="235"/>
                </a:moveTo>
                <a:lnTo>
                  <a:pt x="1050" y="1049"/>
                </a:lnTo>
                <a:cubicBezTo>
                  <a:pt x="1050" y="1112"/>
                  <a:pt x="995" y="1167"/>
                  <a:pt x="932" y="1167"/>
                </a:cubicBezTo>
                <a:lnTo>
                  <a:pt x="118" y="1167"/>
                </a:lnTo>
                <a:cubicBezTo>
                  <a:pt x="55" y="1167"/>
                  <a:pt x="0" y="1112"/>
                  <a:pt x="0" y="1049"/>
                </a:cubicBezTo>
                <a:lnTo>
                  <a:pt x="0" y="235"/>
                </a:lnTo>
                <a:cubicBezTo>
                  <a:pt x="0" y="172"/>
                  <a:pt x="55" y="117"/>
                  <a:pt x="118" y="117"/>
                </a:cubicBezTo>
                <a:lnTo>
                  <a:pt x="361" y="117"/>
                </a:lnTo>
                <a:cubicBezTo>
                  <a:pt x="386" y="49"/>
                  <a:pt x="448" y="0"/>
                  <a:pt x="525" y="0"/>
                </a:cubicBezTo>
                <a:cubicBezTo>
                  <a:pt x="601" y="0"/>
                  <a:pt x="665" y="49"/>
                  <a:pt x="689" y="117"/>
                </a:cubicBezTo>
                <a:lnTo>
                  <a:pt x="932" y="117"/>
                </a:lnTo>
                <a:cubicBezTo>
                  <a:pt x="995" y="117"/>
                  <a:pt x="1050" y="172"/>
                  <a:pt x="1050" y="235"/>
                </a:cubicBezTo>
                <a:close/>
              </a:path>
            </a:pathLst>
          </a:custGeom>
          <a:solidFill>
            <a:schemeClr val="bg1"/>
          </a:solidFill>
          <a:ln>
            <a:noFill/>
          </a:ln>
          <a:effec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charset="0"/>
              <a:buNone/>
              <a:defRPr/>
            </a:pPr>
            <a:endParaRPr kumimoji="0" lang="en-US" sz="1800" b="0" i="0" u="none" strike="noStrike" kern="1200" cap="none" spc="0" normalizeH="0" baseline="0" noProof="0">
              <a:ln>
                <a:noFill/>
              </a:ln>
              <a:solidFill>
                <a:srgbClr val="AFA397"/>
              </a:solidFill>
              <a:effectLst/>
              <a:uLnTx/>
              <a:uFillTx/>
              <a:latin typeface="+mn-lt"/>
              <a:ea typeface="+mn-ea"/>
              <a:cs typeface="+mn-ea"/>
              <a:sym typeface="+mn-lt"/>
            </a:endParaRPr>
          </a:p>
        </p:txBody>
      </p:sp>
      <p:sp>
        <p:nvSpPr>
          <p:cNvPr id="34" name="Freeform 131"/>
          <p:cNvSpPr>
            <a:spLocks noChangeArrowheads="1"/>
          </p:cNvSpPr>
          <p:nvPr/>
        </p:nvSpPr>
        <p:spPr bwMode="auto">
          <a:xfrm>
            <a:off x="1969805" y="1668013"/>
            <a:ext cx="323139" cy="359797"/>
          </a:xfrm>
          <a:custGeom>
            <a:avLst/>
            <a:gdLst>
              <a:gd name="T0" fmla="*/ 817 w 1050"/>
              <a:gd name="T1" fmla="*/ 468 h 1168"/>
              <a:gd name="T2" fmla="*/ 817 w 1050"/>
              <a:gd name="T3" fmla="*/ 350 h 1168"/>
              <a:gd name="T4" fmla="*/ 232 w 1050"/>
              <a:gd name="T5" fmla="*/ 350 h 1168"/>
              <a:gd name="T6" fmla="*/ 232 w 1050"/>
              <a:gd name="T7" fmla="*/ 468 h 1168"/>
              <a:gd name="T8" fmla="*/ 817 w 1050"/>
              <a:gd name="T9" fmla="*/ 468 h 1168"/>
              <a:gd name="T10" fmla="*/ 817 w 1050"/>
              <a:gd name="T11" fmla="*/ 700 h 1168"/>
              <a:gd name="T12" fmla="*/ 817 w 1050"/>
              <a:gd name="T13" fmla="*/ 585 h 1168"/>
              <a:gd name="T14" fmla="*/ 232 w 1050"/>
              <a:gd name="T15" fmla="*/ 585 h 1168"/>
              <a:gd name="T16" fmla="*/ 232 w 1050"/>
              <a:gd name="T17" fmla="*/ 700 h 1168"/>
              <a:gd name="T18" fmla="*/ 817 w 1050"/>
              <a:gd name="T19" fmla="*/ 700 h 1168"/>
              <a:gd name="T20" fmla="*/ 642 w 1050"/>
              <a:gd name="T21" fmla="*/ 935 h 1168"/>
              <a:gd name="T22" fmla="*/ 642 w 1050"/>
              <a:gd name="T23" fmla="*/ 818 h 1168"/>
              <a:gd name="T24" fmla="*/ 232 w 1050"/>
              <a:gd name="T25" fmla="*/ 818 h 1168"/>
              <a:gd name="T26" fmla="*/ 232 w 1050"/>
              <a:gd name="T27" fmla="*/ 935 h 1168"/>
              <a:gd name="T28" fmla="*/ 642 w 1050"/>
              <a:gd name="T29" fmla="*/ 935 h 1168"/>
              <a:gd name="T30" fmla="*/ 525 w 1050"/>
              <a:gd name="T31" fmla="*/ 118 h 1168"/>
              <a:gd name="T32" fmla="*/ 467 w 1050"/>
              <a:gd name="T33" fmla="*/ 175 h 1168"/>
              <a:gd name="T34" fmla="*/ 525 w 1050"/>
              <a:gd name="T35" fmla="*/ 235 h 1168"/>
              <a:gd name="T36" fmla="*/ 582 w 1050"/>
              <a:gd name="T37" fmla="*/ 175 h 1168"/>
              <a:gd name="T38" fmla="*/ 525 w 1050"/>
              <a:gd name="T39" fmla="*/ 118 h 1168"/>
              <a:gd name="T40" fmla="*/ 1049 w 1050"/>
              <a:gd name="T41" fmla="*/ 235 h 1168"/>
              <a:gd name="T42" fmla="*/ 1049 w 1050"/>
              <a:gd name="T43" fmla="*/ 1050 h 1168"/>
              <a:gd name="T44" fmla="*/ 932 w 1050"/>
              <a:gd name="T45" fmla="*/ 1167 h 1168"/>
              <a:gd name="T46" fmla="*/ 117 w 1050"/>
              <a:gd name="T47" fmla="*/ 1167 h 1168"/>
              <a:gd name="T48" fmla="*/ 0 w 1050"/>
              <a:gd name="T49" fmla="*/ 1050 h 1168"/>
              <a:gd name="T50" fmla="*/ 0 w 1050"/>
              <a:gd name="T51" fmla="*/ 235 h 1168"/>
              <a:gd name="T52" fmla="*/ 117 w 1050"/>
              <a:gd name="T53" fmla="*/ 118 h 1168"/>
              <a:gd name="T54" fmla="*/ 361 w 1050"/>
              <a:gd name="T55" fmla="*/ 118 h 1168"/>
              <a:gd name="T56" fmla="*/ 525 w 1050"/>
              <a:gd name="T57" fmla="*/ 0 h 1168"/>
              <a:gd name="T58" fmla="*/ 689 w 1050"/>
              <a:gd name="T59" fmla="*/ 118 h 1168"/>
              <a:gd name="T60" fmla="*/ 932 w 1050"/>
              <a:gd name="T61" fmla="*/ 118 h 1168"/>
              <a:gd name="T62" fmla="*/ 1049 w 1050"/>
              <a:gd name="T63" fmla="*/ 235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0" h="1168">
                <a:moveTo>
                  <a:pt x="817" y="468"/>
                </a:moveTo>
                <a:lnTo>
                  <a:pt x="817" y="350"/>
                </a:lnTo>
                <a:lnTo>
                  <a:pt x="232" y="350"/>
                </a:lnTo>
                <a:lnTo>
                  <a:pt x="232" y="468"/>
                </a:lnTo>
                <a:lnTo>
                  <a:pt x="817" y="468"/>
                </a:lnTo>
                <a:close/>
                <a:moveTo>
                  <a:pt x="817" y="700"/>
                </a:moveTo>
                <a:lnTo>
                  <a:pt x="817" y="585"/>
                </a:lnTo>
                <a:lnTo>
                  <a:pt x="232" y="585"/>
                </a:lnTo>
                <a:lnTo>
                  <a:pt x="232" y="700"/>
                </a:lnTo>
                <a:lnTo>
                  <a:pt x="817" y="700"/>
                </a:lnTo>
                <a:close/>
                <a:moveTo>
                  <a:pt x="642" y="935"/>
                </a:moveTo>
                <a:lnTo>
                  <a:pt x="642" y="818"/>
                </a:lnTo>
                <a:lnTo>
                  <a:pt x="232" y="818"/>
                </a:lnTo>
                <a:lnTo>
                  <a:pt x="232" y="935"/>
                </a:lnTo>
                <a:lnTo>
                  <a:pt x="642" y="935"/>
                </a:lnTo>
                <a:close/>
                <a:moveTo>
                  <a:pt x="525" y="118"/>
                </a:moveTo>
                <a:cubicBezTo>
                  <a:pt x="493" y="118"/>
                  <a:pt x="467" y="143"/>
                  <a:pt x="467" y="175"/>
                </a:cubicBezTo>
                <a:cubicBezTo>
                  <a:pt x="467" y="208"/>
                  <a:pt x="493" y="235"/>
                  <a:pt x="525" y="235"/>
                </a:cubicBezTo>
                <a:cubicBezTo>
                  <a:pt x="558" y="235"/>
                  <a:pt x="582" y="208"/>
                  <a:pt x="582" y="175"/>
                </a:cubicBezTo>
                <a:cubicBezTo>
                  <a:pt x="582" y="143"/>
                  <a:pt x="558" y="118"/>
                  <a:pt x="525" y="118"/>
                </a:cubicBezTo>
                <a:close/>
                <a:moveTo>
                  <a:pt x="1049" y="235"/>
                </a:moveTo>
                <a:lnTo>
                  <a:pt x="1049" y="1050"/>
                </a:lnTo>
                <a:cubicBezTo>
                  <a:pt x="1049" y="1113"/>
                  <a:pt x="995" y="1167"/>
                  <a:pt x="932" y="1167"/>
                </a:cubicBezTo>
                <a:lnTo>
                  <a:pt x="117" y="1167"/>
                </a:lnTo>
                <a:cubicBezTo>
                  <a:pt x="55" y="1167"/>
                  <a:pt x="0" y="1113"/>
                  <a:pt x="0" y="1050"/>
                </a:cubicBezTo>
                <a:lnTo>
                  <a:pt x="0" y="235"/>
                </a:lnTo>
                <a:cubicBezTo>
                  <a:pt x="0" y="173"/>
                  <a:pt x="55" y="118"/>
                  <a:pt x="117" y="118"/>
                </a:cubicBezTo>
                <a:lnTo>
                  <a:pt x="361" y="118"/>
                </a:lnTo>
                <a:cubicBezTo>
                  <a:pt x="385" y="50"/>
                  <a:pt x="449" y="0"/>
                  <a:pt x="525" y="0"/>
                </a:cubicBezTo>
                <a:cubicBezTo>
                  <a:pt x="602" y="0"/>
                  <a:pt x="664" y="50"/>
                  <a:pt x="689" y="118"/>
                </a:cubicBezTo>
                <a:lnTo>
                  <a:pt x="932" y="118"/>
                </a:lnTo>
                <a:cubicBezTo>
                  <a:pt x="995" y="118"/>
                  <a:pt x="1049" y="173"/>
                  <a:pt x="1049" y="235"/>
                </a:cubicBezTo>
                <a:close/>
              </a:path>
            </a:pathLst>
          </a:custGeom>
          <a:solidFill>
            <a:schemeClr val="bg1"/>
          </a:solidFill>
          <a:ln>
            <a:noFill/>
          </a:ln>
          <a:effec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charset="0"/>
              <a:buNone/>
              <a:defRPr/>
            </a:pPr>
            <a:endParaRPr kumimoji="0" lang="en-US" sz="1800" b="0" i="0" u="none" strike="noStrike" kern="1200" cap="none" spc="0" normalizeH="0" baseline="0" noProof="0">
              <a:ln>
                <a:noFill/>
              </a:ln>
              <a:solidFill>
                <a:srgbClr val="AFA397"/>
              </a:solidFill>
              <a:effectLst/>
              <a:uLnTx/>
              <a:uFillTx/>
              <a:latin typeface="+mn-lt"/>
              <a:ea typeface="+mn-ea"/>
              <a:cs typeface="+mn-ea"/>
              <a:sym typeface="+mn-lt"/>
            </a:endParaRPr>
          </a:p>
        </p:txBody>
      </p:sp>
      <p:sp>
        <p:nvSpPr>
          <p:cNvPr id="35" name="文本框 34"/>
          <p:cNvSpPr txBox="1"/>
          <p:nvPr/>
        </p:nvSpPr>
        <p:spPr>
          <a:xfrm>
            <a:off x="2592355" y="1563754"/>
            <a:ext cx="3916174" cy="710900"/>
          </a:xfrm>
          <a:prstGeom prst="rect">
            <a:avLst/>
          </a:prstGeom>
          <a:noFill/>
        </p:spPr>
        <p:txBody>
          <a:bodyPr wrap="square" rtlCol="0">
            <a:spAutoFit/>
          </a:bodyPr>
          <a:lstStyle/>
          <a:p>
            <a:pPr>
              <a:lnSpc>
                <a:spcPct val="150000"/>
              </a:lnSpc>
            </a:pPr>
            <a:r>
              <a:rPr kumimoji="1" lang="zh-CN" altLang="en-US" sz="1400" dirty="0">
                <a:solidFill>
                  <a:schemeClr val="tx1">
                    <a:lumMod val="50000"/>
                    <a:lumOff val="50000"/>
                  </a:schemeClr>
                </a:solidFill>
                <a:cs typeface="+mn-ea"/>
                <a:sym typeface="+mn-lt"/>
              </a:rPr>
              <a:t>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模板，请在此输入您需要的文字内容，感谢您使用我们的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a:t>
            </a:r>
          </a:p>
        </p:txBody>
      </p:sp>
      <p:sp>
        <p:nvSpPr>
          <p:cNvPr id="36" name="矩形 35"/>
          <p:cNvSpPr/>
          <p:nvPr/>
        </p:nvSpPr>
        <p:spPr>
          <a:xfrm>
            <a:off x="6973721" y="1602443"/>
            <a:ext cx="3908809" cy="2416742"/>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7" name="文本框 36"/>
          <p:cNvSpPr txBox="1"/>
          <p:nvPr/>
        </p:nvSpPr>
        <p:spPr>
          <a:xfrm>
            <a:off x="2592355" y="2460935"/>
            <a:ext cx="3916174" cy="710900"/>
          </a:xfrm>
          <a:prstGeom prst="rect">
            <a:avLst/>
          </a:prstGeom>
          <a:noFill/>
        </p:spPr>
        <p:txBody>
          <a:bodyPr wrap="square" rtlCol="0">
            <a:spAutoFit/>
          </a:bodyPr>
          <a:lstStyle/>
          <a:p>
            <a:pPr>
              <a:lnSpc>
                <a:spcPct val="150000"/>
              </a:lnSpc>
            </a:pPr>
            <a:r>
              <a:rPr kumimoji="1" lang="zh-CN" altLang="en-US" sz="1400" dirty="0">
                <a:solidFill>
                  <a:schemeClr val="tx1">
                    <a:lumMod val="50000"/>
                    <a:lumOff val="50000"/>
                  </a:schemeClr>
                </a:solidFill>
                <a:cs typeface="+mn-ea"/>
                <a:sym typeface="+mn-lt"/>
              </a:rPr>
              <a:t>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模板，请在此输入您需要的文字内容，感谢您使用我们的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a:t>
            </a:r>
          </a:p>
        </p:txBody>
      </p:sp>
      <p:sp>
        <p:nvSpPr>
          <p:cNvPr id="38" name="矩形 37"/>
          <p:cNvSpPr/>
          <p:nvPr/>
        </p:nvSpPr>
        <p:spPr>
          <a:xfrm>
            <a:off x="1674803" y="3443436"/>
            <a:ext cx="895212" cy="56076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9" name="Freeform 116"/>
          <p:cNvSpPr>
            <a:spLocks noChangeArrowheads="1"/>
          </p:cNvSpPr>
          <p:nvPr/>
        </p:nvSpPr>
        <p:spPr bwMode="auto">
          <a:xfrm>
            <a:off x="1946890" y="3514487"/>
            <a:ext cx="323139" cy="359797"/>
          </a:xfrm>
          <a:custGeom>
            <a:avLst/>
            <a:gdLst>
              <a:gd name="T0" fmla="*/ 875 w 1051"/>
              <a:gd name="T1" fmla="*/ 1049 h 1168"/>
              <a:gd name="T2" fmla="*/ 875 w 1051"/>
              <a:gd name="T3" fmla="*/ 967 h 1168"/>
              <a:gd name="T4" fmla="*/ 525 w 1051"/>
              <a:gd name="T5" fmla="*/ 787 h 1168"/>
              <a:gd name="T6" fmla="*/ 175 w 1051"/>
              <a:gd name="T7" fmla="*/ 967 h 1168"/>
              <a:gd name="T8" fmla="*/ 175 w 1051"/>
              <a:gd name="T9" fmla="*/ 1049 h 1168"/>
              <a:gd name="T10" fmla="*/ 875 w 1051"/>
              <a:gd name="T11" fmla="*/ 1049 h 1168"/>
              <a:gd name="T12" fmla="*/ 525 w 1051"/>
              <a:gd name="T13" fmla="*/ 350 h 1168"/>
              <a:gd name="T14" fmla="*/ 350 w 1051"/>
              <a:gd name="T15" fmla="*/ 525 h 1168"/>
              <a:gd name="T16" fmla="*/ 525 w 1051"/>
              <a:gd name="T17" fmla="*/ 699 h 1168"/>
              <a:gd name="T18" fmla="*/ 700 w 1051"/>
              <a:gd name="T19" fmla="*/ 525 h 1168"/>
              <a:gd name="T20" fmla="*/ 525 w 1051"/>
              <a:gd name="T21" fmla="*/ 350 h 1168"/>
              <a:gd name="T22" fmla="*/ 525 w 1051"/>
              <a:gd name="T23" fmla="*/ 117 h 1168"/>
              <a:gd name="T24" fmla="*/ 468 w 1051"/>
              <a:gd name="T25" fmla="*/ 175 h 1168"/>
              <a:gd name="T26" fmla="*/ 525 w 1051"/>
              <a:gd name="T27" fmla="*/ 235 h 1168"/>
              <a:gd name="T28" fmla="*/ 583 w 1051"/>
              <a:gd name="T29" fmla="*/ 175 h 1168"/>
              <a:gd name="T30" fmla="*/ 525 w 1051"/>
              <a:gd name="T31" fmla="*/ 117 h 1168"/>
              <a:gd name="T32" fmla="*/ 1050 w 1051"/>
              <a:gd name="T33" fmla="*/ 235 h 1168"/>
              <a:gd name="T34" fmla="*/ 1050 w 1051"/>
              <a:gd name="T35" fmla="*/ 1049 h 1168"/>
              <a:gd name="T36" fmla="*/ 932 w 1051"/>
              <a:gd name="T37" fmla="*/ 1167 h 1168"/>
              <a:gd name="T38" fmla="*/ 118 w 1051"/>
              <a:gd name="T39" fmla="*/ 1167 h 1168"/>
              <a:gd name="T40" fmla="*/ 0 w 1051"/>
              <a:gd name="T41" fmla="*/ 1049 h 1168"/>
              <a:gd name="T42" fmla="*/ 0 w 1051"/>
              <a:gd name="T43" fmla="*/ 235 h 1168"/>
              <a:gd name="T44" fmla="*/ 118 w 1051"/>
              <a:gd name="T45" fmla="*/ 117 h 1168"/>
              <a:gd name="T46" fmla="*/ 361 w 1051"/>
              <a:gd name="T47" fmla="*/ 117 h 1168"/>
              <a:gd name="T48" fmla="*/ 525 w 1051"/>
              <a:gd name="T49" fmla="*/ 0 h 1168"/>
              <a:gd name="T50" fmla="*/ 689 w 1051"/>
              <a:gd name="T51" fmla="*/ 117 h 1168"/>
              <a:gd name="T52" fmla="*/ 932 w 1051"/>
              <a:gd name="T53" fmla="*/ 117 h 1168"/>
              <a:gd name="T54" fmla="*/ 1050 w 1051"/>
              <a:gd name="T55" fmla="*/ 235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51" h="1168">
                <a:moveTo>
                  <a:pt x="875" y="1049"/>
                </a:moveTo>
                <a:lnTo>
                  <a:pt x="875" y="967"/>
                </a:lnTo>
                <a:cubicBezTo>
                  <a:pt x="875" y="850"/>
                  <a:pt x="642" y="787"/>
                  <a:pt x="525" y="787"/>
                </a:cubicBezTo>
                <a:cubicBezTo>
                  <a:pt x="407" y="787"/>
                  <a:pt x="175" y="850"/>
                  <a:pt x="175" y="967"/>
                </a:cubicBezTo>
                <a:lnTo>
                  <a:pt x="175" y="1049"/>
                </a:lnTo>
                <a:lnTo>
                  <a:pt x="875" y="1049"/>
                </a:lnTo>
                <a:close/>
                <a:moveTo>
                  <a:pt x="525" y="350"/>
                </a:moveTo>
                <a:cubicBezTo>
                  <a:pt x="429" y="350"/>
                  <a:pt x="350" y="430"/>
                  <a:pt x="350" y="525"/>
                </a:cubicBezTo>
                <a:cubicBezTo>
                  <a:pt x="350" y="621"/>
                  <a:pt x="429" y="699"/>
                  <a:pt x="525" y="699"/>
                </a:cubicBezTo>
                <a:cubicBezTo>
                  <a:pt x="621" y="699"/>
                  <a:pt x="700" y="621"/>
                  <a:pt x="700" y="525"/>
                </a:cubicBezTo>
                <a:cubicBezTo>
                  <a:pt x="700" y="430"/>
                  <a:pt x="621" y="350"/>
                  <a:pt x="525" y="350"/>
                </a:cubicBezTo>
                <a:close/>
                <a:moveTo>
                  <a:pt x="525" y="117"/>
                </a:moveTo>
                <a:cubicBezTo>
                  <a:pt x="492" y="117"/>
                  <a:pt x="468" y="142"/>
                  <a:pt x="468" y="175"/>
                </a:cubicBezTo>
                <a:cubicBezTo>
                  <a:pt x="468" y="208"/>
                  <a:pt x="492" y="235"/>
                  <a:pt x="525" y="235"/>
                </a:cubicBezTo>
                <a:cubicBezTo>
                  <a:pt x="558" y="235"/>
                  <a:pt x="583" y="208"/>
                  <a:pt x="583" y="175"/>
                </a:cubicBezTo>
                <a:cubicBezTo>
                  <a:pt x="583" y="142"/>
                  <a:pt x="558" y="117"/>
                  <a:pt x="525" y="117"/>
                </a:cubicBezTo>
                <a:close/>
                <a:moveTo>
                  <a:pt x="1050" y="235"/>
                </a:moveTo>
                <a:lnTo>
                  <a:pt x="1050" y="1049"/>
                </a:lnTo>
                <a:cubicBezTo>
                  <a:pt x="1050" y="1112"/>
                  <a:pt x="995" y="1167"/>
                  <a:pt x="932" y="1167"/>
                </a:cubicBezTo>
                <a:lnTo>
                  <a:pt x="118" y="1167"/>
                </a:lnTo>
                <a:cubicBezTo>
                  <a:pt x="55" y="1167"/>
                  <a:pt x="0" y="1112"/>
                  <a:pt x="0" y="1049"/>
                </a:cubicBezTo>
                <a:lnTo>
                  <a:pt x="0" y="235"/>
                </a:lnTo>
                <a:cubicBezTo>
                  <a:pt x="0" y="172"/>
                  <a:pt x="55" y="117"/>
                  <a:pt x="118" y="117"/>
                </a:cubicBezTo>
                <a:lnTo>
                  <a:pt x="361" y="117"/>
                </a:lnTo>
                <a:cubicBezTo>
                  <a:pt x="386" y="49"/>
                  <a:pt x="448" y="0"/>
                  <a:pt x="525" y="0"/>
                </a:cubicBezTo>
                <a:cubicBezTo>
                  <a:pt x="601" y="0"/>
                  <a:pt x="665" y="49"/>
                  <a:pt x="689" y="117"/>
                </a:cubicBezTo>
                <a:lnTo>
                  <a:pt x="932" y="117"/>
                </a:lnTo>
                <a:cubicBezTo>
                  <a:pt x="995" y="117"/>
                  <a:pt x="1050" y="172"/>
                  <a:pt x="1050" y="235"/>
                </a:cubicBezTo>
                <a:close/>
              </a:path>
            </a:pathLst>
          </a:custGeom>
          <a:solidFill>
            <a:schemeClr val="bg1"/>
          </a:solidFill>
          <a:ln>
            <a:noFill/>
          </a:ln>
          <a:effec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charset="0"/>
              <a:buNone/>
              <a:defRPr/>
            </a:pPr>
            <a:endParaRPr kumimoji="0" lang="en-US" sz="1800" b="0" i="0" u="none" strike="noStrike" kern="1200" cap="none" spc="0" normalizeH="0" baseline="0" noProof="0">
              <a:ln>
                <a:noFill/>
              </a:ln>
              <a:solidFill>
                <a:srgbClr val="AFA397"/>
              </a:solidFill>
              <a:effectLst/>
              <a:uLnTx/>
              <a:uFillTx/>
              <a:latin typeface="+mn-lt"/>
              <a:ea typeface="+mn-ea"/>
              <a:cs typeface="+mn-ea"/>
              <a:sym typeface="+mn-lt"/>
            </a:endParaRPr>
          </a:p>
        </p:txBody>
      </p:sp>
      <p:sp>
        <p:nvSpPr>
          <p:cNvPr id="40" name="文本框 39"/>
          <p:cNvSpPr txBox="1"/>
          <p:nvPr/>
        </p:nvSpPr>
        <p:spPr>
          <a:xfrm>
            <a:off x="2592355" y="3367003"/>
            <a:ext cx="3916174" cy="710900"/>
          </a:xfrm>
          <a:prstGeom prst="rect">
            <a:avLst/>
          </a:prstGeom>
          <a:noFill/>
        </p:spPr>
        <p:txBody>
          <a:bodyPr wrap="square" rtlCol="0">
            <a:spAutoFit/>
          </a:bodyPr>
          <a:lstStyle/>
          <a:p>
            <a:pPr>
              <a:lnSpc>
                <a:spcPct val="150000"/>
              </a:lnSpc>
            </a:pPr>
            <a:r>
              <a:rPr kumimoji="1" lang="zh-CN" altLang="en-US" sz="1400" dirty="0">
                <a:solidFill>
                  <a:schemeClr val="tx1">
                    <a:lumMod val="50000"/>
                    <a:lumOff val="50000"/>
                  </a:schemeClr>
                </a:solidFill>
                <a:cs typeface="+mn-ea"/>
                <a:sym typeface="+mn-lt"/>
              </a:rPr>
              <a:t>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模板，请在此输入您需要的文字内容，感谢您使用我们的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a:t>
            </a:r>
          </a:p>
        </p:txBody>
      </p:sp>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blinds(horizontal)">
                                      <p:cBhvr>
                                        <p:cTn id="10" dur="500"/>
                                        <p:tgtEl>
                                          <p:spTgt spid="3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dissolve">
                                      <p:cBhvr>
                                        <p:cTn id="13" dur="500"/>
                                        <p:tgtEl>
                                          <p:spTgt spid="35"/>
                                        </p:tgtEl>
                                      </p:cBhvr>
                                    </p:animEffect>
                                  </p:childTnLst>
                                </p:cTn>
                              </p:par>
                              <p:par>
                                <p:cTn id="14" presetID="5" presetClass="entr" presetSubtype="10" fill="hold" grpId="1"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checkerboard(across)">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dissolve">
                                      <p:cBhvr>
                                        <p:cTn id="19" dur="500"/>
                                        <p:tgtEl>
                                          <p:spTgt spid="37"/>
                                        </p:tgtEl>
                                      </p:cBhvr>
                                    </p:animEffect>
                                  </p:childTnLst>
                                </p:cTn>
                              </p:par>
                              <p:par>
                                <p:cTn id="20" presetID="5" presetClass="entr" presetSubtype="10" fill="hold" grpId="1"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checkerboard(across)">
                                      <p:cBhvr>
                                        <p:cTn id="22" dur="500"/>
                                        <p:tgtEl>
                                          <p:spTgt spid="3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dissolve">
                                      <p:cBhvr>
                                        <p:cTn id="25" dur="500"/>
                                        <p:tgtEl>
                                          <p:spTgt spid="40"/>
                                        </p:tgtEl>
                                      </p:cBhvr>
                                    </p:animEffect>
                                  </p:childTnLst>
                                </p:cTn>
                              </p:par>
                              <p:par>
                                <p:cTn id="26" presetID="5" presetClass="entr" presetSubtype="10" fill="hold" grpId="1"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checkerboard(across)">
                                      <p:cBhvr>
                                        <p:cTn id="2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0" grpId="0"/>
      <p:bldP spid="35" grpId="0"/>
      <p:bldP spid="35" grpId="1"/>
      <p:bldP spid="37" grpId="0"/>
      <p:bldP spid="37" grpId="1"/>
      <p:bldP spid="40" grpId="0"/>
      <p:bldP spid="4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图表 49"/>
          <p:cNvGraphicFramePr/>
          <p:nvPr/>
        </p:nvGraphicFramePr>
        <p:xfrm>
          <a:off x="656132" y="1678989"/>
          <a:ext cx="5511299" cy="4230374"/>
        </p:xfrm>
        <a:graphic>
          <a:graphicData uri="http://schemas.openxmlformats.org/drawingml/2006/chart">
            <c:chart xmlns:c="http://schemas.openxmlformats.org/drawingml/2006/chart" xmlns:r="http://schemas.openxmlformats.org/officeDocument/2006/relationships" r:id="rId3"/>
          </a:graphicData>
        </a:graphic>
      </p:graphicFrame>
      <p:grpSp>
        <p:nvGrpSpPr>
          <p:cNvPr id="51" name="组合 50"/>
          <p:cNvGrpSpPr/>
          <p:nvPr/>
        </p:nvGrpSpPr>
        <p:grpSpPr>
          <a:xfrm>
            <a:off x="6602598" y="1904620"/>
            <a:ext cx="5049265" cy="1152550"/>
            <a:chOff x="6281964" y="1465233"/>
            <a:chExt cx="5049265" cy="1152550"/>
          </a:xfrm>
        </p:grpSpPr>
        <p:sp>
          <p:nvSpPr>
            <p:cNvPr id="52" name="文本框 51"/>
            <p:cNvSpPr txBox="1"/>
            <p:nvPr/>
          </p:nvSpPr>
          <p:spPr>
            <a:xfrm>
              <a:off x="6281964" y="1838339"/>
              <a:ext cx="5049265" cy="779444"/>
            </a:xfrm>
            <a:prstGeom prst="rect">
              <a:avLst/>
            </a:prstGeom>
            <a:noFill/>
          </p:spPr>
          <p:txBody>
            <a:bodyPr wrap="square" rtlCol="0">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rPr>
                <a:t>单击此处添加标题内容，内容要与标题相符。单击此处添加标题内容，内容要与标题相符。</a:t>
              </a:r>
            </a:p>
            <a:p>
              <a:pPr marL="0" marR="0" lvl="0" indent="0" algn="l"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53" name="文本框 52"/>
            <p:cNvSpPr txBox="1"/>
            <p:nvPr/>
          </p:nvSpPr>
          <p:spPr>
            <a:xfrm>
              <a:off x="6296789" y="146523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grpSp>
        <p:nvGrpSpPr>
          <p:cNvPr id="54" name="组合 53"/>
          <p:cNvGrpSpPr/>
          <p:nvPr/>
        </p:nvGrpSpPr>
        <p:grpSpPr>
          <a:xfrm>
            <a:off x="6602598" y="3230221"/>
            <a:ext cx="5049265" cy="1152550"/>
            <a:chOff x="6281964" y="2790834"/>
            <a:chExt cx="5049265" cy="1152550"/>
          </a:xfrm>
        </p:grpSpPr>
        <p:sp>
          <p:nvSpPr>
            <p:cNvPr id="55" name="文本框 54"/>
            <p:cNvSpPr txBox="1"/>
            <p:nvPr/>
          </p:nvSpPr>
          <p:spPr>
            <a:xfrm>
              <a:off x="6281964" y="3163940"/>
              <a:ext cx="5049265" cy="779444"/>
            </a:xfrm>
            <a:prstGeom prst="rect">
              <a:avLst/>
            </a:prstGeom>
            <a:noFill/>
          </p:spPr>
          <p:txBody>
            <a:bodyPr wrap="square" rtlCol="0">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rPr>
                <a:t>单击此处添加标题内容，内容要与标题相符。单击此处添加标题内容，内容要与标题相符。</a:t>
              </a:r>
            </a:p>
            <a:p>
              <a:pPr marL="0" marR="0" lvl="0" indent="0" algn="l"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56" name="文本框 55"/>
            <p:cNvSpPr txBox="1"/>
            <p:nvPr/>
          </p:nvSpPr>
          <p:spPr>
            <a:xfrm>
              <a:off x="6296789" y="2790834"/>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grpSp>
        <p:nvGrpSpPr>
          <p:cNvPr id="57" name="组合 56"/>
          <p:cNvGrpSpPr/>
          <p:nvPr/>
        </p:nvGrpSpPr>
        <p:grpSpPr>
          <a:xfrm>
            <a:off x="6602598" y="4528818"/>
            <a:ext cx="5049265" cy="1152550"/>
            <a:chOff x="6281964" y="4089431"/>
            <a:chExt cx="5049265" cy="1152550"/>
          </a:xfrm>
        </p:grpSpPr>
        <p:sp>
          <p:nvSpPr>
            <p:cNvPr id="58" name="文本框 57"/>
            <p:cNvSpPr txBox="1"/>
            <p:nvPr/>
          </p:nvSpPr>
          <p:spPr>
            <a:xfrm>
              <a:off x="6281964" y="4462537"/>
              <a:ext cx="5049265" cy="779444"/>
            </a:xfrm>
            <a:prstGeom prst="rect">
              <a:avLst/>
            </a:prstGeom>
            <a:noFill/>
          </p:spPr>
          <p:txBody>
            <a:bodyPr wrap="square" rtlCol="0">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rPr>
                <a:t>单击此处添加标题内容，内容要与标题相符。单击此处添加标题内容，内容要与标题相符。</a:t>
              </a:r>
            </a:p>
            <a:p>
              <a:pPr marL="0" marR="0" lvl="0" indent="0" algn="l"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59" name="文本框 58"/>
            <p:cNvSpPr txBox="1"/>
            <p:nvPr/>
          </p:nvSpPr>
          <p:spPr>
            <a:xfrm>
              <a:off x="6296789" y="4089431"/>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1+#ppt_w/2"/>
                                          </p:val>
                                        </p:tav>
                                        <p:tav tm="100000">
                                          <p:val>
                                            <p:strVal val="#ppt_x"/>
                                          </p:val>
                                        </p:tav>
                                      </p:tavLst>
                                    </p:anim>
                                    <p:anim calcmode="lin" valueType="num">
                                      <p:cBhvr additive="base">
                                        <p:cTn id="12" dur="500" fill="hold"/>
                                        <p:tgtEl>
                                          <p:spTgt spid="5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1+#ppt_w/2"/>
                                          </p:val>
                                        </p:tav>
                                        <p:tav tm="100000">
                                          <p:val>
                                            <p:strVal val="#ppt_x"/>
                                          </p:val>
                                        </p:tav>
                                      </p:tavLst>
                                    </p:anim>
                                    <p:anim calcmode="lin" valueType="num">
                                      <p:cBhvr additive="base">
                                        <p:cTn id="17" dur="500" fill="hold"/>
                                        <p:tgtEl>
                                          <p:spTgt spid="54"/>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 calcmode="lin" valueType="num">
                                      <p:cBhvr additive="base">
                                        <p:cTn id="21" dur="500" fill="hold"/>
                                        <p:tgtEl>
                                          <p:spTgt spid="57"/>
                                        </p:tgtEl>
                                        <p:attrNameLst>
                                          <p:attrName>ppt_x</p:attrName>
                                        </p:attrNameLst>
                                      </p:cBhvr>
                                      <p:tavLst>
                                        <p:tav tm="0">
                                          <p:val>
                                            <p:strVal val="1+#ppt_w/2"/>
                                          </p:val>
                                        </p:tav>
                                        <p:tav tm="100000">
                                          <p:val>
                                            <p:strVal val="#ppt_x"/>
                                          </p:val>
                                        </p:tav>
                                      </p:tavLst>
                                    </p:anim>
                                    <p:anim calcmode="lin" valueType="num">
                                      <p:cBhvr additive="base">
                                        <p:cTn id="22"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0"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73742" y="2646013"/>
            <a:ext cx="6232796" cy="1107996"/>
          </a:xfrm>
          <a:prstGeom prst="rect">
            <a:avLst/>
          </a:prstGeom>
          <a:noFill/>
        </p:spPr>
        <p:txBody>
          <a:bodyPr wrap="none" rtlCol="0">
            <a:spAutoFit/>
          </a:bodyPr>
          <a:lstStyle>
            <a:defPPr>
              <a:defRPr lang="zh-CN"/>
            </a:defPPr>
            <a:lvl1pPr>
              <a:defRPr kumimoji="1" sz="6600" b="1">
                <a:solidFill>
                  <a:schemeClr val="tx1">
                    <a:lumMod val="75000"/>
                    <a:lumOff val="25000"/>
                  </a:schemeClr>
                </a:solidFill>
                <a:latin typeface="Arial"/>
                <a:ea typeface="微软雅黑"/>
              </a:defRPr>
            </a:lvl1pPr>
          </a:lstStyle>
          <a:p>
            <a:r>
              <a:rPr lang="zh-CN" altLang="en-US" dirty="0">
                <a:latin typeface="+mn-lt"/>
                <a:ea typeface="+mn-ea"/>
                <a:cs typeface="+mn-ea"/>
                <a:sym typeface="+mn-lt"/>
              </a:rPr>
              <a:t>请在此输入标题</a:t>
            </a:r>
          </a:p>
        </p:txBody>
      </p:sp>
      <p:sp>
        <p:nvSpPr>
          <p:cNvPr id="17" name="文本框 16"/>
          <p:cNvSpPr txBox="1"/>
          <p:nvPr/>
        </p:nvSpPr>
        <p:spPr>
          <a:xfrm>
            <a:off x="3983258" y="3720209"/>
            <a:ext cx="6192981" cy="534762"/>
          </a:xfrm>
          <a:prstGeom prst="rect">
            <a:avLst/>
          </a:prstGeom>
          <a:noFill/>
        </p:spPr>
        <p:txBody>
          <a:bodyPr wrap="square" rtlCol="0">
            <a:spAutoFit/>
          </a:bodyPr>
          <a:lstStyle/>
          <a:p>
            <a:pPr>
              <a:lnSpc>
                <a:spcPct val="150000"/>
              </a:lnSpc>
            </a:pPr>
            <a:r>
              <a:rPr kumimoji="1" lang="en-GB" altLang="zh-CN" sz="1000" dirty="0">
                <a:solidFill>
                  <a:schemeClr val="tx1">
                    <a:lumMod val="50000"/>
                    <a:lumOff val="50000"/>
                  </a:schemeClr>
                </a:solidFill>
                <a:cs typeface="+mn-ea"/>
                <a:sym typeface="+mn-lt"/>
              </a:rPr>
              <a:t>your content is entered here, or by copying your text, select paste in this box and choose to retain only text. your content is typed here, or by copying your text, select paste in this box.</a:t>
            </a:r>
          </a:p>
        </p:txBody>
      </p:sp>
      <p:sp>
        <p:nvSpPr>
          <p:cNvPr id="18" name="文本框 17"/>
          <p:cNvSpPr txBox="1"/>
          <p:nvPr/>
        </p:nvSpPr>
        <p:spPr>
          <a:xfrm>
            <a:off x="2318834" y="2702570"/>
            <a:ext cx="1040670" cy="1015663"/>
          </a:xfrm>
          <a:prstGeom prst="rect">
            <a:avLst/>
          </a:prstGeom>
          <a:noFill/>
        </p:spPr>
        <p:txBody>
          <a:bodyPr wrap="none" rtlCol="0">
            <a:spAutoFit/>
          </a:bodyPr>
          <a:lstStyle/>
          <a:p>
            <a:r>
              <a:rPr kumimoji="1" lang="en-US" altLang="zh-CN" sz="6000">
                <a:solidFill>
                  <a:schemeClr val="tx1">
                    <a:lumMod val="75000"/>
                    <a:lumOff val="25000"/>
                  </a:schemeClr>
                </a:solidFill>
                <a:cs typeface="+mn-ea"/>
                <a:sym typeface="+mn-lt"/>
              </a:rPr>
              <a:t>03</a:t>
            </a:r>
            <a:endParaRPr kumimoji="1" lang="zh-CN" altLang="en-US" sz="6000" dirty="0">
              <a:solidFill>
                <a:schemeClr val="tx1">
                  <a:lumMod val="75000"/>
                  <a:lumOff val="25000"/>
                </a:schemeClr>
              </a:solidFill>
              <a:cs typeface="+mn-ea"/>
              <a:sym typeface="+mn-lt"/>
            </a:endParaRPr>
          </a:p>
        </p:txBody>
      </p:sp>
      <p:sp>
        <p:nvSpPr>
          <p:cNvPr id="14" name="圆角矩形 13"/>
          <p:cNvSpPr/>
          <p:nvPr/>
        </p:nvSpPr>
        <p:spPr>
          <a:xfrm>
            <a:off x="599773" y="341832"/>
            <a:ext cx="11027450" cy="6072659"/>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 name="圆角矩形 18"/>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椭圆 19"/>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圆角矩形 20"/>
          <p:cNvSpPr/>
          <p:nvPr/>
        </p:nvSpPr>
        <p:spPr>
          <a:xfrm>
            <a:off x="8889914" y="5146184"/>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椭圆 21"/>
          <p:cNvSpPr/>
          <p:nvPr/>
        </p:nvSpPr>
        <p:spPr>
          <a:xfrm>
            <a:off x="11450577" y="4969538"/>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919707" y="1291935"/>
            <a:ext cx="10415043" cy="1284357"/>
            <a:chOff x="1465950" y="3310065"/>
            <a:chExt cx="7199686" cy="1284357"/>
          </a:xfrm>
        </p:grpSpPr>
        <p:sp>
          <p:nvSpPr>
            <p:cNvPr id="20" name="矩形 19"/>
            <p:cNvSpPr/>
            <p:nvPr/>
          </p:nvSpPr>
          <p:spPr bwMode="auto">
            <a:xfrm>
              <a:off x="1465950" y="3883522"/>
              <a:ext cx="7199686" cy="710900"/>
            </a:xfrm>
            <a:prstGeom prst="rect">
              <a:avLst/>
            </a:prstGeom>
          </p:spPr>
          <p:txBody>
            <a:bodyPr wrap="square">
              <a:spAutoFit/>
              <a:scene3d>
                <a:camera prst="orthographicFront"/>
                <a:lightRig rig="threePt" dir="t"/>
              </a:scene3d>
              <a:sp3d contourW="12700"/>
            </a:bodyPr>
            <a:lstStyle/>
            <a:p>
              <a:pPr>
                <a:lnSpc>
                  <a:spcPct val="150000"/>
                </a:lnSpc>
                <a:defRPr/>
              </a:pPr>
              <a:r>
                <a:rPr lang="zh-CN" altLang="en-US" sz="1400" dirty="0">
                  <a:solidFill>
                    <a:schemeClr val="tx1">
                      <a:lumMod val="75000"/>
                      <a:lumOff val="25000"/>
                    </a:schemeClr>
                  </a:solidFill>
                  <a:cs typeface="+mn-ea"/>
                  <a:sym typeface="+mn-lt"/>
                </a:rPr>
                <a:t>点击输入简要文字内容，文字内容需概括精炼，言简意赅的说明分项内容言简意赅的说明分项内容点击输入简要文字内容，点击输入简要文字内容，文字内容需概括精炼，言简意赅的说明分项内容言简意赅的说明分项内容点击输入简要文字内容，</a:t>
              </a:r>
            </a:p>
          </p:txBody>
        </p:sp>
        <p:sp>
          <p:nvSpPr>
            <p:cNvPr id="21" name="文本框 20"/>
            <p:cNvSpPr txBox="1"/>
            <p:nvPr/>
          </p:nvSpPr>
          <p:spPr>
            <a:xfrm>
              <a:off x="1465950" y="3310065"/>
              <a:ext cx="2255718" cy="523220"/>
            </a:xfrm>
            <a:prstGeom prst="rect">
              <a:avLst/>
            </a:prstGeom>
            <a:noFill/>
          </p:spPr>
          <p:txBody>
            <a:bodyPr wrap="square" rtlCol="0">
              <a:spAutoFit/>
              <a:scene3d>
                <a:camera prst="orthographicFront"/>
                <a:lightRig rig="threePt" dir="t"/>
              </a:scene3d>
              <a:sp3d contourW="12700"/>
            </a:bodyPr>
            <a:lstStyle/>
            <a:p>
              <a:pPr lvl="0"/>
              <a:r>
                <a:rPr lang="zh-CN" altLang="en-US" sz="2800" dirty="0">
                  <a:solidFill>
                    <a:schemeClr val="tx1">
                      <a:lumMod val="75000"/>
                      <a:lumOff val="25000"/>
                    </a:schemeClr>
                  </a:solidFill>
                  <a:cs typeface="+mn-ea"/>
                  <a:sym typeface="+mn-lt"/>
                </a:rPr>
                <a:t>标题文本添加</a:t>
              </a:r>
            </a:p>
          </p:txBody>
        </p:sp>
      </p:grpSp>
      <p:grpSp>
        <p:nvGrpSpPr>
          <p:cNvPr id="25" name="组合 24"/>
          <p:cNvGrpSpPr/>
          <p:nvPr/>
        </p:nvGrpSpPr>
        <p:grpSpPr>
          <a:xfrm>
            <a:off x="6656272" y="3168460"/>
            <a:ext cx="4114352" cy="276999"/>
            <a:chOff x="6064198" y="3689504"/>
            <a:chExt cx="4890347" cy="390179"/>
          </a:xfrm>
        </p:grpSpPr>
        <p:sp>
          <p:nvSpPr>
            <p:cNvPr id="26" name="矩形: 圆角 11"/>
            <p:cNvSpPr/>
            <p:nvPr/>
          </p:nvSpPr>
          <p:spPr>
            <a:xfrm>
              <a:off x="6064198" y="3748859"/>
              <a:ext cx="3575102" cy="27351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27" name="文本框 26"/>
            <p:cNvSpPr txBox="1"/>
            <p:nvPr/>
          </p:nvSpPr>
          <p:spPr>
            <a:xfrm>
              <a:off x="9726954" y="3689504"/>
              <a:ext cx="1227591" cy="390179"/>
            </a:xfrm>
            <a:prstGeom prst="rect">
              <a:avLst/>
            </a:prstGeom>
            <a:noFill/>
          </p:spPr>
          <p:txBody>
            <a:bodyPr wrap="square" rtlCol="0">
              <a:spAutoFit/>
              <a:scene3d>
                <a:camera prst="orthographicFront"/>
                <a:lightRig rig="threePt" dir="t"/>
              </a:scene3d>
              <a:sp3d contourW="12700"/>
            </a:bodyPr>
            <a:lstStyle/>
            <a:p>
              <a:r>
                <a:rPr lang="zh-CN" altLang="en-US" sz="1200" b="1" dirty="0">
                  <a:solidFill>
                    <a:schemeClr val="tx1">
                      <a:lumMod val="85000"/>
                      <a:lumOff val="15000"/>
                    </a:schemeClr>
                  </a:solidFill>
                  <a:cs typeface="+mn-ea"/>
                  <a:sym typeface="+mn-lt"/>
                </a:rPr>
                <a:t>文本添加</a:t>
              </a:r>
            </a:p>
          </p:txBody>
        </p:sp>
        <p:sp>
          <p:nvSpPr>
            <p:cNvPr id="28" name="矩形: 圆角 13"/>
            <p:cNvSpPr/>
            <p:nvPr/>
          </p:nvSpPr>
          <p:spPr>
            <a:xfrm>
              <a:off x="6064198" y="3748859"/>
              <a:ext cx="2184452" cy="273513"/>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grpSp>
      <p:grpSp>
        <p:nvGrpSpPr>
          <p:cNvPr id="29" name="组合 28"/>
          <p:cNvGrpSpPr/>
          <p:nvPr/>
        </p:nvGrpSpPr>
        <p:grpSpPr>
          <a:xfrm>
            <a:off x="6656270" y="3645039"/>
            <a:ext cx="4114354" cy="276999"/>
            <a:chOff x="6064197" y="3689504"/>
            <a:chExt cx="4890348" cy="390179"/>
          </a:xfrm>
        </p:grpSpPr>
        <p:sp>
          <p:nvSpPr>
            <p:cNvPr id="30" name="矩形: 圆角 15"/>
            <p:cNvSpPr/>
            <p:nvPr/>
          </p:nvSpPr>
          <p:spPr>
            <a:xfrm>
              <a:off x="6064198" y="3748859"/>
              <a:ext cx="3575102" cy="27351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31" name="文本框 30"/>
            <p:cNvSpPr txBox="1"/>
            <p:nvPr/>
          </p:nvSpPr>
          <p:spPr>
            <a:xfrm>
              <a:off x="9726955" y="3689504"/>
              <a:ext cx="1227590" cy="390179"/>
            </a:xfrm>
            <a:prstGeom prst="rect">
              <a:avLst/>
            </a:prstGeom>
            <a:noFill/>
          </p:spPr>
          <p:txBody>
            <a:bodyPr wrap="square" rtlCol="0">
              <a:spAutoFit/>
              <a:scene3d>
                <a:camera prst="orthographicFront"/>
                <a:lightRig rig="threePt" dir="t"/>
              </a:scene3d>
              <a:sp3d contourW="12700"/>
            </a:bodyPr>
            <a:lstStyle/>
            <a:p>
              <a:r>
                <a:rPr lang="zh-CN" altLang="en-US" sz="1200" b="1" dirty="0">
                  <a:solidFill>
                    <a:schemeClr val="tx1">
                      <a:lumMod val="65000"/>
                      <a:lumOff val="35000"/>
                    </a:schemeClr>
                  </a:solidFill>
                  <a:cs typeface="+mn-ea"/>
                  <a:sym typeface="+mn-lt"/>
                </a:rPr>
                <a:t>文本添加</a:t>
              </a:r>
            </a:p>
          </p:txBody>
        </p:sp>
        <p:sp>
          <p:nvSpPr>
            <p:cNvPr id="32" name="矩形: 圆角 17"/>
            <p:cNvSpPr/>
            <p:nvPr/>
          </p:nvSpPr>
          <p:spPr>
            <a:xfrm>
              <a:off x="6064197" y="3748859"/>
              <a:ext cx="2876603" cy="273513"/>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grpSp>
      <p:grpSp>
        <p:nvGrpSpPr>
          <p:cNvPr id="47" name="组合 46"/>
          <p:cNvGrpSpPr/>
          <p:nvPr/>
        </p:nvGrpSpPr>
        <p:grpSpPr>
          <a:xfrm>
            <a:off x="6656270" y="4121619"/>
            <a:ext cx="4114354" cy="276999"/>
            <a:chOff x="6064197" y="3689504"/>
            <a:chExt cx="4890348" cy="390179"/>
          </a:xfrm>
        </p:grpSpPr>
        <p:sp>
          <p:nvSpPr>
            <p:cNvPr id="48" name="矩形: 圆角 19"/>
            <p:cNvSpPr/>
            <p:nvPr/>
          </p:nvSpPr>
          <p:spPr>
            <a:xfrm>
              <a:off x="6064198" y="3748859"/>
              <a:ext cx="3575102" cy="27351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49" name="文本框 48"/>
            <p:cNvSpPr txBox="1"/>
            <p:nvPr/>
          </p:nvSpPr>
          <p:spPr>
            <a:xfrm>
              <a:off x="9726955" y="3689504"/>
              <a:ext cx="1227590" cy="390179"/>
            </a:xfrm>
            <a:prstGeom prst="rect">
              <a:avLst/>
            </a:prstGeom>
            <a:noFill/>
          </p:spPr>
          <p:txBody>
            <a:bodyPr wrap="square" rtlCol="0">
              <a:spAutoFit/>
              <a:scene3d>
                <a:camera prst="orthographicFront"/>
                <a:lightRig rig="threePt" dir="t"/>
              </a:scene3d>
              <a:sp3d contourW="12700"/>
            </a:bodyPr>
            <a:lstStyle/>
            <a:p>
              <a:r>
                <a:rPr lang="zh-CN" altLang="en-US" sz="1200" b="1" dirty="0">
                  <a:solidFill>
                    <a:schemeClr val="tx1">
                      <a:lumMod val="65000"/>
                      <a:lumOff val="35000"/>
                    </a:schemeClr>
                  </a:solidFill>
                  <a:cs typeface="+mn-ea"/>
                  <a:sym typeface="+mn-lt"/>
                </a:rPr>
                <a:t>文本添加</a:t>
              </a:r>
            </a:p>
          </p:txBody>
        </p:sp>
        <p:sp>
          <p:nvSpPr>
            <p:cNvPr id="50" name="矩形: 圆角 21"/>
            <p:cNvSpPr/>
            <p:nvPr/>
          </p:nvSpPr>
          <p:spPr>
            <a:xfrm>
              <a:off x="6064197" y="3748859"/>
              <a:ext cx="3251095" cy="27351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grpSp>
      <p:sp>
        <p:nvSpPr>
          <p:cNvPr id="51" name="矩形 50"/>
          <p:cNvSpPr/>
          <p:nvPr/>
        </p:nvSpPr>
        <p:spPr bwMode="auto">
          <a:xfrm>
            <a:off x="6168619" y="4950912"/>
            <a:ext cx="4650958" cy="1061829"/>
          </a:xfrm>
          <a:prstGeom prst="rect">
            <a:avLst/>
          </a:prstGeom>
        </p:spPr>
        <p:txBody>
          <a:bodyPr wrap="square">
            <a:spAutoFit/>
            <a:scene3d>
              <a:camera prst="orthographicFront"/>
              <a:lightRig rig="threePt" dir="t"/>
            </a:scene3d>
            <a:sp3d contourW="12700"/>
          </a:bodyPr>
          <a:lstStyle/>
          <a:p>
            <a:pPr>
              <a:lnSpc>
                <a:spcPct val="150000"/>
              </a:lnSpc>
              <a:defRPr/>
            </a:pPr>
            <a:r>
              <a:rPr lang="zh-CN" altLang="en-US" sz="1400" dirty="0">
                <a:solidFill>
                  <a:schemeClr val="tx1">
                    <a:lumMod val="75000"/>
                    <a:lumOff val="25000"/>
                  </a:schemeClr>
                </a:solidFill>
                <a:cs typeface="+mn-ea"/>
                <a:sym typeface="+mn-lt"/>
              </a:rPr>
              <a:t>点击输入简要文字内容，文字内容需概括精炼，言简意赅的说明分项内容言简意赅的说明分项内容点击输入简要文字内容，点击输入简要文字内容，文字内容需概括精炼，</a:t>
            </a:r>
          </a:p>
        </p:txBody>
      </p:sp>
      <p:pic>
        <p:nvPicPr>
          <p:cNvPr id="52" name="图片 5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5309" y="3043548"/>
            <a:ext cx="4519060" cy="3012707"/>
          </a:xfrm>
          <a:prstGeom prst="rect">
            <a:avLst/>
          </a:prstGeom>
        </p:spPr>
      </p:pic>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 presetClass="entr" presetSubtype="10" fill="hold" nodeType="after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checkerboard(across)">
                                      <p:cBhvr>
                                        <p:cTn id="13" dur="500"/>
                                        <p:tgtEl>
                                          <p:spTgt spid="52"/>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childTnLst>
                          </p:cTn>
                        </p:par>
                        <p:par>
                          <p:cTn id="26" fill="hold">
                            <p:stCondLst>
                              <p:cond delay="3000"/>
                            </p:stCondLst>
                            <p:childTnLst>
                              <p:par>
                                <p:cTn id="27" presetID="10" presetClass="entr" presetSubtype="0" fill="hold" grpId="0" nodeType="afterEffect">
                                  <p:stCondLst>
                                    <p:cond delay="0"/>
                                  </p:stCondLst>
                                  <p:iterate type="lt">
                                    <p:tmPct val="2703"/>
                                  </p:iterate>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034401" y="1766845"/>
            <a:ext cx="1387475" cy="338554"/>
          </a:xfrm>
          <a:prstGeom prst="rect">
            <a:avLst/>
          </a:prstGeom>
          <a:solidFill>
            <a:schemeClr val="tx1">
              <a:lumMod val="75000"/>
              <a:lumOff val="25000"/>
            </a:schemeClr>
          </a:solidFill>
        </p:spPr>
        <p:txBody>
          <a:bodyPr wrap="square" rtlCol="0">
            <a:spAutoFit/>
          </a:bodyPr>
          <a:lstStyle/>
          <a:p>
            <a:pPr marL="285750" indent="-285750" algn="dist">
              <a:buFont typeface="Arial" panose="020B0604020202020204" pitchFamily="34" charset="0"/>
              <a:buChar char="•"/>
            </a:pPr>
            <a:r>
              <a:rPr lang="zh-CN" altLang="en-US" sz="1600" dirty="0">
                <a:solidFill>
                  <a:schemeClr val="bg1"/>
                </a:solidFill>
                <a:cs typeface="+mn-ea"/>
                <a:sym typeface="+mn-lt"/>
              </a:rPr>
              <a:t>添加标题</a:t>
            </a:r>
          </a:p>
        </p:txBody>
      </p:sp>
      <p:sp>
        <p:nvSpPr>
          <p:cNvPr id="27" name="文本框 26"/>
          <p:cNvSpPr txBox="1"/>
          <p:nvPr/>
        </p:nvSpPr>
        <p:spPr>
          <a:xfrm>
            <a:off x="7034401" y="2209085"/>
            <a:ext cx="3726696" cy="609398"/>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cs typeface="+mn-ea"/>
                <a:sym typeface="+mn-lt"/>
              </a:rPr>
              <a:t>单击此处添加内容，内容要与标题相符，可以直接复制粘贴，要选择有用的关键词录入。</a:t>
            </a:r>
          </a:p>
        </p:txBody>
      </p:sp>
      <p:sp>
        <p:nvSpPr>
          <p:cNvPr id="28" name="文本框 27"/>
          <p:cNvSpPr txBox="1"/>
          <p:nvPr/>
        </p:nvSpPr>
        <p:spPr>
          <a:xfrm>
            <a:off x="7034401" y="2946757"/>
            <a:ext cx="1387475" cy="338554"/>
          </a:xfrm>
          <a:prstGeom prst="rect">
            <a:avLst/>
          </a:prstGeom>
          <a:solidFill>
            <a:schemeClr val="tx1">
              <a:lumMod val="75000"/>
              <a:lumOff val="25000"/>
            </a:schemeClr>
          </a:solidFill>
        </p:spPr>
        <p:txBody>
          <a:bodyPr wrap="square" rtlCol="0">
            <a:spAutoFit/>
          </a:bodyPr>
          <a:lstStyle/>
          <a:p>
            <a:pPr marL="285750" indent="-285750" algn="dist">
              <a:buFont typeface="Arial" panose="020B0604020202020204" pitchFamily="34" charset="0"/>
              <a:buChar char="•"/>
            </a:pPr>
            <a:r>
              <a:rPr lang="zh-CN" altLang="en-US" sz="1600" dirty="0">
                <a:solidFill>
                  <a:schemeClr val="bg1"/>
                </a:solidFill>
                <a:cs typeface="+mn-ea"/>
                <a:sym typeface="+mn-lt"/>
              </a:rPr>
              <a:t>添加标题</a:t>
            </a:r>
          </a:p>
        </p:txBody>
      </p:sp>
      <p:sp>
        <p:nvSpPr>
          <p:cNvPr id="29" name="文本框 28"/>
          <p:cNvSpPr txBox="1"/>
          <p:nvPr/>
        </p:nvSpPr>
        <p:spPr>
          <a:xfrm>
            <a:off x="7034401" y="3388997"/>
            <a:ext cx="3726696" cy="609398"/>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cs typeface="+mn-ea"/>
                <a:sym typeface="+mn-lt"/>
              </a:rPr>
              <a:t>单击此处添加内容，内容要与标题相符，可以直接复制粘贴，要选择有用的关键词录入。</a:t>
            </a:r>
          </a:p>
        </p:txBody>
      </p:sp>
      <p:sp>
        <p:nvSpPr>
          <p:cNvPr id="30" name="文本框 29"/>
          <p:cNvSpPr txBox="1"/>
          <p:nvPr/>
        </p:nvSpPr>
        <p:spPr>
          <a:xfrm>
            <a:off x="1123129" y="4251378"/>
            <a:ext cx="2457724" cy="523220"/>
          </a:xfrm>
          <a:prstGeom prst="rect">
            <a:avLst/>
          </a:prstGeom>
          <a:noFill/>
        </p:spPr>
        <p:txBody>
          <a:bodyPr wrap="none" rtlCol="0">
            <a:spAutoFit/>
          </a:bodyPr>
          <a:lstStyle/>
          <a:p>
            <a:r>
              <a:rPr kumimoji="1" lang="en-US" altLang="zh-CN" sz="2800" b="1" dirty="0">
                <a:solidFill>
                  <a:schemeClr val="tx1">
                    <a:lumMod val="75000"/>
                    <a:lumOff val="25000"/>
                  </a:schemeClr>
                </a:solidFill>
                <a:cs typeface="+mn-ea"/>
                <a:sym typeface="+mn-lt"/>
              </a:rPr>
              <a:t>WORK</a:t>
            </a:r>
            <a:r>
              <a:rPr kumimoji="1" lang="zh-CN" altLang="en-US" sz="2800" b="1" dirty="0">
                <a:solidFill>
                  <a:schemeClr val="tx1">
                    <a:lumMod val="75000"/>
                    <a:lumOff val="25000"/>
                  </a:schemeClr>
                </a:solidFill>
                <a:cs typeface="+mn-ea"/>
                <a:sym typeface="+mn-lt"/>
              </a:rPr>
              <a:t> </a:t>
            </a:r>
            <a:r>
              <a:rPr kumimoji="1" lang="en-US" altLang="zh-CN" sz="2800" b="1" dirty="0">
                <a:solidFill>
                  <a:schemeClr val="tx1">
                    <a:lumMod val="75000"/>
                    <a:lumOff val="25000"/>
                  </a:schemeClr>
                </a:solidFill>
                <a:cs typeface="+mn-ea"/>
                <a:sym typeface="+mn-lt"/>
              </a:rPr>
              <a:t>REPORT</a:t>
            </a:r>
            <a:endParaRPr kumimoji="1" lang="zh-CN" altLang="en-US" sz="2800" b="1" dirty="0">
              <a:solidFill>
                <a:schemeClr val="tx1">
                  <a:lumMod val="75000"/>
                  <a:lumOff val="25000"/>
                </a:schemeClr>
              </a:solidFill>
              <a:cs typeface="+mn-ea"/>
              <a:sym typeface="+mn-lt"/>
            </a:endParaRPr>
          </a:p>
        </p:txBody>
      </p:sp>
      <p:sp>
        <p:nvSpPr>
          <p:cNvPr id="31" name="文本框 30"/>
          <p:cNvSpPr txBox="1"/>
          <p:nvPr/>
        </p:nvSpPr>
        <p:spPr>
          <a:xfrm>
            <a:off x="1123129" y="4741062"/>
            <a:ext cx="10143991" cy="1384995"/>
          </a:xfrm>
          <a:prstGeom prst="rect">
            <a:avLst/>
          </a:prstGeom>
          <a:noFill/>
        </p:spPr>
        <p:txBody>
          <a:bodyPr wrap="square" rtlCol="0">
            <a:spAutoFit/>
          </a:bodyPr>
          <a:lstStyle/>
          <a:p>
            <a:pPr>
              <a:lnSpc>
                <a:spcPct val="150000"/>
              </a:lnSpc>
            </a:pPr>
            <a:r>
              <a:rPr kumimoji="1" lang="zh-CN" altLang="en-US" sz="1400" dirty="0">
                <a:solidFill>
                  <a:schemeClr val="tx1">
                    <a:lumMod val="50000"/>
                    <a:lumOff val="50000"/>
                  </a:schemeClr>
                </a:solidFill>
                <a:cs typeface="+mn-ea"/>
                <a:sym typeface="+mn-lt"/>
              </a:rPr>
              <a:t>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模板，请在此输入您需要的文字内容，感谢您使用我们的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模板，请在此输入您需要的文字内容，感谢您使用我们的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模板，请在此输入您需要的文字内容，感谢您使用我们的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模板，请在此输入您需要的文字内容，感谢您使用我们的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a:t>
            </a:r>
          </a:p>
        </p:txBody>
      </p:sp>
      <p:pic>
        <p:nvPicPr>
          <p:cNvPr id="32"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1740984" y="1274555"/>
            <a:ext cx="3897533" cy="3044254"/>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p:cNvSpPr/>
          <p:nvPr/>
        </p:nvSpPr>
        <p:spPr>
          <a:xfrm>
            <a:off x="1999421" y="1514764"/>
            <a:ext cx="3376143" cy="1967345"/>
          </a:xfrm>
          <a:prstGeom prst="rect">
            <a:avLst/>
          </a:prstGeom>
          <a:blipFill>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checkerboard(across)">
                                      <p:cBhvr>
                                        <p:cTn id="10" dur="500"/>
                                        <p:tgtEl>
                                          <p:spTgt spid="2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checkerboard(across)">
                                      <p:cBhvr>
                                        <p:cTn id="13" dur="500"/>
                                        <p:tgtEl>
                                          <p:spTgt spid="2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checkerboard(across)">
                                      <p:cBhvr>
                                        <p:cTn id="16" dur="500"/>
                                        <p:tgtEl>
                                          <p:spTgt spid="2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checkerboard(across)">
                                      <p:cBhvr>
                                        <p:cTn id="19" dur="500"/>
                                        <p:tgtEl>
                                          <p:spTgt spid="3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checkerboard(across)">
                                      <p:cBhvr>
                                        <p:cTn id="22" dur="500"/>
                                        <p:tgtEl>
                                          <p:spTgt spid="31"/>
                                        </p:tgtEl>
                                      </p:cBhvr>
                                    </p:animEffect>
                                  </p:childTnLst>
                                </p:cTn>
                              </p:par>
                              <p:par>
                                <p:cTn id="23" presetID="5" presetClass="entr" presetSubtype="1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checkerboard(across)">
                                      <p:cBhvr>
                                        <p:cTn id="25" dur="500"/>
                                        <p:tgtEl>
                                          <p:spTgt spid="3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checkerboard(across)">
                                      <p:cBhvr>
                                        <p:cTn id="2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animBg="1"/>
      <p:bldP spid="29" grpId="0"/>
      <p:bldP spid="30" grpId="0"/>
      <p:bldP spid="31" grpId="0"/>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五边形 2"/>
          <p:cNvSpPr/>
          <p:nvPr/>
        </p:nvSpPr>
        <p:spPr>
          <a:xfrm flipH="1">
            <a:off x="3484818" y="3943846"/>
            <a:ext cx="1972852" cy="398915"/>
          </a:xfrm>
          <a:prstGeom prst="homePlate">
            <a:avLst/>
          </a:prstGeom>
          <a:solidFill>
            <a:schemeClr val="tx1">
              <a:lumMod val="50000"/>
              <a:lumOff val="50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21" name="五边形 3"/>
          <p:cNvSpPr/>
          <p:nvPr/>
        </p:nvSpPr>
        <p:spPr>
          <a:xfrm flipH="1">
            <a:off x="4244351" y="4436162"/>
            <a:ext cx="1213300" cy="398915"/>
          </a:xfrm>
          <a:prstGeom prst="homePlate">
            <a:avLst/>
          </a:prstGeom>
          <a:solidFill>
            <a:schemeClr val="tx1">
              <a:lumMod val="50000"/>
              <a:lumOff val="50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22" name="五边形 4"/>
          <p:cNvSpPr/>
          <p:nvPr/>
        </p:nvSpPr>
        <p:spPr>
          <a:xfrm flipH="1">
            <a:off x="3782783" y="4918290"/>
            <a:ext cx="1674868" cy="398915"/>
          </a:xfrm>
          <a:prstGeom prst="homePlate">
            <a:avLst/>
          </a:prstGeom>
          <a:solidFill>
            <a:schemeClr val="tx1">
              <a:lumMod val="50000"/>
              <a:lumOff val="50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23" name="五边形 5"/>
          <p:cNvSpPr/>
          <p:nvPr/>
        </p:nvSpPr>
        <p:spPr>
          <a:xfrm flipH="1">
            <a:off x="3042691" y="5401171"/>
            <a:ext cx="2414962" cy="398915"/>
          </a:xfrm>
          <a:prstGeom prst="homePlate">
            <a:avLst/>
          </a:prstGeom>
          <a:solidFill>
            <a:schemeClr val="tx1">
              <a:lumMod val="50000"/>
              <a:lumOff val="50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42" name="TextBox 159"/>
          <p:cNvSpPr txBox="1"/>
          <p:nvPr/>
        </p:nvSpPr>
        <p:spPr>
          <a:xfrm>
            <a:off x="4905567" y="3977054"/>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73%</a:t>
            </a:r>
            <a:endParaRPr lang="zh-CN" altLang="en-US" sz="1600" dirty="0">
              <a:solidFill>
                <a:srgbClr val="FFFFFF"/>
              </a:solidFill>
              <a:cs typeface="+mn-ea"/>
              <a:sym typeface="+mn-lt"/>
            </a:endParaRPr>
          </a:p>
        </p:txBody>
      </p:sp>
      <p:sp>
        <p:nvSpPr>
          <p:cNvPr id="43" name="TextBox 160"/>
          <p:cNvSpPr txBox="1"/>
          <p:nvPr/>
        </p:nvSpPr>
        <p:spPr>
          <a:xfrm>
            <a:off x="4899247" y="4472538"/>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30%</a:t>
            </a:r>
            <a:endParaRPr lang="zh-CN" altLang="en-US" sz="1600" dirty="0">
              <a:solidFill>
                <a:srgbClr val="FFFFFF"/>
              </a:solidFill>
              <a:cs typeface="+mn-ea"/>
              <a:sym typeface="+mn-lt"/>
            </a:endParaRPr>
          </a:p>
        </p:txBody>
      </p:sp>
      <p:sp>
        <p:nvSpPr>
          <p:cNvPr id="44" name="TextBox 161"/>
          <p:cNvSpPr txBox="1"/>
          <p:nvPr/>
        </p:nvSpPr>
        <p:spPr>
          <a:xfrm>
            <a:off x="4899250" y="4954722"/>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50%</a:t>
            </a:r>
            <a:endParaRPr lang="zh-CN" altLang="en-US" sz="1600" dirty="0">
              <a:solidFill>
                <a:srgbClr val="FFFFFF"/>
              </a:solidFill>
              <a:cs typeface="+mn-ea"/>
              <a:sym typeface="+mn-lt"/>
            </a:endParaRPr>
          </a:p>
        </p:txBody>
      </p:sp>
      <p:sp>
        <p:nvSpPr>
          <p:cNvPr id="45" name="TextBox 162"/>
          <p:cNvSpPr txBox="1"/>
          <p:nvPr/>
        </p:nvSpPr>
        <p:spPr>
          <a:xfrm>
            <a:off x="4916101" y="5441494"/>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75%</a:t>
            </a:r>
            <a:endParaRPr lang="zh-CN" altLang="en-US" sz="1600" dirty="0">
              <a:solidFill>
                <a:srgbClr val="FFFFFF"/>
              </a:solidFill>
              <a:cs typeface="+mn-ea"/>
              <a:sym typeface="+mn-lt"/>
            </a:endParaRPr>
          </a:p>
        </p:txBody>
      </p:sp>
      <p:sp>
        <p:nvSpPr>
          <p:cNvPr id="46" name="五边形 11"/>
          <p:cNvSpPr/>
          <p:nvPr/>
        </p:nvSpPr>
        <p:spPr>
          <a:xfrm>
            <a:off x="6401490" y="3945589"/>
            <a:ext cx="1006986" cy="398915"/>
          </a:xfrm>
          <a:prstGeom prst="homePlate">
            <a:avLst/>
          </a:prstGeom>
          <a:solidFill>
            <a:schemeClr val="tx1">
              <a:lumMod val="75000"/>
              <a:lumOff val="25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47" name="五边形 12"/>
          <p:cNvSpPr/>
          <p:nvPr/>
        </p:nvSpPr>
        <p:spPr>
          <a:xfrm>
            <a:off x="6401491" y="4437906"/>
            <a:ext cx="1900937" cy="398915"/>
          </a:xfrm>
          <a:prstGeom prst="homePlate">
            <a:avLst/>
          </a:prstGeom>
          <a:solidFill>
            <a:schemeClr val="tx1">
              <a:lumMod val="75000"/>
              <a:lumOff val="25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48" name="五边形 13"/>
          <p:cNvSpPr/>
          <p:nvPr/>
        </p:nvSpPr>
        <p:spPr>
          <a:xfrm>
            <a:off x="6401505" y="4920034"/>
            <a:ext cx="1191934" cy="398915"/>
          </a:xfrm>
          <a:prstGeom prst="homePlate">
            <a:avLst/>
          </a:prstGeom>
          <a:solidFill>
            <a:schemeClr val="tx1">
              <a:lumMod val="75000"/>
              <a:lumOff val="25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49" name="五边形 14"/>
          <p:cNvSpPr/>
          <p:nvPr/>
        </p:nvSpPr>
        <p:spPr>
          <a:xfrm>
            <a:off x="6401505" y="5402915"/>
            <a:ext cx="2540958" cy="398915"/>
          </a:xfrm>
          <a:prstGeom prst="homePlate">
            <a:avLst/>
          </a:prstGeom>
          <a:solidFill>
            <a:schemeClr val="tx1">
              <a:lumMod val="75000"/>
              <a:lumOff val="25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50" name="TextBox 173"/>
          <p:cNvSpPr txBox="1"/>
          <p:nvPr/>
        </p:nvSpPr>
        <p:spPr>
          <a:xfrm>
            <a:off x="6462915" y="3982719"/>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20%</a:t>
            </a:r>
            <a:endParaRPr lang="zh-CN" altLang="en-US" sz="1600" dirty="0">
              <a:solidFill>
                <a:srgbClr val="FFFFFF"/>
              </a:solidFill>
              <a:cs typeface="+mn-ea"/>
              <a:sym typeface="+mn-lt"/>
            </a:endParaRPr>
          </a:p>
        </p:txBody>
      </p:sp>
      <p:sp>
        <p:nvSpPr>
          <p:cNvPr id="51" name="TextBox 174"/>
          <p:cNvSpPr txBox="1"/>
          <p:nvPr/>
        </p:nvSpPr>
        <p:spPr>
          <a:xfrm>
            <a:off x="6462915" y="4468565"/>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56%</a:t>
            </a:r>
            <a:endParaRPr lang="zh-CN" altLang="en-US" sz="1600" dirty="0">
              <a:solidFill>
                <a:srgbClr val="FFFFFF"/>
              </a:solidFill>
              <a:cs typeface="+mn-ea"/>
              <a:sym typeface="+mn-lt"/>
            </a:endParaRPr>
          </a:p>
        </p:txBody>
      </p:sp>
      <p:sp>
        <p:nvSpPr>
          <p:cNvPr id="52" name="TextBox 175"/>
          <p:cNvSpPr txBox="1"/>
          <p:nvPr/>
        </p:nvSpPr>
        <p:spPr>
          <a:xfrm>
            <a:off x="6462915" y="4954716"/>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29%</a:t>
            </a:r>
            <a:endParaRPr lang="zh-CN" altLang="en-US" sz="1600" dirty="0">
              <a:solidFill>
                <a:srgbClr val="FFFFFF"/>
              </a:solidFill>
              <a:cs typeface="+mn-ea"/>
              <a:sym typeface="+mn-lt"/>
            </a:endParaRPr>
          </a:p>
        </p:txBody>
      </p:sp>
      <p:sp>
        <p:nvSpPr>
          <p:cNvPr id="53" name="TextBox 176"/>
          <p:cNvSpPr txBox="1"/>
          <p:nvPr/>
        </p:nvSpPr>
        <p:spPr>
          <a:xfrm>
            <a:off x="6474067" y="5439342"/>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77%</a:t>
            </a:r>
            <a:endParaRPr lang="zh-CN" altLang="en-US" sz="1600" dirty="0">
              <a:solidFill>
                <a:srgbClr val="FFFFFF"/>
              </a:solidFill>
              <a:cs typeface="+mn-ea"/>
              <a:sym typeface="+mn-lt"/>
            </a:endParaRPr>
          </a:p>
        </p:txBody>
      </p:sp>
      <p:sp>
        <p:nvSpPr>
          <p:cNvPr id="54" name="TextBox 180"/>
          <p:cNvSpPr txBox="1"/>
          <p:nvPr/>
        </p:nvSpPr>
        <p:spPr>
          <a:xfrm>
            <a:off x="5608517" y="4013303"/>
            <a:ext cx="614341" cy="253786"/>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zh-CN" altLang="en-US" sz="1200" b="1" dirty="0">
                <a:solidFill>
                  <a:srgbClr val="4D4D4D"/>
                </a:solidFill>
                <a:cs typeface="+mn-ea"/>
                <a:sym typeface="+mn-lt"/>
              </a:rPr>
              <a:t>项目一</a:t>
            </a:r>
          </a:p>
        </p:txBody>
      </p:sp>
      <p:sp>
        <p:nvSpPr>
          <p:cNvPr id="55" name="TextBox 181"/>
          <p:cNvSpPr txBox="1"/>
          <p:nvPr/>
        </p:nvSpPr>
        <p:spPr>
          <a:xfrm>
            <a:off x="5608517" y="4502798"/>
            <a:ext cx="614341" cy="253786"/>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zh-CN" altLang="en-US" sz="1200" b="1" dirty="0">
                <a:solidFill>
                  <a:srgbClr val="4D4D4D"/>
                </a:solidFill>
                <a:cs typeface="+mn-ea"/>
                <a:sym typeface="+mn-lt"/>
              </a:rPr>
              <a:t>项目二</a:t>
            </a:r>
          </a:p>
        </p:txBody>
      </p:sp>
      <p:sp>
        <p:nvSpPr>
          <p:cNvPr id="56" name="TextBox 182"/>
          <p:cNvSpPr txBox="1"/>
          <p:nvPr/>
        </p:nvSpPr>
        <p:spPr>
          <a:xfrm>
            <a:off x="5608672" y="4984925"/>
            <a:ext cx="614341" cy="253786"/>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zh-CN" altLang="en-US" sz="1200" b="1" dirty="0">
                <a:solidFill>
                  <a:srgbClr val="4D4D4D"/>
                </a:solidFill>
                <a:cs typeface="+mn-ea"/>
                <a:sym typeface="+mn-lt"/>
              </a:rPr>
              <a:t>项目三</a:t>
            </a:r>
          </a:p>
        </p:txBody>
      </p:sp>
      <p:sp>
        <p:nvSpPr>
          <p:cNvPr id="57" name="TextBox 183"/>
          <p:cNvSpPr txBox="1"/>
          <p:nvPr/>
        </p:nvSpPr>
        <p:spPr>
          <a:xfrm>
            <a:off x="5608672" y="5469553"/>
            <a:ext cx="614341" cy="253786"/>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zh-CN" altLang="en-US" sz="1200" b="1" dirty="0">
                <a:solidFill>
                  <a:srgbClr val="4D4D4D"/>
                </a:solidFill>
                <a:cs typeface="+mn-ea"/>
                <a:sym typeface="+mn-lt"/>
              </a:rPr>
              <a:t>项目四</a:t>
            </a:r>
          </a:p>
        </p:txBody>
      </p:sp>
      <p:sp>
        <p:nvSpPr>
          <p:cNvPr id="58" name="Oval 4"/>
          <p:cNvSpPr/>
          <p:nvPr/>
        </p:nvSpPr>
        <p:spPr>
          <a:xfrm>
            <a:off x="6309939" y="1916832"/>
            <a:ext cx="914320" cy="862378"/>
          </a:xfrm>
          <a:prstGeom prst="ellipse">
            <a:avLst/>
          </a:prstGeom>
          <a:solidFill>
            <a:schemeClr val="tx1">
              <a:lumMod val="75000"/>
              <a:lumOff val="25000"/>
            </a:schemeClr>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r>
              <a:rPr kumimoji="0" lang="en-US" sz="1400" b="0" i="0" u="none" strike="noStrike" kern="0" cap="none" spc="0" normalizeH="0" baseline="0" noProof="0" dirty="0">
                <a:ln>
                  <a:noFill/>
                </a:ln>
                <a:solidFill>
                  <a:srgbClr val="F4F4F4"/>
                </a:solidFill>
                <a:effectLst/>
                <a:uLnTx/>
                <a:uFillTx/>
                <a:cs typeface="+mn-ea"/>
                <a:sym typeface="+mn-lt"/>
              </a:rPr>
              <a:t>2022</a:t>
            </a:r>
          </a:p>
        </p:txBody>
      </p:sp>
      <p:sp>
        <p:nvSpPr>
          <p:cNvPr id="59" name="Oval 5"/>
          <p:cNvSpPr/>
          <p:nvPr/>
        </p:nvSpPr>
        <p:spPr>
          <a:xfrm>
            <a:off x="4648051" y="1916832"/>
            <a:ext cx="914320" cy="862378"/>
          </a:xfrm>
          <a:prstGeom prst="ellipse">
            <a:avLst/>
          </a:prstGeom>
          <a:solidFill>
            <a:schemeClr val="tx1">
              <a:lumMod val="50000"/>
              <a:lumOff val="50000"/>
            </a:schemeClr>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r>
              <a:rPr kumimoji="0" lang="en-US" altLang="zh-CN" sz="1400" b="0" i="0" u="none" strike="noStrike" kern="0" cap="none" spc="0" normalizeH="0" baseline="0" noProof="0" dirty="0">
                <a:ln>
                  <a:noFill/>
                </a:ln>
                <a:solidFill>
                  <a:srgbClr val="F4F4F4"/>
                </a:solidFill>
                <a:effectLst/>
                <a:uLnTx/>
                <a:uFillTx/>
                <a:cs typeface="+mn-ea"/>
                <a:sym typeface="+mn-lt"/>
              </a:rPr>
              <a:t>2021</a:t>
            </a:r>
            <a:endParaRPr kumimoji="0" lang="en-US" sz="1400" b="0" i="0" u="none" strike="noStrike" kern="0" cap="none" spc="0" normalizeH="0" baseline="0" noProof="0" dirty="0">
              <a:ln>
                <a:noFill/>
              </a:ln>
              <a:solidFill>
                <a:srgbClr val="F4F4F4"/>
              </a:solidFill>
              <a:effectLst/>
              <a:uLnTx/>
              <a:uFillTx/>
              <a:cs typeface="+mn-ea"/>
              <a:sym typeface="+mn-lt"/>
            </a:endParaRPr>
          </a:p>
        </p:txBody>
      </p:sp>
      <p:sp>
        <p:nvSpPr>
          <p:cNvPr id="60" name="Text Box 10"/>
          <p:cNvSpPr txBox="1">
            <a:spLocks noChangeArrowheads="1"/>
          </p:cNvSpPr>
          <p:nvPr/>
        </p:nvSpPr>
        <p:spPr bwMode="auto">
          <a:xfrm>
            <a:off x="6401485" y="2914254"/>
            <a:ext cx="4090971" cy="914799"/>
          </a:xfrm>
          <a:prstGeom prst="rect">
            <a:avLst/>
          </a:prstGeom>
          <a:noFill/>
          <a:ln w="9525">
            <a:noFill/>
            <a:miter lim="800000"/>
          </a:ln>
        </p:spPr>
        <p:txBody>
          <a:bodyPr wrap="square" lIns="34226" tIns="17112" rIns="34226" bIns="17112">
            <a:spAutoFit/>
          </a:bodyPr>
          <a:lstStyle/>
          <a:p>
            <a:pPr defTabSz="814070" fontAlgn="base">
              <a:lnSpc>
                <a:spcPct val="130000"/>
              </a:lnSpc>
              <a:spcBef>
                <a:spcPct val="0"/>
              </a:spcBef>
              <a:spcAft>
                <a:spcPct val="0"/>
              </a:spcAft>
              <a:buFont typeface="Arial" panose="020B0604020202020204" pitchFamily="34" charset="0"/>
              <a:buNone/>
            </a:pPr>
            <a:r>
              <a:rPr lang="zh-CN" altLang="en-US" sz="1600" b="1" dirty="0">
                <a:solidFill>
                  <a:srgbClr val="4D4D4D"/>
                </a:solidFill>
                <a:cs typeface="+mn-ea"/>
                <a:sym typeface="+mn-lt"/>
              </a:rPr>
              <a:t>单击此处添加标题</a:t>
            </a:r>
            <a:endParaRPr lang="en-US" altLang="zh-CN" sz="1600" b="1" dirty="0">
              <a:solidFill>
                <a:srgbClr val="4D4D4D"/>
              </a:solidFill>
              <a:cs typeface="+mn-ea"/>
              <a:sym typeface="+mn-lt"/>
            </a:endParaRPr>
          </a:p>
          <a:p>
            <a:pPr defTabSz="814070" fontAlgn="base">
              <a:lnSpc>
                <a:spcPct val="130000"/>
              </a:lnSpc>
              <a:spcBef>
                <a:spcPct val="0"/>
              </a:spcBef>
              <a:spcAft>
                <a:spcPct val="0"/>
              </a:spcAft>
              <a:buFont typeface="Arial" panose="020B0604020202020204" pitchFamily="34" charset="0"/>
              <a:buNone/>
            </a:pPr>
            <a:r>
              <a:rPr lang="zh-CN" altLang="en-US" sz="1400" dirty="0">
                <a:solidFill>
                  <a:srgbClr val="4D4D4D"/>
                </a:solidFill>
                <a:cs typeface="+mn-ea"/>
                <a:sym typeface="+mn-lt"/>
              </a:rPr>
              <a:t>您的内容打在这里，或者通过复制您的文本后，在此框中选择粘贴，并选择只保留文字。</a:t>
            </a:r>
            <a:endParaRPr lang="en-US" sz="1400" dirty="0">
              <a:solidFill>
                <a:srgbClr val="4D4D4D"/>
              </a:solidFill>
              <a:cs typeface="+mn-ea"/>
              <a:sym typeface="+mn-lt"/>
            </a:endParaRPr>
          </a:p>
        </p:txBody>
      </p:sp>
      <p:sp>
        <p:nvSpPr>
          <p:cNvPr id="61" name="Text Box 10"/>
          <p:cNvSpPr txBox="1">
            <a:spLocks noChangeArrowheads="1"/>
          </p:cNvSpPr>
          <p:nvPr/>
        </p:nvSpPr>
        <p:spPr bwMode="auto">
          <a:xfrm>
            <a:off x="1654941" y="2922821"/>
            <a:ext cx="3796954" cy="914799"/>
          </a:xfrm>
          <a:prstGeom prst="rect">
            <a:avLst/>
          </a:prstGeom>
          <a:noFill/>
          <a:ln w="9525">
            <a:noFill/>
            <a:miter lim="800000"/>
          </a:ln>
        </p:spPr>
        <p:txBody>
          <a:bodyPr wrap="square" lIns="34226" tIns="17112" rIns="34226" bIns="17112">
            <a:spAutoFit/>
          </a:bodyPr>
          <a:lstStyle/>
          <a:p>
            <a:pPr algn="r" defTabSz="814070" fontAlgn="base">
              <a:lnSpc>
                <a:spcPct val="130000"/>
              </a:lnSpc>
              <a:spcBef>
                <a:spcPct val="0"/>
              </a:spcBef>
              <a:spcAft>
                <a:spcPct val="0"/>
              </a:spcAft>
              <a:buFont typeface="Arial" panose="020B0604020202020204" pitchFamily="34" charset="0"/>
              <a:buNone/>
            </a:pPr>
            <a:r>
              <a:rPr lang="zh-CN" altLang="en-US" sz="1600" b="1" dirty="0">
                <a:solidFill>
                  <a:srgbClr val="4D4D4D"/>
                </a:solidFill>
                <a:cs typeface="+mn-ea"/>
                <a:sym typeface="+mn-lt"/>
              </a:rPr>
              <a:t>单击此处添加标题</a:t>
            </a:r>
            <a:endParaRPr lang="en-US" altLang="zh-CN" sz="1600" b="1" dirty="0">
              <a:solidFill>
                <a:srgbClr val="4D4D4D"/>
              </a:solidFill>
              <a:cs typeface="+mn-ea"/>
              <a:sym typeface="+mn-lt"/>
            </a:endParaRPr>
          </a:p>
          <a:p>
            <a:pPr algn="r" defTabSz="814070" fontAlgn="base">
              <a:lnSpc>
                <a:spcPct val="130000"/>
              </a:lnSpc>
              <a:spcBef>
                <a:spcPct val="0"/>
              </a:spcBef>
              <a:spcAft>
                <a:spcPct val="0"/>
              </a:spcAft>
              <a:buFont typeface="Arial" panose="020B0604020202020204" pitchFamily="34" charset="0"/>
              <a:buNone/>
            </a:pPr>
            <a:r>
              <a:rPr lang="zh-CN" altLang="en-US" sz="1400" dirty="0">
                <a:solidFill>
                  <a:srgbClr val="4D4D4D"/>
                </a:solidFill>
                <a:cs typeface="+mn-ea"/>
                <a:sym typeface="+mn-lt"/>
              </a:rPr>
              <a:t>您的内容打在这里，或者通过复制您的文本后，在此框中选择粘贴，并选择只保留文字。</a:t>
            </a:r>
            <a:endParaRPr lang="en-US" sz="1400" dirty="0">
              <a:solidFill>
                <a:srgbClr val="4D4D4D"/>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 calcmode="lin" valueType="num">
                                      <p:cBhvr additive="base">
                                        <p:cTn id="21" dur="500" fill="hold"/>
                                        <p:tgtEl>
                                          <p:spTgt spid="60"/>
                                        </p:tgtEl>
                                        <p:attrNameLst>
                                          <p:attrName>ppt_x</p:attrName>
                                        </p:attrNameLst>
                                      </p:cBhvr>
                                      <p:tavLst>
                                        <p:tav tm="0">
                                          <p:val>
                                            <p:strVal val="1+#ppt_w/2"/>
                                          </p:val>
                                        </p:tav>
                                        <p:tav tm="100000">
                                          <p:val>
                                            <p:strVal val="#ppt_x"/>
                                          </p:val>
                                        </p:tav>
                                      </p:tavLst>
                                    </p:anim>
                                    <p:anim calcmode="lin" valueType="num">
                                      <p:cBhvr additive="base">
                                        <p:cTn id="22"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fill="hold"/>
                                        <p:tgtEl>
                                          <p:spTgt spid="48"/>
                                        </p:tgtEl>
                                        <p:attrNameLst>
                                          <p:attrName>ppt_x</p:attrName>
                                        </p:attrNameLst>
                                      </p:cBhvr>
                                      <p:tavLst>
                                        <p:tav tm="0">
                                          <p:val>
                                            <p:strVal val="#ppt_x"/>
                                          </p:val>
                                        </p:tav>
                                        <p:tav tm="100000">
                                          <p:val>
                                            <p:strVal val="#ppt_x"/>
                                          </p:val>
                                        </p:tav>
                                      </p:tavLst>
                                    </p:anim>
                                    <p:anim calcmode="lin" valueType="num">
                                      <p:cBhvr additive="base">
                                        <p:cTn id="68" dur="500" fill="hold"/>
                                        <p:tgtEl>
                                          <p:spTgt spid="4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500" fill="hold"/>
                                        <p:tgtEl>
                                          <p:spTgt spid="49"/>
                                        </p:tgtEl>
                                        <p:attrNameLst>
                                          <p:attrName>ppt_x</p:attrName>
                                        </p:attrNameLst>
                                      </p:cBhvr>
                                      <p:tavLst>
                                        <p:tav tm="0">
                                          <p:val>
                                            <p:strVal val="#ppt_x"/>
                                          </p:val>
                                        </p:tav>
                                        <p:tav tm="100000">
                                          <p:val>
                                            <p:strVal val="#ppt_x"/>
                                          </p:val>
                                        </p:tav>
                                      </p:tavLst>
                                    </p:anim>
                                    <p:anim calcmode="lin" valueType="num">
                                      <p:cBhvr additive="base">
                                        <p:cTn id="72" dur="50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 calcmode="lin" valueType="num">
                                      <p:cBhvr additive="base">
                                        <p:cTn id="75" dur="500" fill="hold"/>
                                        <p:tgtEl>
                                          <p:spTgt spid="50"/>
                                        </p:tgtEl>
                                        <p:attrNameLst>
                                          <p:attrName>ppt_x</p:attrName>
                                        </p:attrNameLst>
                                      </p:cBhvr>
                                      <p:tavLst>
                                        <p:tav tm="0">
                                          <p:val>
                                            <p:strVal val="#ppt_x"/>
                                          </p:val>
                                        </p:tav>
                                        <p:tav tm="100000">
                                          <p:val>
                                            <p:strVal val="#ppt_x"/>
                                          </p:val>
                                        </p:tav>
                                      </p:tavLst>
                                    </p:anim>
                                    <p:anim calcmode="lin" valueType="num">
                                      <p:cBhvr additive="base">
                                        <p:cTn id="76" dur="500" fill="hold"/>
                                        <p:tgtEl>
                                          <p:spTgt spid="5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fill="hold"/>
                                        <p:tgtEl>
                                          <p:spTgt spid="51"/>
                                        </p:tgtEl>
                                        <p:attrNameLst>
                                          <p:attrName>ppt_x</p:attrName>
                                        </p:attrNameLst>
                                      </p:cBhvr>
                                      <p:tavLst>
                                        <p:tav tm="0">
                                          <p:val>
                                            <p:strVal val="#ppt_x"/>
                                          </p:val>
                                        </p:tav>
                                        <p:tav tm="100000">
                                          <p:val>
                                            <p:strVal val="#ppt_x"/>
                                          </p:val>
                                        </p:tav>
                                      </p:tavLst>
                                    </p:anim>
                                    <p:anim calcmode="lin" valueType="num">
                                      <p:cBhvr additive="base">
                                        <p:cTn id="80" dur="500" fill="hold"/>
                                        <p:tgtEl>
                                          <p:spTgt spid="5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ppt_x"/>
                                          </p:val>
                                        </p:tav>
                                        <p:tav tm="100000">
                                          <p:val>
                                            <p:strVal val="#ppt_x"/>
                                          </p:val>
                                        </p:tav>
                                      </p:tavLst>
                                    </p:anim>
                                    <p:anim calcmode="lin" valueType="num">
                                      <p:cBhvr additive="base">
                                        <p:cTn id="84" dur="500" fill="hold"/>
                                        <p:tgtEl>
                                          <p:spTgt spid="5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 calcmode="lin" valueType="num">
                                      <p:cBhvr additive="base">
                                        <p:cTn id="91" dur="500" fill="hold"/>
                                        <p:tgtEl>
                                          <p:spTgt spid="54"/>
                                        </p:tgtEl>
                                        <p:attrNameLst>
                                          <p:attrName>ppt_x</p:attrName>
                                        </p:attrNameLst>
                                      </p:cBhvr>
                                      <p:tavLst>
                                        <p:tav tm="0">
                                          <p:val>
                                            <p:strVal val="#ppt_x"/>
                                          </p:val>
                                        </p:tav>
                                        <p:tav tm="100000">
                                          <p:val>
                                            <p:strVal val="#ppt_x"/>
                                          </p:val>
                                        </p:tav>
                                      </p:tavLst>
                                    </p:anim>
                                    <p:anim calcmode="lin" valueType="num">
                                      <p:cBhvr additive="base">
                                        <p:cTn id="92" dur="500" fill="hold"/>
                                        <p:tgtEl>
                                          <p:spTgt spid="5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 calcmode="lin" valueType="num">
                                      <p:cBhvr additive="base">
                                        <p:cTn id="95" dur="500" fill="hold"/>
                                        <p:tgtEl>
                                          <p:spTgt spid="55"/>
                                        </p:tgtEl>
                                        <p:attrNameLst>
                                          <p:attrName>ppt_x</p:attrName>
                                        </p:attrNameLst>
                                      </p:cBhvr>
                                      <p:tavLst>
                                        <p:tav tm="0">
                                          <p:val>
                                            <p:strVal val="#ppt_x"/>
                                          </p:val>
                                        </p:tav>
                                        <p:tav tm="100000">
                                          <p:val>
                                            <p:strVal val="#ppt_x"/>
                                          </p:val>
                                        </p:tav>
                                      </p:tavLst>
                                    </p:anim>
                                    <p:anim calcmode="lin" valueType="num">
                                      <p:cBhvr additive="base">
                                        <p:cTn id="96" dur="500" fill="hold"/>
                                        <p:tgtEl>
                                          <p:spTgt spid="5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 calcmode="lin" valueType="num">
                                      <p:cBhvr additive="base">
                                        <p:cTn id="99" dur="500" fill="hold"/>
                                        <p:tgtEl>
                                          <p:spTgt spid="56"/>
                                        </p:tgtEl>
                                        <p:attrNameLst>
                                          <p:attrName>ppt_x</p:attrName>
                                        </p:attrNameLst>
                                      </p:cBhvr>
                                      <p:tavLst>
                                        <p:tav tm="0">
                                          <p:val>
                                            <p:strVal val="#ppt_x"/>
                                          </p:val>
                                        </p:tav>
                                        <p:tav tm="100000">
                                          <p:val>
                                            <p:strVal val="#ppt_x"/>
                                          </p:val>
                                        </p:tav>
                                      </p:tavLst>
                                    </p:anim>
                                    <p:anim calcmode="lin" valueType="num">
                                      <p:cBhvr additive="base">
                                        <p:cTn id="100" dur="500" fill="hold"/>
                                        <p:tgtEl>
                                          <p:spTgt spid="5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anim calcmode="lin" valueType="num">
                                      <p:cBhvr additive="base">
                                        <p:cTn id="103" dur="500" fill="hold"/>
                                        <p:tgtEl>
                                          <p:spTgt spid="57"/>
                                        </p:tgtEl>
                                        <p:attrNameLst>
                                          <p:attrName>ppt_x</p:attrName>
                                        </p:attrNameLst>
                                      </p:cBhvr>
                                      <p:tavLst>
                                        <p:tav tm="0">
                                          <p:val>
                                            <p:strVal val="#ppt_x"/>
                                          </p:val>
                                        </p:tav>
                                        <p:tav tm="100000">
                                          <p:val>
                                            <p:strVal val="#ppt_x"/>
                                          </p:val>
                                        </p:tav>
                                      </p:tavLst>
                                    </p:anim>
                                    <p:anim calcmode="lin" valueType="num">
                                      <p:cBhvr additive="base">
                                        <p:cTn id="10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42" grpId="0"/>
      <p:bldP spid="43" grpId="0"/>
      <p:bldP spid="44" grpId="0"/>
      <p:bldP spid="45" grpId="0"/>
      <p:bldP spid="46" grpId="0" animBg="1"/>
      <p:bldP spid="47" grpId="0" animBg="1"/>
      <p:bldP spid="48" grpId="0" animBg="1"/>
      <p:bldP spid="49" grpId="0" animBg="1"/>
      <p:bldP spid="50" grpId="0"/>
      <p:bldP spid="51" grpId="0"/>
      <p:bldP spid="52" grpId="0"/>
      <p:bldP spid="53" grpId="0"/>
      <p:bldP spid="54" grpId="0"/>
      <p:bldP spid="55" grpId="0"/>
      <p:bldP spid="56" grpId="0"/>
      <p:bldP spid="57" grpId="0"/>
      <p:bldP spid="58" grpId="0" animBg="1"/>
      <p:bldP spid="59" grpId="0" animBg="1"/>
      <p:bldP spid="60"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996954" y="-2490492"/>
            <a:ext cx="5691788" cy="6447034"/>
          </a:xfrm>
          <a:prstGeom prst="roundRect">
            <a:avLst>
              <a:gd name="adj" fmla="val 1100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1" name="圆角矩形 10"/>
          <p:cNvSpPr/>
          <p:nvPr/>
        </p:nvSpPr>
        <p:spPr>
          <a:xfrm>
            <a:off x="1815712" y="2179329"/>
            <a:ext cx="11027450" cy="6909975"/>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圆角矩形 11"/>
          <p:cNvSpPr/>
          <p:nvPr/>
        </p:nvSpPr>
        <p:spPr>
          <a:xfrm>
            <a:off x="9446055" y="-1229677"/>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3" name="椭圆 12"/>
          <p:cNvSpPr/>
          <p:nvPr/>
        </p:nvSpPr>
        <p:spPr>
          <a:xfrm>
            <a:off x="3518189" y="2002683"/>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椭圆 14"/>
          <p:cNvSpPr/>
          <p:nvPr/>
        </p:nvSpPr>
        <p:spPr>
          <a:xfrm>
            <a:off x="1639066" y="3779897"/>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6" name="文本框 15"/>
          <p:cNvSpPr txBox="1"/>
          <p:nvPr/>
        </p:nvSpPr>
        <p:spPr>
          <a:xfrm>
            <a:off x="3973742" y="2448323"/>
            <a:ext cx="6232796" cy="1107996"/>
          </a:xfrm>
          <a:prstGeom prst="rect">
            <a:avLst/>
          </a:prstGeom>
          <a:noFill/>
        </p:spPr>
        <p:txBody>
          <a:bodyPr wrap="none" rtlCol="0">
            <a:spAutoFit/>
          </a:bodyPr>
          <a:lstStyle>
            <a:defPPr>
              <a:defRPr lang="zh-CN"/>
            </a:defPPr>
            <a:lvl1pPr>
              <a:defRPr kumimoji="1" sz="6600" b="1">
                <a:solidFill>
                  <a:schemeClr val="tx1">
                    <a:lumMod val="75000"/>
                    <a:lumOff val="25000"/>
                  </a:schemeClr>
                </a:solidFill>
                <a:latin typeface="Arial"/>
                <a:ea typeface="微软雅黑"/>
              </a:defRPr>
            </a:lvl1pPr>
          </a:lstStyle>
          <a:p>
            <a:r>
              <a:rPr lang="zh-CN" altLang="en-US" dirty="0">
                <a:latin typeface="+mn-lt"/>
                <a:ea typeface="+mn-ea"/>
                <a:cs typeface="+mn-ea"/>
                <a:sym typeface="+mn-lt"/>
              </a:rPr>
              <a:t>请在此输入标题</a:t>
            </a:r>
          </a:p>
        </p:txBody>
      </p:sp>
      <p:sp>
        <p:nvSpPr>
          <p:cNvPr id="17" name="文本框 16"/>
          <p:cNvSpPr txBox="1"/>
          <p:nvPr/>
        </p:nvSpPr>
        <p:spPr>
          <a:xfrm>
            <a:off x="3983258" y="3522519"/>
            <a:ext cx="6192981" cy="534762"/>
          </a:xfrm>
          <a:prstGeom prst="rect">
            <a:avLst/>
          </a:prstGeom>
          <a:noFill/>
        </p:spPr>
        <p:txBody>
          <a:bodyPr wrap="square" rtlCol="0">
            <a:spAutoFit/>
          </a:bodyPr>
          <a:lstStyle/>
          <a:p>
            <a:pPr>
              <a:lnSpc>
                <a:spcPct val="150000"/>
              </a:lnSpc>
            </a:pPr>
            <a:r>
              <a:rPr kumimoji="1" lang="en-GB" altLang="zh-CN" sz="1000" dirty="0">
                <a:solidFill>
                  <a:schemeClr val="tx1">
                    <a:lumMod val="50000"/>
                    <a:lumOff val="50000"/>
                  </a:schemeClr>
                </a:solidFill>
                <a:cs typeface="+mn-ea"/>
                <a:sym typeface="+mn-lt"/>
              </a:rPr>
              <a:t>your content is entered here, or by copying your text, select paste in this box and choose to retain only text. your content is typed here, or by copying your text, select paste in this box.</a:t>
            </a:r>
          </a:p>
        </p:txBody>
      </p:sp>
      <p:sp>
        <p:nvSpPr>
          <p:cNvPr id="18" name="文本框 17"/>
          <p:cNvSpPr txBox="1"/>
          <p:nvPr/>
        </p:nvSpPr>
        <p:spPr>
          <a:xfrm>
            <a:off x="2318834" y="2504880"/>
            <a:ext cx="1040670" cy="1015663"/>
          </a:xfrm>
          <a:prstGeom prst="rect">
            <a:avLst/>
          </a:prstGeom>
          <a:noFill/>
        </p:spPr>
        <p:txBody>
          <a:bodyPr wrap="none" rtlCol="0">
            <a:spAutoFit/>
          </a:bodyPr>
          <a:lstStyle/>
          <a:p>
            <a:r>
              <a:rPr kumimoji="1" lang="en-US" altLang="zh-CN" sz="6000">
                <a:solidFill>
                  <a:schemeClr val="tx1">
                    <a:lumMod val="75000"/>
                    <a:lumOff val="25000"/>
                  </a:schemeClr>
                </a:solidFill>
                <a:cs typeface="+mn-ea"/>
                <a:sym typeface="+mn-lt"/>
              </a:rPr>
              <a:t>04</a:t>
            </a:r>
            <a:endParaRPr kumimoji="1" lang="zh-CN" altLang="en-US" sz="60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54"/>
          <p:cNvCxnSpPr/>
          <p:nvPr/>
        </p:nvCxnSpPr>
        <p:spPr>
          <a:xfrm>
            <a:off x="2553999"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56"/>
          <p:cNvCxnSpPr/>
          <p:nvPr/>
        </p:nvCxnSpPr>
        <p:spPr>
          <a:xfrm>
            <a:off x="5611620"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58"/>
          <p:cNvCxnSpPr/>
          <p:nvPr/>
        </p:nvCxnSpPr>
        <p:spPr>
          <a:xfrm>
            <a:off x="8672541"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59"/>
          <p:cNvSpPr txBox="1"/>
          <p:nvPr/>
        </p:nvSpPr>
        <p:spPr>
          <a:xfrm>
            <a:off x="1024808" y="1700809"/>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mn-lt"/>
                <a:ea typeface="+mn-ea"/>
                <a:cs typeface="+mn-ea"/>
                <a:sym typeface="+mn-lt"/>
              </a:rPr>
              <a:t>添加标题</a:t>
            </a:r>
            <a:endParaRPr lang="en-US" altLang="zh-CN" b="1" dirty="0">
              <a:solidFill>
                <a:schemeClr val="tx1">
                  <a:lumMod val="75000"/>
                  <a:lumOff val="25000"/>
                </a:schemeClr>
              </a:solidFill>
              <a:latin typeface="+mn-lt"/>
              <a:ea typeface="+mn-ea"/>
              <a:cs typeface="+mn-ea"/>
              <a:sym typeface="+mn-lt"/>
            </a:endParaRPr>
          </a:p>
          <a:p>
            <a:pPr algn="just">
              <a:lnSpc>
                <a:spcPct val="120000"/>
              </a:lnSpc>
            </a:pPr>
            <a:r>
              <a:rPr lang="zh-CN" altLang="en-US" sz="1200" dirty="0">
                <a:solidFill>
                  <a:schemeClr val="tx1">
                    <a:lumMod val="75000"/>
                    <a:lumOff val="25000"/>
                  </a:schemeClr>
                </a:solidFill>
                <a:latin typeface="+mn-lt"/>
                <a:ea typeface="+mn-ea"/>
                <a:cs typeface="+mn-ea"/>
                <a:sym typeface="+mn-lt"/>
              </a:rPr>
              <a:t>请替换文字内容复制你的内容到此请替换文字内容复制你的内容到此</a:t>
            </a:r>
            <a:endParaRPr lang="en-US" sz="1200" dirty="0">
              <a:solidFill>
                <a:schemeClr val="tx1">
                  <a:lumMod val="75000"/>
                  <a:lumOff val="25000"/>
                </a:schemeClr>
              </a:solidFill>
              <a:latin typeface="+mn-lt"/>
              <a:ea typeface="+mn-ea"/>
              <a:cs typeface="+mn-ea"/>
              <a:sym typeface="+mn-lt"/>
            </a:endParaRPr>
          </a:p>
        </p:txBody>
      </p:sp>
      <p:cxnSp>
        <p:nvCxnSpPr>
          <p:cNvPr id="26" name="Straight Connector 62"/>
          <p:cNvCxnSpPr/>
          <p:nvPr/>
        </p:nvCxnSpPr>
        <p:spPr>
          <a:xfrm>
            <a:off x="1035351" y="1796821"/>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63"/>
          <p:cNvCxnSpPr/>
          <p:nvPr/>
        </p:nvCxnSpPr>
        <p:spPr>
          <a:xfrm>
            <a:off x="4092539" y="1796821"/>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64"/>
          <p:cNvCxnSpPr/>
          <p:nvPr/>
        </p:nvCxnSpPr>
        <p:spPr>
          <a:xfrm>
            <a:off x="7147759" y="1796821"/>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912124" y="3254699"/>
            <a:ext cx="10390551" cy="1354860"/>
            <a:chOff x="912124" y="3254699"/>
            <a:chExt cx="10390551" cy="1354860"/>
          </a:xfrm>
        </p:grpSpPr>
        <p:sp>
          <p:nvSpPr>
            <p:cNvPr id="30" name="Freeform 8"/>
            <p:cNvSpPr/>
            <p:nvPr/>
          </p:nvSpPr>
          <p:spPr bwMode="auto">
            <a:xfrm>
              <a:off x="8171139" y="3254700"/>
              <a:ext cx="501403" cy="1354859"/>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tx1">
                <a:lumMod val="50000"/>
                <a:lumOff val="50000"/>
              </a:schemeClr>
            </a:solidFill>
            <a:ln>
              <a:noFill/>
            </a:ln>
          </p:spPr>
          <p:txBody>
            <a:bodyPr vert="horz" wrap="square" lIns="121907" tIns="60953" rIns="121907" bIns="60953" numCol="1" anchor="t" anchorCtr="0" compatLnSpc="1"/>
            <a:lstStyle/>
            <a:p>
              <a:endParaRPr lang="en-US" sz="2400">
                <a:cs typeface="+mn-ea"/>
                <a:sym typeface="+mn-lt"/>
              </a:endParaRPr>
            </a:p>
          </p:txBody>
        </p:sp>
        <p:sp>
          <p:nvSpPr>
            <p:cNvPr id="31" name="Freeform 10"/>
            <p:cNvSpPr/>
            <p:nvPr/>
          </p:nvSpPr>
          <p:spPr bwMode="auto">
            <a:xfrm>
              <a:off x="6641949" y="3254700"/>
              <a:ext cx="501403" cy="1354859"/>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tx1">
                <a:lumMod val="50000"/>
                <a:lumOff val="50000"/>
              </a:schemeClr>
            </a:solidFill>
            <a:ln>
              <a:noFill/>
            </a:ln>
          </p:spPr>
          <p:txBody>
            <a:bodyPr vert="horz" wrap="square" lIns="121907" tIns="60953" rIns="121907" bIns="60953" numCol="1" anchor="t" anchorCtr="0" compatLnSpc="1"/>
            <a:lstStyle/>
            <a:p>
              <a:endParaRPr lang="en-US" sz="2400">
                <a:cs typeface="+mn-ea"/>
                <a:sym typeface="+mn-lt"/>
              </a:endParaRPr>
            </a:p>
          </p:txBody>
        </p:sp>
        <p:sp>
          <p:nvSpPr>
            <p:cNvPr id="32" name="Freeform 12"/>
            <p:cNvSpPr/>
            <p:nvPr/>
          </p:nvSpPr>
          <p:spPr bwMode="auto">
            <a:xfrm>
              <a:off x="5112760" y="3254700"/>
              <a:ext cx="499617" cy="135485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tx1">
                <a:lumMod val="50000"/>
                <a:lumOff val="50000"/>
              </a:schemeClr>
            </a:solidFill>
            <a:ln>
              <a:noFill/>
            </a:ln>
          </p:spPr>
          <p:txBody>
            <a:bodyPr vert="horz" wrap="square" lIns="121907" tIns="60953" rIns="121907" bIns="60953" numCol="1" anchor="t" anchorCtr="0" compatLnSpc="1"/>
            <a:lstStyle/>
            <a:p>
              <a:endParaRPr lang="en-US" sz="2400">
                <a:cs typeface="+mn-ea"/>
                <a:sym typeface="+mn-lt"/>
              </a:endParaRPr>
            </a:p>
          </p:txBody>
        </p:sp>
        <p:sp>
          <p:nvSpPr>
            <p:cNvPr id="33" name="Freeform 14"/>
            <p:cNvSpPr/>
            <p:nvPr/>
          </p:nvSpPr>
          <p:spPr bwMode="auto">
            <a:xfrm>
              <a:off x="3583570" y="3254700"/>
              <a:ext cx="499617" cy="135485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tx1">
                <a:lumMod val="50000"/>
                <a:lumOff val="50000"/>
              </a:schemeClr>
            </a:solidFill>
            <a:ln>
              <a:noFill/>
            </a:ln>
          </p:spPr>
          <p:txBody>
            <a:bodyPr vert="horz" wrap="square" lIns="121907" tIns="60953" rIns="121907" bIns="60953" numCol="1" anchor="t" anchorCtr="0" compatLnSpc="1"/>
            <a:lstStyle/>
            <a:p>
              <a:endParaRPr lang="en-US" sz="2400" dirty="0">
                <a:cs typeface="+mn-ea"/>
                <a:sym typeface="+mn-lt"/>
              </a:endParaRPr>
            </a:p>
          </p:txBody>
        </p:sp>
        <p:sp>
          <p:nvSpPr>
            <p:cNvPr id="34" name="Freeform 16"/>
            <p:cNvSpPr/>
            <p:nvPr/>
          </p:nvSpPr>
          <p:spPr bwMode="auto">
            <a:xfrm>
              <a:off x="2054381" y="3254700"/>
              <a:ext cx="499617" cy="135485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tx1">
                <a:lumMod val="50000"/>
                <a:lumOff val="50000"/>
              </a:schemeClr>
            </a:solidFill>
            <a:ln>
              <a:noFill/>
            </a:ln>
          </p:spPr>
          <p:txBody>
            <a:bodyPr vert="horz" wrap="square" lIns="121907" tIns="60953" rIns="121907" bIns="60953" numCol="1" anchor="t" anchorCtr="0" compatLnSpc="1"/>
            <a:lstStyle/>
            <a:p>
              <a:endParaRPr lang="en-US" sz="2400">
                <a:cs typeface="+mn-ea"/>
                <a:sym typeface="+mn-lt"/>
              </a:endParaRPr>
            </a:p>
          </p:txBody>
        </p:sp>
        <p:grpSp>
          <p:nvGrpSpPr>
            <p:cNvPr id="55" name="组合 54"/>
            <p:cNvGrpSpPr/>
            <p:nvPr/>
          </p:nvGrpSpPr>
          <p:grpSpPr>
            <a:xfrm>
              <a:off x="1024809" y="3254700"/>
              <a:ext cx="10277866" cy="1354859"/>
              <a:chOff x="1024809" y="3254700"/>
              <a:chExt cx="10277866" cy="1354859"/>
            </a:xfrm>
            <a:solidFill>
              <a:schemeClr val="accent1">
                <a:lumMod val="60000"/>
                <a:lumOff val="40000"/>
              </a:schemeClr>
            </a:solidFill>
          </p:grpSpPr>
          <p:sp>
            <p:nvSpPr>
              <p:cNvPr id="63" name="Freeform 17"/>
              <p:cNvSpPr/>
              <p:nvPr/>
            </p:nvSpPr>
            <p:spPr bwMode="auto">
              <a:xfrm>
                <a:off x="10201731" y="3429636"/>
                <a:ext cx="1100944" cy="1024288"/>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tx1">
                  <a:lumMod val="50000"/>
                  <a:lumOff val="50000"/>
                </a:schemeClr>
              </a:solidFill>
              <a:ln>
                <a:noFill/>
              </a:ln>
            </p:spPr>
            <p:txBody>
              <a:bodyPr vert="horz" wrap="square" lIns="121907" tIns="60953" rIns="121907" bIns="60953" numCol="1" anchor="t" anchorCtr="0" compatLnSpc="1"/>
              <a:lstStyle/>
              <a:p>
                <a:endParaRPr lang="en-US" sz="2400">
                  <a:cs typeface="+mn-ea"/>
                  <a:sym typeface="+mn-lt"/>
                </a:endParaRPr>
              </a:p>
            </p:txBody>
          </p:sp>
          <p:sp>
            <p:nvSpPr>
              <p:cNvPr id="64" name="Freeform 15"/>
              <p:cNvSpPr/>
              <p:nvPr/>
            </p:nvSpPr>
            <p:spPr bwMode="auto">
              <a:xfrm>
                <a:off x="1024809" y="3254701"/>
                <a:ext cx="1029571" cy="1350033"/>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tx1">
                  <a:lumMod val="75000"/>
                  <a:lumOff val="25000"/>
                </a:schemeClr>
              </a:solidFill>
              <a:ln>
                <a:noFill/>
              </a:ln>
            </p:spPr>
            <p:txBody>
              <a:bodyPr vert="horz" wrap="square" lIns="121883" tIns="60941" rIns="121883" bIns="60941" numCol="1" anchor="t" anchorCtr="0" compatLnSpc="1"/>
              <a:lstStyle/>
              <a:p>
                <a:endParaRPr lang="en-US" sz="2400" dirty="0">
                  <a:cs typeface="+mn-ea"/>
                  <a:sym typeface="+mn-lt"/>
                </a:endParaRPr>
              </a:p>
            </p:txBody>
          </p:sp>
          <p:sp>
            <p:nvSpPr>
              <p:cNvPr id="65" name="Rectangle 13"/>
              <p:cNvSpPr>
                <a:spLocks noChangeArrowheads="1"/>
              </p:cNvSpPr>
              <p:nvPr/>
            </p:nvSpPr>
            <p:spPr bwMode="auto">
              <a:xfrm>
                <a:off x="2553999" y="3254700"/>
                <a:ext cx="1029571" cy="1354859"/>
              </a:xfrm>
              <a:prstGeom prst="rect">
                <a:avLst/>
              </a:prstGeom>
              <a:solidFill>
                <a:schemeClr val="tx1">
                  <a:lumMod val="85000"/>
                  <a:lumOff val="15000"/>
                </a:schemeClr>
              </a:solidFill>
              <a:ln>
                <a:noFill/>
              </a:ln>
            </p:spPr>
            <p:txBody>
              <a:bodyPr vert="horz" wrap="square" lIns="121883" tIns="60941" rIns="121883" bIns="60941" numCol="1" anchor="t" anchorCtr="0" compatLnSpc="1"/>
              <a:lstStyle/>
              <a:p>
                <a:endParaRPr lang="en-US" sz="2400">
                  <a:cs typeface="+mn-ea"/>
                  <a:sym typeface="+mn-lt"/>
                </a:endParaRPr>
              </a:p>
            </p:txBody>
          </p:sp>
          <p:sp>
            <p:nvSpPr>
              <p:cNvPr id="66" name="Rectangle 11"/>
              <p:cNvSpPr>
                <a:spLocks noChangeArrowheads="1"/>
              </p:cNvSpPr>
              <p:nvPr/>
            </p:nvSpPr>
            <p:spPr bwMode="auto">
              <a:xfrm>
                <a:off x="4083188" y="3254700"/>
                <a:ext cx="1029571" cy="1354859"/>
              </a:xfrm>
              <a:prstGeom prst="rect">
                <a:avLst/>
              </a:prstGeom>
              <a:solidFill>
                <a:schemeClr val="tx1">
                  <a:lumMod val="75000"/>
                  <a:lumOff val="25000"/>
                </a:schemeClr>
              </a:solidFill>
              <a:ln>
                <a:noFill/>
              </a:ln>
            </p:spPr>
            <p:txBody>
              <a:bodyPr vert="horz" wrap="square" lIns="121883" tIns="60941" rIns="121883" bIns="60941" numCol="1" anchor="t" anchorCtr="0" compatLnSpc="1"/>
              <a:lstStyle/>
              <a:p>
                <a:endParaRPr lang="en-US" sz="2400" dirty="0">
                  <a:cs typeface="+mn-ea"/>
                  <a:sym typeface="+mn-lt"/>
                </a:endParaRPr>
              </a:p>
            </p:txBody>
          </p:sp>
          <p:sp>
            <p:nvSpPr>
              <p:cNvPr id="67" name="Rectangle 9"/>
              <p:cNvSpPr>
                <a:spLocks noChangeArrowheads="1"/>
              </p:cNvSpPr>
              <p:nvPr/>
            </p:nvSpPr>
            <p:spPr bwMode="auto">
              <a:xfrm>
                <a:off x="5612379" y="3254700"/>
                <a:ext cx="1029571" cy="1354859"/>
              </a:xfrm>
              <a:prstGeom prst="rect">
                <a:avLst/>
              </a:prstGeom>
              <a:solidFill>
                <a:schemeClr val="tx1">
                  <a:lumMod val="85000"/>
                  <a:lumOff val="15000"/>
                </a:schemeClr>
              </a:solidFill>
              <a:ln>
                <a:noFill/>
              </a:ln>
            </p:spPr>
            <p:txBody>
              <a:bodyPr vert="horz" wrap="square" lIns="121883" tIns="60941" rIns="121883" bIns="60941" numCol="1" anchor="t" anchorCtr="0" compatLnSpc="1"/>
              <a:lstStyle/>
              <a:p>
                <a:endParaRPr lang="en-US" sz="2400" dirty="0">
                  <a:cs typeface="+mn-ea"/>
                  <a:sym typeface="+mn-lt"/>
                </a:endParaRPr>
              </a:p>
            </p:txBody>
          </p:sp>
          <p:sp>
            <p:nvSpPr>
              <p:cNvPr id="68" name="Rectangle 7"/>
              <p:cNvSpPr>
                <a:spLocks noChangeArrowheads="1"/>
              </p:cNvSpPr>
              <p:nvPr/>
            </p:nvSpPr>
            <p:spPr bwMode="auto">
              <a:xfrm>
                <a:off x="7143351" y="3254700"/>
                <a:ext cx="1027787" cy="1354859"/>
              </a:xfrm>
              <a:prstGeom prst="rect">
                <a:avLst/>
              </a:prstGeom>
              <a:solidFill>
                <a:schemeClr val="tx1">
                  <a:lumMod val="75000"/>
                  <a:lumOff val="25000"/>
                </a:schemeClr>
              </a:solidFill>
              <a:ln>
                <a:noFill/>
              </a:ln>
            </p:spPr>
            <p:txBody>
              <a:bodyPr vert="horz" wrap="square" lIns="121883" tIns="60941" rIns="121883" bIns="60941" numCol="1" anchor="t" anchorCtr="0" compatLnSpc="1"/>
              <a:lstStyle/>
              <a:p>
                <a:endParaRPr lang="en-US" sz="2400" dirty="0">
                  <a:cs typeface="+mn-ea"/>
                  <a:sym typeface="+mn-lt"/>
                </a:endParaRPr>
              </a:p>
            </p:txBody>
          </p:sp>
          <p:sp>
            <p:nvSpPr>
              <p:cNvPr id="69" name="Rectangle 6"/>
              <p:cNvSpPr>
                <a:spLocks noChangeArrowheads="1"/>
              </p:cNvSpPr>
              <p:nvPr/>
            </p:nvSpPr>
            <p:spPr bwMode="auto">
              <a:xfrm>
                <a:off x="8672541" y="3254700"/>
                <a:ext cx="1029571" cy="1354859"/>
              </a:xfrm>
              <a:prstGeom prst="rect">
                <a:avLst/>
              </a:prstGeom>
              <a:solidFill>
                <a:schemeClr val="tx1">
                  <a:lumMod val="85000"/>
                  <a:lumOff val="15000"/>
                </a:schemeClr>
              </a:solidFill>
              <a:ln>
                <a:noFill/>
              </a:ln>
            </p:spPr>
            <p:txBody>
              <a:bodyPr vert="horz" wrap="square" lIns="121883" tIns="60941" rIns="121883" bIns="60941" numCol="1" anchor="t" anchorCtr="0" compatLnSpc="1"/>
              <a:lstStyle/>
              <a:p>
                <a:endParaRPr lang="en-US" sz="2400" dirty="0">
                  <a:cs typeface="+mn-ea"/>
                  <a:sym typeface="+mn-lt"/>
                </a:endParaRPr>
              </a:p>
            </p:txBody>
          </p:sp>
        </p:grpSp>
        <p:sp>
          <p:nvSpPr>
            <p:cNvPr id="56" name="Freeform 5"/>
            <p:cNvSpPr/>
            <p:nvPr/>
          </p:nvSpPr>
          <p:spPr bwMode="auto">
            <a:xfrm>
              <a:off x="9702113" y="3254699"/>
              <a:ext cx="499617" cy="1039972"/>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tx1">
                <a:lumMod val="50000"/>
                <a:lumOff val="50000"/>
              </a:schemeClr>
            </a:solidFill>
            <a:ln>
              <a:noFill/>
            </a:ln>
          </p:spPr>
          <p:txBody>
            <a:bodyPr vert="horz" wrap="square" lIns="121907" tIns="60953" rIns="121907" bIns="60953" numCol="1" anchor="t" anchorCtr="0" compatLnSpc="1"/>
            <a:lstStyle/>
            <a:p>
              <a:endParaRPr lang="en-US" sz="2400">
                <a:cs typeface="+mn-ea"/>
                <a:sym typeface="+mn-lt"/>
              </a:endParaRPr>
            </a:p>
          </p:txBody>
        </p:sp>
        <p:sp>
          <p:nvSpPr>
            <p:cNvPr id="57" name="Text Placeholder 59"/>
            <p:cNvSpPr txBox="1"/>
            <p:nvPr/>
          </p:nvSpPr>
          <p:spPr>
            <a:xfrm>
              <a:off x="912124" y="3416702"/>
              <a:ext cx="1279381" cy="903085"/>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5" dirty="0">
                  <a:latin typeface="+mn-lt"/>
                  <a:ea typeface="+mn-ea"/>
                  <a:cs typeface="+mn-ea"/>
                  <a:sym typeface="+mn-lt"/>
                </a:rPr>
                <a:t>01</a:t>
              </a:r>
              <a:endParaRPr lang="en-US" sz="2665" dirty="0">
                <a:latin typeface="+mn-lt"/>
                <a:ea typeface="+mn-ea"/>
                <a:cs typeface="+mn-ea"/>
                <a:sym typeface="+mn-lt"/>
              </a:endParaRPr>
            </a:p>
          </p:txBody>
        </p:sp>
        <p:sp>
          <p:nvSpPr>
            <p:cNvPr id="58" name="Text Placeholder 59"/>
            <p:cNvSpPr txBox="1"/>
            <p:nvPr/>
          </p:nvSpPr>
          <p:spPr>
            <a:xfrm>
              <a:off x="2441314"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5" dirty="0">
                  <a:latin typeface="+mn-lt"/>
                  <a:ea typeface="+mn-ea"/>
                  <a:cs typeface="+mn-ea"/>
                  <a:sym typeface="+mn-lt"/>
                </a:rPr>
                <a:t>02</a:t>
              </a:r>
              <a:endParaRPr lang="en-US" sz="2665" dirty="0">
                <a:latin typeface="+mn-lt"/>
                <a:ea typeface="+mn-ea"/>
                <a:cs typeface="+mn-ea"/>
                <a:sym typeface="+mn-lt"/>
              </a:endParaRPr>
            </a:p>
          </p:txBody>
        </p:sp>
        <p:sp>
          <p:nvSpPr>
            <p:cNvPr id="59" name="Text Placeholder 59"/>
            <p:cNvSpPr txBox="1"/>
            <p:nvPr/>
          </p:nvSpPr>
          <p:spPr>
            <a:xfrm>
              <a:off x="3970503"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5" dirty="0">
                  <a:latin typeface="+mn-lt"/>
                  <a:ea typeface="+mn-ea"/>
                  <a:cs typeface="+mn-ea"/>
                  <a:sym typeface="+mn-lt"/>
                </a:rPr>
                <a:t>03</a:t>
              </a:r>
              <a:endParaRPr lang="en-US" sz="2665" dirty="0">
                <a:latin typeface="+mn-lt"/>
                <a:ea typeface="+mn-ea"/>
                <a:cs typeface="+mn-ea"/>
                <a:sym typeface="+mn-lt"/>
              </a:endParaRPr>
            </a:p>
          </p:txBody>
        </p:sp>
        <p:sp>
          <p:nvSpPr>
            <p:cNvPr id="60" name="Text Placeholder 59"/>
            <p:cNvSpPr txBox="1"/>
            <p:nvPr/>
          </p:nvSpPr>
          <p:spPr>
            <a:xfrm>
              <a:off x="5499694"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5" dirty="0">
                  <a:solidFill>
                    <a:schemeClr val="bg1"/>
                  </a:solidFill>
                  <a:latin typeface="+mn-lt"/>
                  <a:ea typeface="+mn-ea"/>
                  <a:cs typeface="+mn-ea"/>
                  <a:sym typeface="+mn-lt"/>
                </a:rPr>
                <a:t>04</a:t>
              </a:r>
              <a:endParaRPr lang="en-US" sz="2665" dirty="0">
                <a:solidFill>
                  <a:schemeClr val="bg1"/>
                </a:solidFill>
                <a:latin typeface="+mn-lt"/>
                <a:ea typeface="+mn-ea"/>
                <a:cs typeface="+mn-ea"/>
                <a:sym typeface="+mn-lt"/>
              </a:endParaRPr>
            </a:p>
          </p:txBody>
        </p:sp>
        <p:sp>
          <p:nvSpPr>
            <p:cNvPr id="61" name="Text Placeholder 59"/>
            <p:cNvSpPr txBox="1"/>
            <p:nvPr/>
          </p:nvSpPr>
          <p:spPr>
            <a:xfrm>
              <a:off x="7025520"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5" dirty="0">
                  <a:latin typeface="+mn-lt"/>
                  <a:ea typeface="+mn-ea"/>
                  <a:cs typeface="+mn-ea"/>
                  <a:sym typeface="+mn-lt"/>
                </a:rPr>
                <a:t>05</a:t>
              </a:r>
              <a:endParaRPr lang="en-US" sz="2665" dirty="0">
                <a:latin typeface="+mn-lt"/>
                <a:ea typeface="+mn-ea"/>
                <a:cs typeface="+mn-ea"/>
                <a:sym typeface="+mn-lt"/>
              </a:endParaRPr>
            </a:p>
          </p:txBody>
        </p:sp>
        <p:sp>
          <p:nvSpPr>
            <p:cNvPr id="62" name="Text Placeholder 59"/>
            <p:cNvSpPr txBox="1"/>
            <p:nvPr/>
          </p:nvSpPr>
          <p:spPr>
            <a:xfrm>
              <a:off x="8559856"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5" dirty="0">
                  <a:latin typeface="+mn-lt"/>
                  <a:ea typeface="+mn-ea"/>
                  <a:cs typeface="+mn-ea"/>
                  <a:sym typeface="+mn-lt"/>
                </a:rPr>
                <a:t>06</a:t>
              </a:r>
              <a:endParaRPr lang="en-US" sz="2665" dirty="0">
                <a:latin typeface="+mn-lt"/>
                <a:ea typeface="+mn-ea"/>
                <a:cs typeface="+mn-ea"/>
                <a:sym typeface="+mn-lt"/>
              </a:endParaRPr>
            </a:p>
          </p:txBody>
        </p:sp>
      </p:grpSp>
      <p:sp>
        <p:nvSpPr>
          <p:cNvPr id="70" name="Text Placeholder 59"/>
          <p:cNvSpPr txBox="1"/>
          <p:nvPr/>
        </p:nvSpPr>
        <p:spPr>
          <a:xfrm>
            <a:off x="2503600" y="4915311"/>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mn-lt"/>
                <a:ea typeface="+mn-ea"/>
                <a:cs typeface="+mn-ea"/>
                <a:sym typeface="+mn-lt"/>
              </a:rPr>
              <a:t>添加标题</a:t>
            </a:r>
            <a:endParaRPr lang="en-US" altLang="zh-CN" b="1" dirty="0">
              <a:solidFill>
                <a:schemeClr val="tx1">
                  <a:lumMod val="75000"/>
                  <a:lumOff val="25000"/>
                </a:schemeClr>
              </a:solidFill>
              <a:latin typeface="+mn-lt"/>
              <a:ea typeface="+mn-ea"/>
              <a:cs typeface="+mn-ea"/>
              <a:sym typeface="+mn-lt"/>
            </a:endParaRPr>
          </a:p>
          <a:p>
            <a:pPr algn="just">
              <a:lnSpc>
                <a:spcPct val="120000"/>
              </a:lnSpc>
            </a:pPr>
            <a:r>
              <a:rPr lang="zh-CN" altLang="en-US" sz="1200" dirty="0">
                <a:solidFill>
                  <a:schemeClr val="tx1">
                    <a:lumMod val="75000"/>
                    <a:lumOff val="25000"/>
                  </a:schemeClr>
                </a:solidFill>
                <a:latin typeface="+mn-lt"/>
                <a:ea typeface="+mn-ea"/>
                <a:cs typeface="+mn-ea"/>
                <a:sym typeface="+mn-lt"/>
              </a:rPr>
              <a:t>请替换文字内容复制你的内容到此请替换文字内容复制你的内容到此</a:t>
            </a:r>
            <a:endParaRPr lang="en-US" sz="1200" dirty="0">
              <a:solidFill>
                <a:schemeClr val="tx1">
                  <a:lumMod val="75000"/>
                  <a:lumOff val="25000"/>
                </a:schemeClr>
              </a:solidFill>
              <a:latin typeface="+mn-lt"/>
              <a:ea typeface="+mn-ea"/>
              <a:cs typeface="+mn-ea"/>
              <a:sym typeface="+mn-lt"/>
            </a:endParaRPr>
          </a:p>
        </p:txBody>
      </p:sp>
      <p:sp>
        <p:nvSpPr>
          <p:cNvPr id="71" name="Text Placeholder 59"/>
          <p:cNvSpPr txBox="1"/>
          <p:nvPr/>
        </p:nvSpPr>
        <p:spPr>
          <a:xfrm>
            <a:off x="4136040" y="1708799"/>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mn-lt"/>
                <a:ea typeface="+mn-ea"/>
                <a:cs typeface="+mn-ea"/>
                <a:sym typeface="+mn-lt"/>
              </a:rPr>
              <a:t>添加标题</a:t>
            </a:r>
            <a:endParaRPr lang="en-US" altLang="zh-CN" b="1" dirty="0">
              <a:solidFill>
                <a:schemeClr val="tx1">
                  <a:lumMod val="75000"/>
                  <a:lumOff val="25000"/>
                </a:schemeClr>
              </a:solidFill>
              <a:latin typeface="+mn-lt"/>
              <a:ea typeface="+mn-ea"/>
              <a:cs typeface="+mn-ea"/>
              <a:sym typeface="+mn-lt"/>
            </a:endParaRPr>
          </a:p>
          <a:p>
            <a:pPr algn="just">
              <a:lnSpc>
                <a:spcPct val="120000"/>
              </a:lnSpc>
            </a:pPr>
            <a:r>
              <a:rPr lang="zh-CN" altLang="en-US" sz="1200" dirty="0">
                <a:solidFill>
                  <a:schemeClr val="tx1">
                    <a:lumMod val="75000"/>
                    <a:lumOff val="25000"/>
                  </a:schemeClr>
                </a:solidFill>
                <a:latin typeface="+mn-lt"/>
                <a:ea typeface="+mn-ea"/>
                <a:cs typeface="+mn-ea"/>
                <a:sym typeface="+mn-lt"/>
              </a:rPr>
              <a:t>请替换文字内容复制你的内容到此请替换文字内容复制你的内容到此</a:t>
            </a:r>
            <a:endParaRPr lang="en-US" sz="1200" dirty="0">
              <a:solidFill>
                <a:schemeClr val="tx1">
                  <a:lumMod val="75000"/>
                  <a:lumOff val="25000"/>
                </a:schemeClr>
              </a:solidFill>
              <a:latin typeface="+mn-lt"/>
              <a:ea typeface="+mn-ea"/>
              <a:cs typeface="+mn-ea"/>
              <a:sym typeface="+mn-lt"/>
            </a:endParaRPr>
          </a:p>
        </p:txBody>
      </p:sp>
      <p:sp>
        <p:nvSpPr>
          <p:cNvPr id="72" name="Text Placeholder 59"/>
          <p:cNvSpPr txBox="1"/>
          <p:nvPr/>
        </p:nvSpPr>
        <p:spPr>
          <a:xfrm>
            <a:off x="7191259" y="1700420"/>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mn-lt"/>
                <a:ea typeface="+mn-ea"/>
                <a:cs typeface="+mn-ea"/>
                <a:sym typeface="+mn-lt"/>
              </a:rPr>
              <a:t>添加标题</a:t>
            </a:r>
            <a:endParaRPr lang="en-US" altLang="zh-CN" b="1" dirty="0">
              <a:solidFill>
                <a:schemeClr val="tx1">
                  <a:lumMod val="75000"/>
                  <a:lumOff val="25000"/>
                </a:schemeClr>
              </a:solidFill>
              <a:latin typeface="+mn-lt"/>
              <a:ea typeface="+mn-ea"/>
              <a:cs typeface="+mn-ea"/>
              <a:sym typeface="+mn-lt"/>
            </a:endParaRPr>
          </a:p>
          <a:p>
            <a:pPr algn="just">
              <a:lnSpc>
                <a:spcPct val="120000"/>
              </a:lnSpc>
            </a:pPr>
            <a:r>
              <a:rPr lang="zh-CN" altLang="en-US" sz="1200" dirty="0">
                <a:solidFill>
                  <a:schemeClr val="tx1">
                    <a:lumMod val="75000"/>
                    <a:lumOff val="25000"/>
                  </a:schemeClr>
                </a:solidFill>
                <a:latin typeface="+mn-lt"/>
                <a:ea typeface="+mn-ea"/>
                <a:cs typeface="+mn-ea"/>
                <a:sym typeface="+mn-lt"/>
              </a:rPr>
              <a:t>请替换文字内容复制你的内容到此请替换文字内容复制你的内容到此</a:t>
            </a:r>
            <a:endParaRPr lang="en-US" sz="1200" dirty="0">
              <a:solidFill>
                <a:schemeClr val="tx1">
                  <a:lumMod val="75000"/>
                  <a:lumOff val="25000"/>
                </a:schemeClr>
              </a:solidFill>
              <a:latin typeface="+mn-lt"/>
              <a:ea typeface="+mn-ea"/>
              <a:cs typeface="+mn-ea"/>
              <a:sym typeface="+mn-lt"/>
            </a:endParaRPr>
          </a:p>
        </p:txBody>
      </p:sp>
      <p:sp>
        <p:nvSpPr>
          <p:cNvPr id="73" name="Text Placeholder 59"/>
          <p:cNvSpPr txBox="1"/>
          <p:nvPr/>
        </p:nvSpPr>
        <p:spPr>
          <a:xfrm>
            <a:off x="5630097" y="4915311"/>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mn-lt"/>
                <a:ea typeface="+mn-ea"/>
                <a:cs typeface="+mn-ea"/>
                <a:sym typeface="+mn-lt"/>
              </a:rPr>
              <a:t>添加标题</a:t>
            </a:r>
            <a:endParaRPr lang="en-US" altLang="zh-CN" b="1" dirty="0">
              <a:solidFill>
                <a:schemeClr val="tx1">
                  <a:lumMod val="75000"/>
                  <a:lumOff val="25000"/>
                </a:schemeClr>
              </a:solidFill>
              <a:latin typeface="+mn-lt"/>
              <a:ea typeface="+mn-ea"/>
              <a:cs typeface="+mn-ea"/>
              <a:sym typeface="+mn-lt"/>
            </a:endParaRPr>
          </a:p>
          <a:p>
            <a:pPr algn="just">
              <a:lnSpc>
                <a:spcPct val="120000"/>
              </a:lnSpc>
            </a:pPr>
            <a:r>
              <a:rPr lang="zh-CN" altLang="en-US" sz="1200" dirty="0">
                <a:solidFill>
                  <a:schemeClr val="tx1">
                    <a:lumMod val="75000"/>
                    <a:lumOff val="25000"/>
                  </a:schemeClr>
                </a:solidFill>
                <a:latin typeface="+mn-lt"/>
                <a:ea typeface="+mn-ea"/>
                <a:cs typeface="+mn-ea"/>
                <a:sym typeface="+mn-lt"/>
              </a:rPr>
              <a:t>请替换文字内容复制你的内容到此请替换文字内容复制你的内容到此</a:t>
            </a:r>
            <a:endParaRPr lang="en-US" sz="1200" dirty="0">
              <a:solidFill>
                <a:schemeClr val="tx1">
                  <a:lumMod val="75000"/>
                  <a:lumOff val="25000"/>
                </a:schemeClr>
              </a:solidFill>
              <a:latin typeface="+mn-lt"/>
              <a:ea typeface="+mn-ea"/>
              <a:cs typeface="+mn-ea"/>
              <a:sym typeface="+mn-lt"/>
            </a:endParaRPr>
          </a:p>
        </p:txBody>
      </p:sp>
      <p:sp>
        <p:nvSpPr>
          <p:cNvPr id="74" name="Text Placeholder 59"/>
          <p:cNvSpPr txBox="1"/>
          <p:nvPr/>
        </p:nvSpPr>
        <p:spPr>
          <a:xfrm>
            <a:off x="8780208" y="4915311"/>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mn-lt"/>
                <a:ea typeface="+mn-ea"/>
                <a:cs typeface="+mn-ea"/>
                <a:sym typeface="+mn-lt"/>
              </a:rPr>
              <a:t>添加标题</a:t>
            </a:r>
            <a:endParaRPr lang="en-US" altLang="zh-CN" b="1" dirty="0">
              <a:solidFill>
                <a:schemeClr val="tx1">
                  <a:lumMod val="75000"/>
                  <a:lumOff val="25000"/>
                </a:schemeClr>
              </a:solidFill>
              <a:latin typeface="+mn-lt"/>
              <a:ea typeface="+mn-ea"/>
              <a:cs typeface="+mn-ea"/>
              <a:sym typeface="+mn-lt"/>
            </a:endParaRPr>
          </a:p>
          <a:p>
            <a:pPr algn="just">
              <a:lnSpc>
                <a:spcPct val="120000"/>
              </a:lnSpc>
            </a:pPr>
            <a:r>
              <a:rPr lang="zh-CN" altLang="en-US" sz="1200" dirty="0">
                <a:solidFill>
                  <a:schemeClr val="tx1">
                    <a:lumMod val="75000"/>
                    <a:lumOff val="25000"/>
                  </a:schemeClr>
                </a:solidFill>
                <a:latin typeface="+mn-lt"/>
                <a:ea typeface="+mn-ea"/>
                <a:cs typeface="+mn-ea"/>
                <a:sym typeface="+mn-lt"/>
              </a:rPr>
              <a:t>请替换文字内容复制你的内容到此请替换文字内容复制你的内容到此</a:t>
            </a:r>
            <a:endParaRPr lang="en-US" sz="1200" dirty="0">
              <a:solidFill>
                <a:schemeClr val="tx1">
                  <a:lumMod val="75000"/>
                  <a:lumOff val="25000"/>
                </a:schemeClr>
              </a:solidFill>
              <a:latin typeface="+mn-lt"/>
              <a:ea typeface="+mn-ea"/>
              <a:cs typeface="+mn-ea"/>
              <a:sym typeface="+mn-lt"/>
            </a:endParaRPr>
          </a:p>
        </p:txBody>
      </p:sp>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down)">
                                      <p:cBhvr>
                                        <p:cTn id="31" dur="500"/>
                                        <p:tgtEl>
                                          <p:spTgt spid="28"/>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500"/>
                                        <p:tgtEl>
                                          <p:spTgt spid="2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left)">
                                      <p:cBhvr>
                                        <p:cTn id="39" dur="500"/>
                                        <p:tgtEl>
                                          <p:spTgt spid="70"/>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wipe(left)">
                                      <p:cBhvr>
                                        <p:cTn id="43" dur="500"/>
                                        <p:tgtEl>
                                          <p:spTgt spid="71"/>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left)">
                                      <p:cBhvr>
                                        <p:cTn id="47" dur="500"/>
                                        <p:tgtEl>
                                          <p:spTgt spid="72"/>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wipe(left)">
                                      <p:cBhvr>
                                        <p:cTn id="51" dur="500"/>
                                        <p:tgtEl>
                                          <p:spTgt spid="73"/>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wipe(left)">
                                      <p:cBhvr>
                                        <p:cTn id="5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70" grpId="0"/>
      <p:bldP spid="71" grpId="0"/>
      <p:bldP spid="72" grpId="0"/>
      <p:bldP spid="73" grpId="0"/>
      <p:bldP spid="7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995529" y="2060783"/>
            <a:ext cx="3008325" cy="976036"/>
          </a:xfrm>
          <a:prstGeom prst="rect">
            <a:avLst/>
          </a:prstGeom>
          <a:noFill/>
        </p:spPr>
        <p:txBody>
          <a:bodyPr wrap="square" rtlCol="0">
            <a:spAutoFit/>
          </a:bodyPr>
          <a:lstStyle/>
          <a:p>
            <a:pPr>
              <a:lnSpc>
                <a:spcPct val="150000"/>
              </a:lnSpc>
            </a:pPr>
            <a:r>
              <a:rPr kumimoji="1" lang="zh-CN" altLang="en-US" sz="2000" b="1" dirty="0">
                <a:solidFill>
                  <a:schemeClr val="tx1">
                    <a:lumMod val="75000"/>
                    <a:lumOff val="25000"/>
                  </a:schemeClr>
                </a:solidFill>
                <a:cs typeface="+mn-ea"/>
                <a:sym typeface="+mn-lt"/>
              </a:rPr>
              <a:t>请在此输入</a:t>
            </a:r>
            <a:endParaRPr kumimoji="1" lang="en-US" altLang="zh-CN" sz="2000" b="1" dirty="0">
              <a:solidFill>
                <a:schemeClr val="tx1">
                  <a:lumMod val="75000"/>
                  <a:lumOff val="25000"/>
                </a:schemeClr>
              </a:solidFill>
              <a:cs typeface="+mn-ea"/>
              <a:sym typeface="+mn-lt"/>
            </a:endParaRPr>
          </a:p>
          <a:p>
            <a:pPr>
              <a:lnSpc>
                <a:spcPct val="150000"/>
              </a:lnSpc>
            </a:pPr>
            <a:r>
              <a:rPr kumimoji="1" lang="zh-CN" altLang="en-US" sz="2000" b="1" dirty="0">
                <a:solidFill>
                  <a:schemeClr val="tx1">
                    <a:lumMod val="75000"/>
                    <a:lumOff val="25000"/>
                  </a:schemeClr>
                </a:solidFill>
                <a:cs typeface="+mn-ea"/>
                <a:sym typeface="+mn-lt"/>
              </a:rPr>
              <a:t>标题文字内容</a:t>
            </a:r>
          </a:p>
        </p:txBody>
      </p:sp>
      <p:sp>
        <p:nvSpPr>
          <p:cNvPr id="17" name="文本框 16"/>
          <p:cNvSpPr txBox="1"/>
          <p:nvPr/>
        </p:nvSpPr>
        <p:spPr>
          <a:xfrm>
            <a:off x="995527" y="3227292"/>
            <a:ext cx="4558021" cy="1708160"/>
          </a:xfrm>
          <a:prstGeom prst="rect">
            <a:avLst/>
          </a:prstGeom>
          <a:noFill/>
        </p:spPr>
        <p:txBody>
          <a:bodyPr wrap="square" rtlCol="0">
            <a:spAutoFit/>
          </a:bodyPr>
          <a:lstStyle/>
          <a:p>
            <a:pPr>
              <a:lnSpc>
                <a:spcPct val="150000"/>
              </a:lnSpc>
            </a:pPr>
            <a:r>
              <a:rPr kumimoji="1" lang="zh-CN" altLang="en-US" sz="1400" dirty="0">
                <a:solidFill>
                  <a:schemeClr val="tx1">
                    <a:lumMod val="75000"/>
                    <a:lumOff val="25000"/>
                  </a:schemeClr>
                </a:solidFill>
                <a:cs typeface="+mn-ea"/>
                <a:sym typeface="+mn-lt"/>
              </a:rPr>
              <a:t>感谢您使用我们的</a:t>
            </a:r>
            <a:r>
              <a:rPr kumimoji="1" lang="en-GB" altLang="zh-CN" sz="1400" dirty="0">
                <a:solidFill>
                  <a:schemeClr val="tx1">
                    <a:lumMod val="75000"/>
                    <a:lumOff val="25000"/>
                  </a:schemeClr>
                </a:solidFill>
                <a:cs typeface="+mn-ea"/>
                <a:sym typeface="+mn-lt"/>
              </a:rPr>
              <a:t>PPT</a:t>
            </a:r>
            <a:r>
              <a:rPr kumimoji="1" lang="zh-CN" altLang="en-US" sz="1400" dirty="0">
                <a:solidFill>
                  <a:schemeClr val="tx1">
                    <a:lumMod val="75000"/>
                    <a:lumOff val="25000"/>
                  </a:schemeClr>
                </a:solidFill>
                <a:cs typeface="+mn-ea"/>
                <a:sym typeface="+mn-lt"/>
              </a:rPr>
              <a:t>模板，请在此输入您需要的文字内容，感谢您使用我们的</a:t>
            </a:r>
            <a:r>
              <a:rPr kumimoji="1" lang="en-GB" altLang="zh-CN" sz="1400" dirty="0">
                <a:solidFill>
                  <a:schemeClr val="tx1">
                    <a:lumMod val="75000"/>
                    <a:lumOff val="25000"/>
                  </a:schemeClr>
                </a:solidFill>
                <a:cs typeface="+mn-ea"/>
                <a:sym typeface="+mn-lt"/>
              </a:rPr>
              <a:t>PPT</a:t>
            </a:r>
            <a:r>
              <a:rPr kumimoji="1" lang="zh-CN" altLang="en-US" sz="1400" dirty="0">
                <a:solidFill>
                  <a:schemeClr val="tx1">
                    <a:lumMod val="75000"/>
                    <a:lumOff val="25000"/>
                  </a:schemeClr>
                </a:solidFill>
                <a:cs typeface="+mn-ea"/>
                <a:sym typeface="+mn-lt"/>
              </a:rPr>
              <a:t>模板。感谢您使用我们的</a:t>
            </a:r>
            <a:r>
              <a:rPr kumimoji="1" lang="en-GB" altLang="zh-CN" sz="1400" dirty="0">
                <a:solidFill>
                  <a:schemeClr val="tx1">
                    <a:lumMod val="75000"/>
                    <a:lumOff val="25000"/>
                  </a:schemeClr>
                </a:solidFill>
                <a:cs typeface="+mn-ea"/>
                <a:sym typeface="+mn-lt"/>
              </a:rPr>
              <a:t>PPT</a:t>
            </a:r>
            <a:r>
              <a:rPr kumimoji="1" lang="zh-CN" altLang="en-US" sz="1400" dirty="0">
                <a:solidFill>
                  <a:schemeClr val="tx1">
                    <a:lumMod val="75000"/>
                    <a:lumOff val="25000"/>
                  </a:schemeClr>
                </a:solidFill>
                <a:cs typeface="+mn-ea"/>
                <a:sym typeface="+mn-lt"/>
              </a:rPr>
              <a:t>模板，请在此输入您需要的文字内容，感谢您使用我们的</a:t>
            </a:r>
            <a:r>
              <a:rPr kumimoji="1" lang="en-GB" altLang="zh-CN" sz="1400" dirty="0">
                <a:solidFill>
                  <a:schemeClr val="tx1">
                    <a:lumMod val="75000"/>
                    <a:lumOff val="25000"/>
                  </a:schemeClr>
                </a:solidFill>
                <a:cs typeface="+mn-ea"/>
                <a:sym typeface="+mn-lt"/>
              </a:rPr>
              <a:t>PPT</a:t>
            </a:r>
            <a:r>
              <a:rPr kumimoji="1" lang="zh-CN" altLang="en-US" sz="1400" dirty="0">
                <a:solidFill>
                  <a:schemeClr val="tx1">
                    <a:lumMod val="75000"/>
                    <a:lumOff val="25000"/>
                  </a:schemeClr>
                </a:solidFill>
                <a:cs typeface="+mn-ea"/>
                <a:sym typeface="+mn-lt"/>
              </a:rPr>
              <a:t>模板。感谢您使用我们的</a:t>
            </a:r>
            <a:r>
              <a:rPr kumimoji="1" lang="en-GB" altLang="zh-CN" sz="1400" dirty="0">
                <a:solidFill>
                  <a:schemeClr val="tx1">
                    <a:lumMod val="75000"/>
                    <a:lumOff val="25000"/>
                  </a:schemeClr>
                </a:solidFill>
                <a:cs typeface="+mn-ea"/>
                <a:sym typeface="+mn-lt"/>
              </a:rPr>
              <a:t>PPT</a:t>
            </a:r>
            <a:r>
              <a:rPr kumimoji="1" lang="zh-CN" altLang="en-US" sz="1400" dirty="0">
                <a:solidFill>
                  <a:schemeClr val="tx1">
                    <a:lumMod val="75000"/>
                    <a:lumOff val="25000"/>
                  </a:schemeClr>
                </a:solidFill>
                <a:cs typeface="+mn-ea"/>
                <a:sym typeface="+mn-lt"/>
              </a:rPr>
              <a:t>模板，感谢您使用我们的</a:t>
            </a:r>
            <a:r>
              <a:rPr kumimoji="1" lang="en-GB" altLang="zh-CN" sz="1400" dirty="0">
                <a:solidFill>
                  <a:schemeClr val="tx1">
                    <a:lumMod val="75000"/>
                    <a:lumOff val="25000"/>
                  </a:schemeClr>
                </a:solidFill>
                <a:cs typeface="+mn-ea"/>
                <a:sym typeface="+mn-lt"/>
              </a:rPr>
              <a:t>PPT</a:t>
            </a:r>
            <a:r>
              <a:rPr kumimoji="1" lang="zh-CN" altLang="en-US" sz="1400" dirty="0">
                <a:solidFill>
                  <a:schemeClr val="tx1">
                    <a:lumMod val="75000"/>
                    <a:lumOff val="25000"/>
                  </a:schemeClr>
                </a:solidFill>
                <a:cs typeface="+mn-ea"/>
                <a:sym typeface="+mn-lt"/>
              </a:rPr>
              <a:t>模板。</a:t>
            </a:r>
          </a:p>
        </p:txBody>
      </p:sp>
      <p:sp>
        <p:nvSpPr>
          <p:cNvPr id="18" name="圆角矩形 17"/>
          <p:cNvSpPr/>
          <p:nvPr/>
        </p:nvSpPr>
        <p:spPr>
          <a:xfrm>
            <a:off x="1142185" y="4974285"/>
            <a:ext cx="1361872" cy="44244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 name="文本框 18"/>
          <p:cNvSpPr txBox="1"/>
          <p:nvPr/>
        </p:nvSpPr>
        <p:spPr>
          <a:xfrm>
            <a:off x="7565057" y="2547963"/>
            <a:ext cx="1173719" cy="338554"/>
          </a:xfrm>
          <a:prstGeom prst="rect">
            <a:avLst/>
          </a:prstGeom>
          <a:noFill/>
        </p:spPr>
        <p:txBody>
          <a:bodyPr wrap="none" rtlCol="0">
            <a:spAutoFit/>
          </a:bodyPr>
          <a:lstStyle/>
          <a:p>
            <a:r>
              <a:rPr kumimoji="1" lang="en-US" altLang="zh-CN" sz="1600" dirty="0">
                <a:solidFill>
                  <a:schemeClr val="tx1">
                    <a:lumMod val="75000"/>
                    <a:lumOff val="25000"/>
                  </a:schemeClr>
                </a:solidFill>
                <a:cs typeface="+mn-ea"/>
                <a:sym typeface="+mn-lt"/>
              </a:rPr>
              <a:t>TITLE</a:t>
            </a:r>
            <a:r>
              <a:rPr kumimoji="1" lang="zh-CN" altLang="en-US" sz="1600" dirty="0">
                <a:solidFill>
                  <a:schemeClr val="tx1">
                    <a:lumMod val="75000"/>
                    <a:lumOff val="25000"/>
                  </a:schemeClr>
                </a:solidFill>
                <a:cs typeface="+mn-ea"/>
                <a:sym typeface="+mn-lt"/>
              </a:rPr>
              <a:t> </a:t>
            </a:r>
            <a:r>
              <a:rPr kumimoji="1" lang="en-US" altLang="zh-CN" sz="1600" dirty="0">
                <a:solidFill>
                  <a:schemeClr val="tx1">
                    <a:lumMod val="75000"/>
                    <a:lumOff val="25000"/>
                  </a:schemeClr>
                </a:solidFill>
                <a:cs typeface="+mn-ea"/>
                <a:sym typeface="+mn-lt"/>
              </a:rPr>
              <a:t>HERE</a:t>
            </a:r>
            <a:endParaRPr kumimoji="1" lang="zh-CN" altLang="en-US" sz="1600" dirty="0">
              <a:solidFill>
                <a:schemeClr val="tx1">
                  <a:lumMod val="75000"/>
                  <a:lumOff val="25000"/>
                </a:schemeClr>
              </a:solidFill>
              <a:cs typeface="+mn-ea"/>
              <a:sym typeface="+mn-lt"/>
            </a:endParaRPr>
          </a:p>
        </p:txBody>
      </p:sp>
      <p:sp>
        <p:nvSpPr>
          <p:cNvPr id="20" name="文本框 19"/>
          <p:cNvSpPr txBox="1"/>
          <p:nvPr/>
        </p:nvSpPr>
        <p:spPr>
          <a:xfrm>
            <a:off x="7565057" y="2886517"/>
            <a:ext cx="3736002" cy="710900"/>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cs typeface="+mn-ea"/>
                <a:sym typeface="+mn-lt"/>
              </a:rPr>
              <a:t>感谢您使用我们的</a:t>
            </a:r>
            <a:r>
              <a:rPr kumimoji="1" lang="en-GB" altLang="zh-CN" sz="1400" dirty="0">
                <a:solidFill>
                  <a:schemeClr val="tx1">
                    <a:lumMod val="65000"/>
                    <a:lumOff val="35000"/>
                  </a:schemeClr>
                </a:solidFill>
                <a:cs typeface="+mn-ea"/>
                <a:sym typeface="+mn-lt"/>
              </a:rPr>
              <a:t>PPT</a:t>
            </a:r>
            <a:r>
              <a:rPr kumimoji="1" lang="zh-CN" altLang="en-US" sz="1400" dirty="0">
                <a:solidFill>
                  <a:schemeClr val="tx1">
                    <a:lumMod val="65000"/>
                    <a:lumOff val="35000"/>
                  </a:schemeClr>
                </a:solidFill>
                <a:cs typeface="+mn-ea"/>
                <a:sym typeface="+mn-lt"/>
              </a:rPr>
              <a:t>模板，请在此输入您需要的文字内容，感谢您使用我们的</a:t>
            </a:r>
            <a:r>
              <a:rPr kumimoji="1" lang="en-GB" altLang="zh-CN" sz="1400" dirty="0">
                <a:solidFill>
                  <a:schemeClr val="tx1">
                    <a:lumMod val="65000"/>
                    <a:lumOff val="35000"/>
                  </a:schemeClr>
                </a:solidFill>
                <a:cs typeface="+mn-ea"/>
                <a:sym typeface="+mn-lt"/>
              </a:rPr>
              <a:t>PPT</a:t>
            </a:r>
            <a:r>
              <a:rPr kumimoji="1" lang="zh-CN" altLang="en-US" sz="1400" dirty="0">
                <a:solidFill>
                  <a:schemeClr val="tx1">
                    <a:lumMod val="65000"/>
                    <a:lumOff val="35000"/>
                  </a:schemeClr>
                </a:solidFill>
                <a:cs typeface="+mn-ea"/>
                <a:sym typeface="+mn-lt"/>
              </a:rPr>
              <a:t>模板。</a:t>
            </a:r>
          </a:p>
        </p:txBody>
      </p:sp>
      <p:sp>
        <p:nvSpPr>
          <p:cNvPr id="21" name="文本框 20"/>
          <p:cNvSpPr txBox="1"/>
          <p:nvPr/>
        </p:nvSpPr>
        <p:spPr>
          <a:xfrm>
            <a:off x="1246681" y="5019188"/>
            <a:ext cx="1051891" cy="307777"/>
          </a:xfrm>
          <a:prstGeom prst="rect">
            <a:avLst/>
          </a:prstGeom>
          <a:noFill/>
        </p:spPr>
        <p:txBody>
          <a:bodyPr wrap="none" rtlCol="0">
            <a:spAutoFit/>
          </a:bodyPr>
          <a:lstStyle/>
          <a:p>
            <a:r>
              <a:rPr kumimoji="1" lang="en-US" altLang="zh-CN" sz="1400" dirty="0">
                <a:solidFill>
                  <a:schemeClr val="bg1"/>
                </a:solidFill>
                <a:cs typeface="+mn-ea"/>
                <a:sym typeface="+mn-lt"/>
              </a:rPr>
              <a:t>TITLE HERE</a:t>
            </a:r>
          </a:p>
        </p:txBody>
      </p:sp>
      <p:sp>
        <p:nvSpPr>
          <p:cNvPr id="22" name="圆角矩形 21"/>
          <p:cNvSpPr/>
          <p:nvPr/>
        </p:nvSpPr>
        <p:spPr>
          <a:xfrm>
            <a:off x="2756300" y="4970609"/>
            <a:ext cx="1361872" cy="44244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3" name="文本框 22"/>
          <p:cNvSpPr txBox="1"/>
          <p:nvPr/>
        </p:nvSpPr>
        <p:spPr>
          <a:xfrm>
            <a:off x="2860796" y="5015512"/>
            <a:ext cx="1051891" cy="307777"/>
          </a:xfrm>
          <a:prstGeom prst="rect">
            <a:avLst/>
          </a:prstGeom>
          <a:noFill/>
        </p:spPr>
        <p:txBody>
          <a:bodyPr wrap="none" rtlCol="0">
            <a:spAutoFit/>
          </a:bodyPr>
          <a:lstStyle/>
          <a:p>
            <a:r>
              <a:rPr kumimoji="1" lang="en-US" altLang="zh-CN" sz="1400" dirty="0">
                <a:solidFill>
                  <a:schemeClr val="bg1"/>
                </a:solidFill>
                <a:cs typeface="+mn-ea"/>
                <a:sym typeface="+mn-lt"/>
              </a:rPr>
              <a:t>TITLE HERE</a:t>
            </a:r>
          </a:p>
        </p:txBody>
      </p:sp>
      <p:sp>
        <p:nvSpPr>
          <p:cNvPr id="24" name="矩形 23"/>
          <p:cNvSpPr/>
          <p:nvPr/>
        </p:nvSpPr>
        <p:spPr>
          <a:xfrm>
            <a:off x="6682294" y="2508802"/>
            <a:ext cx="4542766" cy="1199827"/>
          </a:xfrm>
          <a:prstGeom prst="rect">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25" name="直线连接符 24"/>
          <p:cNvCxnSpPr/>
          <p:nvPr/>
        </p:nvCxnSpPr>
        <p:spPr>
          <a:xfrm>
            <a:off x="10541279" y="2334348"/>
            <a:ext cx="653127"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969691" y="2268832"/>
            <a:ext cx="1490870" cy="118530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7" name="矩形 26"/>
          <p:cNvSpPr/>
          <p:nvPr/>
        </p:nvSpPr>
        <p:spPr>
          <a:xfrm>
            <a:off x="5865195" y="3307771"/>
            <a:ext cx="344145" cy="2736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文本框 27"/>
          <p:cNvSpPr txBox="1"/>
          <p:nvPr/>
        </p:nvSpPr>
        <p:spPr>
          <a:xfrm>
            <a:off x="7562928" y="4417120"/>
            <a:ext cx="1173719" cy="338554"/>
          </a:xfrm>
          <a:prstGeom prst="rect">
            <a:avLst/>
          </a:prstGeom>
          <a:noFill/>
        </p:spPr>
        <p:txBody>
          <a:bodyPr wrap="none" rtlCol="0">
            <a:spAutoFit/>
          </a:bodyPr>
          <a:lstStyle/>
          <a:p>
            <a:r>
              <a:rPr kumimoji="1" lang="en-US" altLang="zh-CN" sz="1600" dirty="0">
                <a:solidFill>
                  <a:schemeClr val="tx1">
                    <a:lumMod val="75000"/>
                    <a:lumOff val="25000"/>
                  </a:schemeClr>
                </a:solidFill>
                <a:cs typeface="+mn-ea"/>
                <a:sym typeface="+mn-lt"/>
              </a:rPr>
              <a:t>TITLE</a:t>
            </a:r>
            <a:r>
              <a:rPr kumimoji="1" lang="zh-CN" altLang="en-US" sz="1600" dirty="0">
                <a:solidFill>
                  <a:schemeClr val="tx1">
                    <a:lumMod val="75000"/>
                    <a:lumOff val="25000"/>
                  </a:schemeClr>
                </a:solidFill>
                <a:cs typeface="+mn-ea"/>
                <a:sym typeface="+mn-lt"/>
              </a:rPr>
              <a:t> </a:t>
            </a:r>
            <a:r>
              <a:rPr kumimoji="1" lang="en-US" altLang="zh-CN" sz="1600" dirty="0">
                <a:solidFill>
                  <a:schemeClr val="tx1">
                    <a:lumMod val="75000"/>
                    <a:lumOff val="25000"/>
                  </a:schemeClr>
                </a:solidFill>
                <a:cs typeface="+mn-ea"/>
                <a:sym typeface="+mn-lt"/>
              </a:rPr>
              <a:t>HERE</a:t>
            </a:r>
            <a:endParaRPr kumimoji="1" lang="zh-CN" altLang="en-US" sz="1600" dirty="0">
              <a:solidFill>
                <a:schemeClr val="tx1">
                  <a:lumMod val="75000"/>
                  <a:lumOff val="25000"/>
                </a:schemeClr>
              </a:solidFill>
              <a:cs typeface="+mn-ea"/>
              <a:sym typeface="+mn-lt"/>
            </a:endParaRPr>
          </a:p>
        </p:txBody>
      </p:sp>
      <p:sp>
        <p:nvSpPr>
          <p:cNvPr id="29" name="文本框 28"/>
          <p:cNvSpPr txBox="1"/>
          <p:nvPr/>
        </p:nvSpPr>
        <p:spPr>
          <a:xfrm>
            <a:off x="7562928" y="4755674"/>
            <a:ext cx="3736002" cy="710900"/>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cs typeface="+mn-ea"/>
                <a:sym typeface="+mn-lt"/>
              </a:rPr>
              <a:t>感谢您使用我们的</a:t>
            </a:r>
            <a:r>
              <a:rPr kumimoji="1" lang="en-GB" altLang="zh-CN" sz="1400" dirty="0">
                <a:solidFill>
                  <a:schemeClr val="tx1">
                    <a:lumMod val="65000"/>
                    <a:lumOff val="35000"/>
                  </a:schemeClr>
                </a:solidFill>
                <a:cs typeface="+mn-ea"/>
                <a:sym typeface="+mn-lt"/>
              </a:rPr>
              <a:t>PPT</a:t>
            </a:r>
            <a:r>
              <a:rPr kumimoji="1" lang="zh-CN" altLang="en-US" sz="1400" dirty="0">
                <a:solidFill>
                  <a:schemeClr val="tx1">
                    <a:lumMod val="65000"/>
                    <a:lumOff val="35000"/>
                  </a:schemeClr>
                </a:solidFill>
                <a:cs typeface="+mn-ea"/>
                <a:sym typeface="+mn-lt"/>
              </a:rPr>
              <a:t>模板，请在此输入您需要的文字内容，感谢您使用我们的</a:t>
            </a:r>
            <a:r>
              <a:rPr kumimoji="1" lang="en-GB" altLang="zh-CN" sz="1400" dirty="0">
                <a:solidFill>
                  <a:schemeClr val="tx1">
                    <a:lumMod val="65000"/>
                    <a:lumOff val="35000"/>
                  </a:schemeClr>
                </a:solidFill>
                <a:cs typeface="+mn-ea"/>
                <a:sym typeface="+mn-lt"/>
              </a:rPr>
              <a:t>PPT</a:t>
            </a:r>
            <a:r>
              <a:rPr kumimoji="1" lang="zh-CN" altLang="en-US" sz="1400" dirty="0">
                <a:solidFill>
                  <a:schemeClr val="tx1">
                    <a:lumMod val="65000"/>
                    <a:lumOff val="35000"/>
                  </a:schemeClr>
                </a:solidFill>
                <a:cs typeface="+mn-ea"/>
                <a:sym typeface="+mn-lt"/>
              </a:rPr>
              <a:t>模板。</a:t>
            </a:r>
          </a:p>
        </p:txBody>
      </p:sp>
      <p:sp>
        <p:nvSpPr>
          <p:cNvPr id="30" name="矩形 29"/>
          <p:cNvSpPr/>
          <p:nvPr/>
        </p:nvSpPr>
        <p:spPr>
          <a:xfrm>
            <a:off x="6680165" y="4377959"/>
            <a:ext cx="4542766" cy="1199827"/>
          </a:xfrm>
          <a:prstGeom prst="rect">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31" name="直线连接符 30"/>
          <p:cNvCxnSpPr/>
          <p:nvPr/>
        </p:nvCxnSpPr>
        <p:spPr>
          <a:xfrm>
            <a:off x="10539150" y="4203505"/>
            <a:ext cx="653127"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967562" y="4137989"/>
            <a:ext cx="1490870" cy="1185300"/>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3" name="矩形 32"/>
          <p:cNvSpPr/>
          <p:nvPr/>
        </p:nvSpPr>
        <p:spPr>
          <a:xfrm>
            <a:off x="5863066" y="5176928"/>
            <a:ext cx="344145" cy="2736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8"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853102" y="2307176"/>
            <a:ext cx="10471345" cy="182881"/>
            <a:chOff x="639826" y="1875854"/>
            <a:chExt cx="7853509" cy="137161"/>
          </a:xfrm>
        </p:grpSpPr>
        <p:cxnSp>
          <p:nvCxnSpPr>
            <p:cNvPr id="50" name="Straight Connector 3"/>
            <p:cNvCxnSpPr/>
            <p:nvPr/>
          </p:nvCxnSpPr>
          <p:spPr>
            <a:xfrm>
              <a:off x="1594780" y="1944434"/>
              <a:ext cx="1067640" cy="0"/>
            </a:xfrm>
            <a:prstGeom prst="line">
              <a:avLst/>
            </a:prstGeom>
            <a:noFill/>
            <a:ln w="19050" cap="flat" cmpd="sng" algn="ctr">
              <a:solidFill>
                <a:schemeClr val="bg1">
                  <a:lumMod val="65000"/>
                </a:schemeClr>
              </a:solidFill>
              <a:prstDash val="solid"/>
              <a:miter lim="800000"/>
            </a:ln>
            <a:effectLst/>
          </p:spPr>
        </p:cxnSp>
        <p:cxnSp>
          <p:nvCxnSpPr>
            <p:cNvPr id="51" name="Straight Connector 4"/>
            <p:cNvCxnSpPr/>
            <p:nvPr/>
          </p:nvCxnSpPr>
          <p:spPr>
            <a:xfrm>
              <a:off x="639826" y="1944434"/>
              <a:ext cx="815246" cy="0"/>
            </a:xfrm>
            <a:prstGeom prst="line">
              <a:avLst/>
            </a:prstGeom>
            <a:noFill/>
            <a:ln w="19050" cap="flat" cmpd="sng" algn="ctr">
              <a:solidFill>
                <a:schemeClr val="bg1">
                  <a:lumMod val="65000"/>
                </a:schemeClr>
              </a:solidFill>
              <a:prstDash val="solid"/>
              <a:miter lim="800000"/>
              <a:headEnd type="oval"/>
            </a:ln>
            <a:effectLst/>
          </p:spPr>
        </p:cxnSp>
        <p:cxnSp>
          <p:nvCxnSpPr>
            <p:cNvPr id="52" name="Straight Connector 5"/>
            <p:cNvCxnSpPr/>
            <p:nvPr/>
          </p:nvCxnSpPr>
          <p:spPr>
            <a:xfrm>
              <a:off x="7678089" y="1944434"/>
              <a:ext cx="815246" cy="0"/>
            </a:xfrm>
            <a:prstGeom prst="line">
              <a:avLst/>
            </a:prstGeom>
            <a:noFill/>
            <a:ln w="19050" cap="flat" cmpd="sng" algn="ctr">
              <a:solidFill>
                <a:schemeClr val="bg1">
                  <a:lumMod val="65000"/>
                </a:schemeClr>
              </a:solidFill>
              <a:prstDash val="solid"/>
              <a:miter lim="800000"/>
              <a:tailEnd type="oval"/>
            </a:ln>
            <a:effectLst/>
          </p:spPr>
        </p:cxnSp>
        <p:sp>
          <p:nvSpPr>
            <p:cNvPr id="53" name="Oval 6"/>
            <p:cNvSpPr>
              <a:spLocks noChangeAspect="1"/>
            </p:cNvSpPr>
            <p:nvPr/>
          </p:nvSpPr>
          <p:spPr bwMode="auto">
            <a:xfrm rot="16200000" flipH="1" flipV="1">
              <a:off x="1463205" y="1874583"/>
              <a:ext cx="123444" cy="139707"/>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54" name="Straight Connector 7"/>
            <p:cNvCxnSpPr/>
            <p:nvPr/>
          </p:nvCxnSpPr>
          <p:spPr>
            <a:xfrm>
              <a:off x="2806893" y="1944434"/>
              <a:ext cx="1067640" cy="0"/>
            </a:xfrm>
            <a:prstGeom prst="line">
              <a:avLst/>
            </a:prstGeom>
            <a:noFill/>
            <a:ln w="19050" cap="flat" cmpd="sng" algn="ctr">
              <a:solidFill>
                <a:schemeClr val="bg1">
                  <a:lumMod val="65000"/>
                </a:schemeClr>
              </a:solidFill>
              <a:prstDash val="solid"/>
              <a:miter lim="800000"/>
            </a:ln>
            <a:effectLst/>
          </p:spPr>
        </p:cxnSp>
        <p:cxnSp>
          <p:nvCxnSpPr>
            <p:cNvPr id="55" name="Straight Connector 8"/>
            <p:cNvCxnSpPr/>
            <p:nvPr/>
          </p:nvCxnSpPr>
          <p:spPr>
            <a:xfrm>
              <a:off x="4024999" y="1944434"/>
              <a:ext cx="1067640" cy="0"/>
            </a:xfrm>
            <a:prstGeom prst="line">
              <a:avLst/>
            </a:prstGeom>
            <a:noFill/>
            <a:ln w="19050" cap="flat" cmpd="sng" algn="ctr">
              <a:solidFill>
                <a:schemeClr val="bg1">
                  <a:lumMod val="65000"/>
                </a:schemeClr>
              </a:solidFill>
              <a:prstDash val="solid"/>
              <a:miter lim="800000"/>
            </a:ln>
            <a:effectLst/>
          </p:spPr>
        </p:cxnSp>
        <p:sp>
          <p:nvSpPr>
            <p:cNvPr id="56" name="Oval 9"/>
            <p:cNvSpPr>
              <a:spLocks noChangeAspect="1"/>
            </p:cNvSpPr>
            <p:nvPr/>
          </p:nvSpPr>
          <p:spPr bwMode="auto">
            <a:xfrm rot="16200000" flipH="1" flipV="1">
              <a:off x="2671455"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57" name="Straight Connector 10"/>
            <p:cNvCxnSpPr/>
            <p:nvPr/>
          </p:nvCxnSpPr>
          <p:spPr>
            <a:xfrm>
              <a:off x="5232348" y="1944434"/>
              <a:ext cx="1067640" cy="0"/>
            </a:xfrm>
            <a:prstGeom prst="line">
              <a:avLst/>
            </a:prstGeom>
            <a:noFill/>
            <a:ln w="19050" cap="flat" cmpd="sng" algn="ctr">
              <a:solidFill>
                <a:schemeClr val="bg1">
                  <a:lumMod val="65000"/>
                </a:schemeClr>
              </a:solidFill>
              <a:prstDash val="solid"/>
              <a:miter lim="800000"/>
            </a:ln>
            <a:effectLst/>
          </p:spPr>
        </p:cxnSp>
        <p:sp>
          <p:nvSpPr>
            <p:cNvPr id="58" name="Oval 11"/>
            <p:cNvSpPr>
              <a:spLocks noChangeAspect="1"/>
            </p:cNvSpPr>
            <p:nvPr/>
          </p:nvSpPr>
          <p:spPr bwMode="auto">
            <a:xfrm rot="16200000" flipH="1" flipV="1">
              <a:off x="3878805"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59" name="Straight Connector 12"/>
            <p:cNvCxnSpPr/>
            <p:nvPr/>
          </p:nvCxnSpPr>
          <p:spPr>
            <a:xfrm>
              <a:off x="6455218" y="1944434"/>
              <a:ext cx="1067640" cy="0"/>
            </a:xfrm>
            <a:prstGeom prst="line">
              <a:avLst/>
            </a:prstGeom>
            <a:noFill/>
            <a:ln w="19050" cap="flat" cmpd="sng" algn="ctr">
              <a:solidFill>
                <a:schemeClr val="bg1">
                  <a:lumMod val="65000"/>
                </a:schemeClr>
              </a:solidFill>
              <a:prstDash val="solid"/>
              <a:miter lim="800000"/>
            </a:ln>
            <a:effectLst/>
          </p:spPr>
        </p:cxnSp>
        <p:sp>
          <p:nvSpPr>
            <p:cNvPr id="60" name="Oval 13"/>
            <p:cNvSpPr>
              <a:spLocks noChangeAspect="1"/>
            </p:cNvSpPr>
            <p:nvPr/>
          </p:nvSpPr>
          <p:spPr bwMode="auto">
            <a:xfrm rot="16200000" flipH="1" flipV="1">
              <a:off x="5101674" y="1866819"/>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61" name="Oval 14"/>
            <p:cNvSpPr>
              <a:spLocks noChangeAspect="1"/>
            </p:cNvSpPr>
            <p:nvPr/>
          </p:nvSpPr>
          <p:spPr bwMode="auto">
            <a:xfrm rot="16200000" flipH="1" flipV="1">
              <a:off x="6309024"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62" name="Oval 15"/>
            <p:cNvSpPr>
              <a:spLocks noChangeAspect="1"/>
            </p:cNvSpPr>
            <p:nvPr/>
          </p:nvSpPr>
          <p:spPr bwMode="auto">
            <a:xfrm rot="16200000" flipH="1" flipV="1">
              <a:off x="7531893"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grpSp>
      <p:grpSp>
        <p:nvGrpSpPr>
          <p:cNvPr id="63" name="组合 62"/>
          <p:cNvGrpSpPr/>
          <p:nvPr/>
        </p:nvGrpSpPr>
        <p:grpSpPr>
          <a:xfrm>
            <a:off x="1427776" y="1764167"/>
            <a:ext cx="9253780" cy="585221"/>
            <a:chOff x="1070831" y="1468596"/>
            <a:chExt cx="6940335" cy="438915"/>
          </a:xfrm>
        </p:grpSpPr>
        <p:sp>
          <p:nvSpPr>
            <p:cNvPr id="64" name="TextBox 16"/>
            <p:cNvSpPr txBox="1"/>
            <p:nvPr/>
          </p:nvSpPr>
          <p:spPr>
            <a:xfrm>
              <a:off x="1070831" y="1468596"/>
              <a:ext cx="821379" cy="438581"/>
            </a:xfrm>
            <a:prstGeom prst="rect">
              <a:avLst/>
            </a:prstGeom>
            <a:noFill/>
          </p:spPr>
          <p:txBody>
            <a:bodyPr wrap="none">
              <a:normAutofit/>
            </a:bodyPr>
            <a:lstStyle/>
            <a:p>
              <a:pPr algn="ctr"/>
              <a:r>
                <a:rPr lang="zh-CN" altLang="en-US" sz="2000" dirty="0">
                  <a:solidFill>
                    <a:schemeClr val="tx1">
                      <a:lumMod val="75000"/>
                      <a:lumOff val="25000"/>
                    </a:schemeClr>
                  </a:solidFill>
                  <a:cs typeface="+mn-ea"/>
                  <a:sym typeface="+mn-lt"/>
                </a:rPr>
                <a:t>第</a:t>
              </a:r>
              <a:r>
                <a:rPr lang="en-US" altLang="zh-CN" sz="2000" dirty="0">
                  <a:solidFill>
                    <a:schemeClr val="tx1">
                      <a:lumMod val="75000"/>
                      <a:lumOff val="25000"/>
                    </a:schemeClr>
                  </a:solidFill>
                  <a:cs typeface="+mn-ea"/>
                  <a:sym typeface="+mn-lt"/>
                </a:rPr>
                <a:t>1</a:t>
              </a:r>
              <a:r>
                <a:rPr lang="zh-CN" altLang="en-US" sz="2000" dirty="0">
                  <a:solidFill>
                    <a:schemeClr val="tx1">
                      <a:lumMod val="75000"/>
                      <a:lumOff val="25000"/>
                    </a:schemeClr>
                  </a:solidFill>
                  <a:cs typeface="+mn-ea"/>
                  <a:sym typeface="+mn-lt"/>
                </a:rPr>
                <a:t>步</a:t>
              </a:r>
              <a:endParaRPr lang="en-US" sz="2000" dirty="0">
                <a:solidFill>
                  <a:schemeClr val="tx1">
                    <a:lumMod val="75000"/>
                    <a:lumOff val="25000"/>
                  </a:schemeClr>
                </a:solidFill>
                <a:cs typeface="+mn-ea"/>
                <a:sym typeface="+mn-lt"/>
              </a:endParaRPr>
            </a:p>
          </p:txBody>
        </p:sp>
        <p:sp>
          <p:nvSpPr>
            <p:cNvPr id="65" name="TextBox 17"/>
            <p:cNvSpPr txBox="1"/>
            <p:nvPr/>
          </p:nvSpPr>
          <p:spPr>
            <a:xfrm>
              <a:off x="2329349" y="1468930"/>
              <a:ext cx="821379" cy="438581"/>
            </a:xfrm>
            <a:prstGeom prst="rect">
              <a:avLst/>
            </a:prstGeom>
            <a:noFill/>
          </p:spPr>
          <p:txBody>
            <a:bodyPr wrap="none">
              <a:normAutofit/>
            </a:bodyPr>
            <a:lstStyle/>
            <a:p>
              <a:pPr lvl="0" algn="ctr"/>
              <a:r>
                <a:rPr lang="zh-CN" altLang="en-US" sz="2000" dirty="0">
                  <a:solidFill>
                    <a:srgbClr val="000000">
                      <a:lumMod val="75000"/>
                      <a:lumOff val="25000"/>
                    </a:srgbClr>
                  </a:solidFill>
                  <a:cs typeface="+mn-ea"/>
                  <a:sym typeface="+mn-lt"/>
                </a:rPr>
                <a:t>第</a:t>
              </a:r>
              <a:r>
                <a:rPr lang="en-US" altLang="zh-CN" sz="2000" dirty="0">
                  <a:solidFill>
                    <a:srgbClr val="000000">
                      <a:lumMod val="75000"/>
                      <a:lumOff val="25000"/>
                    </a:srgbClr>
                  </a:solidFill>
                  <a:cs typeface="+mn-ea"/>
                  <a:sym typeface="+mn-lt"/>
                </a:rPr>
                <a:t>2</a:t>
              </a:r>
              <a:r>
                <a:rPr lang="zh-CN" altLang="en-US" sz="2000" dirty="0">
                  <a:solidFill>
                    <a:srgbClr val="000000">
                      <a:lumMod val="75000"/>
                      <a:lumOff val="25000"/>
                    </a:srgbClr>
                  </a:solidFill>
                  <a:cs typeface="+mn-ea"/>
                  <a:sym typeface="+mn-lt"/>
                </a:rPr>
                <a:t>步</a:t>
              </a:r>
              <a:endParaRPr lang="en-US" altLang="zh-CN" sz="2000" dirty="0">
                <a:solidFill>
                  <a:srgbClr val="000000">
                    <a:lumMod val="75000"/>
                    <a:lumOff val="25000"/>
                  </a:srgbClr>
                </a:solidFill>
                <a:cs typeface="+mn-ea"/>
                <a:sym typeface="+mn-lt"/>
              </a:endParaRPr>
            </a:p>
          </p:txBody>
        </p:sp>
        <p:sp>
          <p:nvSpPr>
            <p:cNvPr id="66" name="TextBox 18"/>
            <p:cNvSpPr txBox="1"/>
            <p:nvPr/>
          </p:nvSpPr>
          <p:spPr>
            <a:xfrm>
              <a:off x="3536697" y="1468930"/>
              <a:ext cx="821379" cy="438581"/>
            </a:xfrm>
            <a:prstGeom prst="rect">
              <a:avLst/>
            </a:prstGeom>
            <a:noFill/>
          </p:spPr>
          <p:txBody>
            <a:bodyPr wrap="none">
              <a:normAutofit/>
            </a:bodyPr>
            <a:lstStyle/>
            <a:p>
              <a:pPr lvl="0" algn="ctr"/>
              <a:r>
                <a:rPr lang="zh-CN" altLang="en-US" sz="2000" dirty="0">
                  <a:solidFill>
                    <a:srgbClr val="000000">
                      <a:lumMod val="75000"/>
                      <a:lumOff val="25000"/>
                    </a:srgbClr>
                  </a:solidFill>
                  <a:cs typeface="+mn-ea"/>
                  <a:sym typeface="+mn-lt"/>
                </a:rPr>
                <a:t>第</a:t>
              </a:r>
              <a:r>
                <a:rPr lang="en-US" altLang="zh-CN" sz="2000" dirty="0">
                  <a:solidFill>
                    <a:srgbClr val="000000">
                      <a:lumMod val="75000"/>
                      <a:lumOff val="25000"/>
                    </a:srgbClr>
                  </a:solidFill>
                  <a:cs typeface="+mn-ea"/>
                  <a:sym typeface="+mn-lt"/>
                </a:rPr>
                <a:t>3</a:t>
              </a:r>
              <a:r>
                <a:rPr lang="zh-CN" altLang="en-US" sz="2000" dirty="0">
                  <a:solidFill>
                    <a:srgbClr val="000000">
                      <a:lumMod val="75000"/>
                      <a:lumOff val="25000"/>
                    </a:srgbClr>
                  </a:solidFill>
                  <a:cs typeface="+mn-ea"/>
                  <a:sym typeface="+mn-lt"/>
                </a:rPr>
                <a:t>步</a:t>
              </a:r>
              <a:endParaRPr lang="en-US" altLang="zh-CN" sz="2000" dirty="0">
                <a:solidFill>
                  <a:srgbClr val="000000">
                    <a:lumMod val="75000"/>
                    <a:lumOff val="25000"/>
                  </a:srgbClr>
                </a:solidFill>
                <a:cs typeface="+mn-ea"/>
                <a:sym typeface="+mn-lt"/>
              </a:endParaRPr>
            </a:p>
          </p:txBody>
        </p:sp>
        <p:sp>
          <p:nvSpPr>
            <p:cNvPr id="67" name="TextBox 19"/>
            <p:cNvSpPr txBox="1"/>
            <p:nvPr/>
          </p:nvSpPr>
          <p:spPr>
            <a:xfrm>
              <a:off x="4759568" y="1468930"/>
              <a:ext cx="821379" cy="438581"/>
            </a:xfrm>
            <a:prstGeom prst="rect">
              <a:avLst/>
            </a:prstGeom>
            <a:noFill/>
          </p:spPr>
          <p:txBody>
            <a:bodyPr wrap="none">
              <a:normAutofit/>
            </a:bodyPr>
            <a:lstStyle/>
            <a:p>
              <a:pPr lvl="0" algn="ctr"/>
              <a:r>
                <a:rPr lang="zh-CN" altLang="en-US" sz="2000" dirty="0">
                  <a:solidFill>
                    <a:srgbClr val="000000">
                      <a:lumMod val="75000"/>
                      <a:lumOff val="25000"/>
                    </a:srgbClr>
                  </a:solidFill>
                  <a:cs typeface="+mn-ea"/>
                  <a:sym typeface="+mn-lt"/>
                </a:rPr>
                <a:t>第</a:t>
              </a:r>
              <a:r>
                <a:rPr lang="en-US" altLang="zh-CN" sz="2000" dirty="0">
                  <a:solidFill>
                    <a:srgbClr val="000000">
                      <a:lumMod val="75000"/>
                      <a:lumOff val="25000"/>
                    </a:srgbClr>
                  </a:solidFill>
                  <a:cs typeface="+mn-ea"/>
                  <a:sym typeface="+mn-lt"/>
                </a:rPr>
                <a:t>4</a:t>
              </a:r>
              <a:r>
                <a:rPr lang="zh-CN" altLang="en-US" sz="2000" dirty="0">
                  <a:solidFill>
                    <a:srgbClr val="000000">
                      <a:lumMod val="75000"/>
                      <a:lumOff val="25000"/>
                    </a:srgbClr>
                  </a:solidFill>
                  <a:cs typeface="+mn-ea"/>
                  <a:sym typeface="+mn-lt"/>
                </a:rPr>
                <a:t>步</a:t>
              </a:r>
              <a:endParaRPr lang="en-US" altLang="zh-CN" sz="2000" dirty="0">
                <a:solidFill>
                  <a:srgbClr val="000000">
                    <a:lumMod val="75000"/>
                    <a:lumOff val="25000"/>
                  </a:srgbClr>
                </a:solidFill>
                <a:cs typeface="+mn-ea"/>
                <a:sym typeface="+mn-lt"/>
              </a:endParaRPr>
            </a:p>
          </p:txBody>
        </p:sp>
        <p:sp>
          <p:nvSpPr>
            <p:cNvPr id="68" name="TextBox 20"/>
            <p:cNvSpPr txBox="1"/>
            <p:nvPr/>
          </p:nvSpPr>
          <p:spPr>
            <a:xfrm>
              <a:off x="5966916" y="1468930"/>
              <a:ext cx="821379" cy="438581"/>
            </a:xfrm>
            <a:prstGeom prst="rect">
              <a:avLst/>
            </a:prstGeom>
            <a:noFill/>
          </p:spPr>
          <p:txBody>
            <a:bodyPr wrap="none">
              <a:normAutofit/>
            </a:bodyPr>
            <a:lstStyle/>
            <a:p>
              <a:pPr lvl="0" algn="ctr"/>
              <a:r>
                <a:rPr lang="zh-CN" altLang="en-US" sz="2000" dirty="0">
                  <a:solidFill>
                    <a:srgbClr val="000000">
                      <a:lumMod val="75000"/>
                      <a:lumOff val="25000"/>
                    </a:srgbClr>
                  </a:solidFill>
                  <a:cs typeface="+mn-ea"/>
                  <a:sym typeface="+mn-lt"/>
                </a:rPr>
                <a:t>第</a:t>
              </a:r>
              <a:r>
                <a:rPr lang="en-US" altLang="zh-CN" sz="2000" dirty="0">
                  <a:solidFill>
                    <a:srgbClr val="000000">
                      <a:lumMod val="75000"/>
                      <a:lumOff val="25000"/>
                    </a:srgbClr>
                  </a:solidFill>
                  <a:cs typeface="+mn-ea"/>
                  <a:sym typeface="+mn-lt"/>
                </a:rPr>
                <a:t>5</a:t>
              </a:r>
              <a:r>
                <a:rPr lang="zh-CN" altLang="en-US" sz="2000" dirty="0">
                  <a:solidFill>
                    <a:srgbClr val="000000">
                      <a:lumMod val="75000"/>
                      <a:lumOff val="25000"/>
                    </a:srgbClr>
                  </a:solidFill>
                  <a:cs typeface="+mn-ea"/>
                  <a:sym typeface="+mn-lt"/>
                </a:rPr>
                <a:t>步</a:t>
              </a:r>
              <a:endParaRPr lang="en-US" altLang="zh-CN" sz="2000" dirty="0">
                <a:solidFill>
                  <a:srgbClr val="000000">
                    <a:lumMod val="75000"/>
                    <a:lumOff val="25000"/>
                  </a:srgbClr>
                </a:solidFill>
                <a:cs typeface="+mn-ea"/>
                <a:sym typeface="+mn-lt"/>
              </a:endParaRPr>
            </a:p>
          </p:txBody>
        </p:sp>
        <p:sp>
          <p:nvSpPr>
            <p:cNvPr id="69" name="TextBox 21"/>
            <p:cNvSpPr txBox="1"/>
            <p:nvPr/>
          </p:nvSpPr>
          <p:spPr>
            <a:xfrm>
              <a:off x="7189787" y="1468930"/>
              <a:ext cx="821379" cy="438581"/>
            </a:xfrm>
            <a:prstGeom prst="rect">
              <a:avLst/>
            </a:prstGeom>
            <a:noFill/>
          </p:spPr>
          <p:txBody>
            <a:bodyPr wrap="none">
              <a:normAutofit/>
            </a:bodyPr>
            <a:lstStyle/>
            <a:p>
              <a:pPr lvl="0" algn="ctr"/>
              <a:r>
                <a:rPr lang="zh-CN" altLang="en-US" sz="2000" dirty="0">
                  <a:solidFill>
                    <a:srgbClr val="000000">
                      <a:lumMod val="75000"/>
                      <a:lumOff val="25000"/>
                    </a:srgbClr>
                  </a:solidFill>
                  <a:cs typeface="+mn-ea"/>
                  <a:sym typeface="+mn-lt"/>
                </a:rPr>
                <a:t>第</a:t>
              </a:r>
              <a:r>
                <a:rPr lang="en-US" altLang="zh-CN" sz="2000" dirty="0">
                  <a:solidFill>
                    <a:srgbClr val="000000">
                      <a:lumMod val="75000"/>
                      <a:lumOff val="25000"/>
                    </a:srgbClr>
                  </a:solidFill>
                  <a:cs typeface="+mn-ea"/>
                  <a:sym typeface="+mn-lt"/>
                </a:rPr>
                <a:t>6</a:t>
              </a:r>
              <a:r>
                <a:rPr lang="zh-CN" altLang="en-US" sz="2000" dirty="0">
                  <a:solidFill>
                    <a:srgbClr val="000000">
                      <a:lumMod val="75000"/>
                      <a:lumOff val="25000"/>
                    </a:srgbClr>
                  </a:solidFill>
                  <a:cs typeface="+mn-ea"/>
                  <a:sym typeface="+mn-lt"/>
                </a:rPr>
                <a:t>步</a:t>
              </a:r>
              <a:endParaRPr lang="en-US" altLang="zh-CN" sz="2000" dirty="0">
                <a:solidFill>
                  <a:srgbClr val="000000">
                    <a:lumMod val="75000"/>
                    <a:lumOff val="25000"/>
                  </a:srgbClr>
                </a:solidFill>
                <a:cs typeface="+mn-ea"/>
                <a:sym typeface="+mn-lt"/>
              </a:endParaRPr>
            </a:p>
          </p:txBody>
        </p:sp>
      </p:grpSp>
      <p:grpSp>
        <p:nvGrpSpPr>
          <p:cNvPr id="70" name="组合 69"/>
          <p:cNvGrpSpPr/>
          <p:nvPr/>
        </p:nvGrpSpPr>
        <p:grpSpPr>
          <a:xfrm>
            <a:off x="1618658" y="2502079"/>
            <a:ext cx="8929885" cy="1751643"/>
            <a:chOff x="1213993" y="2022032"/>
            <a:chExt cx="6697414" cy="1313732"/>
          </a:xfrm>
        </p:grpSpPr>
        <p:cxnSp>
          <p:nvCxnSpPr>
            <p:cNvPr id="71" name="Straight Connector 22"/>
            <p:cNvCxnSpPr/>
            <p:nvPr/>
          </p:nvCxnSpPr>
          <p:spPr>
            <a:xfrm>
              <a:off x="1524927" y="2022032"/>
              <a:ext cx="0" cy="717230"/>
            </a:xfrm>
            <a:prstGeom prst="line">
              <a:avLst/>
            </a:prstGeom>
            <a:noFill/>
            <a:ln w="19050" cap="flat" cmpd="sng" algn="ctr">
              <a:solidFill>
                <a:schemeClr val="tx1">
                  <a:lumMod val="50000"/>
                  <a:lumOff val="50000"/>
                </a:schemeClr>
              </a:solidFill>
              <a:prstDash val="solid"/>
              <a:miter lim="800000"/>
            </a:ln>
            <a:effectLst/>
          </p:spPr>
        </p:cxnSp>
        <p:sp>
          <p:nvSpPr>
            <p:cNvPr id="72" name="Isosceles Triangle 23"/>
            <p:cNvSpPr/>
            <p:nvPr/>
          </p:nvSpPr>
          <p:spPr bwMode="auto">
            <a:xfrm>
              <a:off x="1213993" y="2713898"/>
              <a:ext cx="621866" cy="621866"/>
            </a:xfrm>
            <a:prstGeom prst="triangle">
              <a:avLst/>
            </a:prstGeom>
            <a:solidFill>
              <a:schemeClr val="tx1">
                <a:lumMod val="50000"/>
                <a:lumOff val="50000"/>
              </a:schemeClr>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73" name="Straight Connector 24"/>
            <p:cNvCxnSpPr/>
            <p:nvPr/>
          </p:nvCxnSpPr>
          <p:spPr>
            <a:xfrm>
              <a:off x="2740035" y="2022032"/>
              <a:ext cx="0" cy="717230"/>
            </a:xfrm>
            <a:prstGeom prst="line">
              <a:avLst/>
            </a:prstGeom>
            <a:noFill/>
            <a:ln w="19050" cap="flat" cmpd="sng" algn="ctr">
              <a:solidFill>
                <a:schemeClr val="tx1">
                  <a:lumMod val="50000"/>
                  <a:lumOff val="50000"/>
                </a:schemeClr>
              </a:solidFill>
              <a:prstDash val="solid"/>
              <a:miter lim="800000"/>
            </a:ln>
            <a:effectLst/>
          </p:spPr>
        </p:cxnSp>
        <p:sp>
          <p:nvSpPr>
            <p:cNvPr id="74" name="Isosceles Triangle 25"/>
            <p:cNvSpPr/>
            <p:nvPr/>
          </p:nvSpPr>
          <p:spPr bwMode="auto">
            <a:xfrm>
              <a:off x="2429103" y="2713898"/>
              <a:ext cx="621866" cy="621866"/>
            </a:xfrm>
            <a:prstGeom prst="triangle">
              <a:avLst/>
            </a:prstGeom>
            <a:solidFill>
              <a:schemeClr val="tx1">
                <a:lumMod val="65000"/>
                <a:lumOff val="35000"/>
              </a:schemeClr>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75" name="Straight Connector 26"/>
            <p:cNvCxnSpPr/>
            <p:nvPr/>
          </p:nvCxnSpPr>
          <p:spPr>
            <a:xfrm>
              <a:off x="3947385" y="2022032"/>
              <a:ext cx="0" cy="717230"/>
            </a:xfrm>
            <a:prstGeom prst="line">
              <a:avLst/>
            </a:prstGeom>
            <a:noFill/>
            <a:ln w="19050" cap="flat" cmpd="sng" algn="ctr">
              <a:solidFill>
                <a:schemeClr val="tx1">
                  <a:lumMod val="50000"/>
                  <a:lumOff val="50000"/>
                </a:schemeClr>
              </a:solidFill>
              <a:prstDash val="solid"/>
              <a:miter lim="800000"/>
            </a:ln>
            <a:effectLst/>
          </p:spPr>
        </p:cxnSp>
        <p:sp>
          <p:nvSpPr>
            <p:cNvPr id="76" name="Isosceles Triangle 27"/>
            <p:cNvSpPr/>
            <p:nvPr/>
          </p:nvSpPr>
          <p:spPr bwMode="auto">
            <a:xfrm>
              <a:off x="3636451" y="2713898"/>
              <a:ext cx="621866" cy="621866"/>
            </a:xfrm>
            <a:prstGeom prst="triangle">
              <a:avLst/>
            </a:prstGeom>
            <a:solidFill>
              <a:schemeClr val="tx1">
                <a:lumMod val="50000"/>
                <a:lumOff val="50000"/>
              </a:schemeClr>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77" name="Straight Connector 28"/>
            <p:cNvCxnSpPr/>
            <p:nvPr/>
          </p:nvCxnSpPr>
          <p:spPr>
            <a:xfrm>
              <a:off x="5170254" y="2022032"/>
              <a:ext cx="0" cy="717230"/>
            </a:xfrm>
            <a:prstGeom prst="line">
              <a:avLst/>
            </a:prstGeom>
            <a:noFill/>
            <a:ln w="19050" cap="flat" cmpd="sng" algn="ctr">
              <a:solidFill>
                <a:schemeClr val="tx1">
                  <a:lumMod val="50000"/>
                  <a:lumOff val="50000"/>
                </a:schemeClr>
              </a:solidFill>
              <a:prstDash val="solid"/>
              <a:miter lim="800000"/>
            </a:ln>
            <a:effectLst/>
          </p:spPr>
        </p:cxnSp>
        <p:sp>
          <p:nvSpPr>
            <p:cNvPr id="78" name="Isosceles Triangle 29"/>
            <p:cNvSpPr/>
            <p:nvPr/>
          </p:nvSpPr>
          <p:spPr bwMode="auto">
            <a:xfrm>
              <a:off x="4859322" y="2713898"/>
              <a:ext cx="621866" cy="621866"/>
            </a:xfrm>
            <a:prstGeom prst="triangle">
              <a:avLst/>
            </a:prstGeom>
            <a:solidFill>
              <a:schemeClr val="tx1">
                <a:lumMod val="65000"/>
                <a:lumOff val="35000"/>
              </a:schemeClr>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79" name="Straight Connector 30"/>
            <p:cNvCxnSpPr/>
            <p:nvPr/>
          </p:nvCxnSpPr>
          <p:spPr>
            <a:xfrm>
              <a:off x="6377604" y="2022032"/>
              <a:ext cx="0" cy="717230"/>
            </a:xfrm>
            <a:prstGeom prst="line">
              <a:avLst/>
            </a:prstGeom>
            <a:noFill/>
            <a:ln w="19050" cap="flat" cmpd="sng" algn="ctr">
              <a:solidFill>
                <a:schemeClr val="tx1">
                  <a:lumMod val="50000"/>
                  <a:lumOff val="50000"/>
                </a:schemeClr>
              </a:solidFill>
              <a:prstDash val="solid"/>
              <a:miter lim="800000"/>
            </a:ln>
            <a:effectLst/>
          </p:spPr>
        </p:cxnSp>
        <p:sp>
          <p:nvSpPr>
            <p:cNvPr id="80" name="Isosceles Triangle 31"/>
            <p:cNvSpPr/>
            <p:nvPr/>
          </p:nvSpPr>
          <p:spPr bwMode="auto">
            <a:xfrm>
              <a:off x="6066670" y="2713898"/>
              <a:ext cx="621866" cy="621866"/>
            </a:xfrm>
            <a:prstGeom prst="triangle">
              <a:avLst/>
            </a:prstGeom>
            <a:solidFill>
              <a:schemeClr val="tx1">
                <a:lumMod val="50000"/>
                <a:lumOff val="50000"/>
              </a:schemeClr>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81" name="Straight Connector 32"/>
            <p:cNvCxnSpPr/>
            <p:nvPr/>
          </p:nvCxnSpPr>
          <p:spPr>
            <a:xfrm>
              <a:off x="7600473" y="2022032"/>
              <a:ext cx="0" cy="717230"/>
            </a:xfrm>
            <a:prstGeom prst="line">
              <a:avLst/>
            </a:prstGeom>
            <a:noFill/>
            <a:ln w="19050" cap="flat" cmpd="sng" algn="ctr">
              <a:solidFill>
                <a:schemeClr val="tx1">
                  <a:lumMod val="50000"/>
                  <a:lumOff val="50000"/>
                </a:schemeClr>
              </a:solidFill>
              <a:prstDash val="solid"/>
              <a:miter lim="800000"/>
            </a:ln>
            <a:effectLst/>
          </p:spPr>
        </p:cxnSp>
        <p:sp>
          <p:nvSpPr>
            <p:cNvPr id="82" name="Isosceles Triangle 33"/>
            <p:cNvSpPr/>
            <p:nvPr/>
          </p:nvSpPr>
          <p:spPr bwMode="auto">
            <a:xfrm>
              <a:off x="7289541" y="2713898"/>
              <a:ext cx="621866" cy="621866"/>
            </a:xfrm>
            <a:prstGeom prst="triangle">
              <a:avLst/>
            </a:prstGeom>
            <a:solidFill>
              <a:schemeClr val="tx1">
                <a:lumMod val="65000"/>
                <a:lumOff val="35000"/>
              </a:schemeClr>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83" name="Freeform: Shape 40"/>
            <p:cNvSpPr/>
            <p:nvPr/>
          </p:nvSpPr>
          <p:spPr bwMode="auto">
            <a:xfrm>
              <a:off x="1428936" y="3072148"/>
              <a:ext cx="191982" cy="154826"/>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84" name="Freeform: Shape 41"/>
            <p:cNvSpPr/>
            <p:nvPr/>
          </p:nvSpPr>
          <p:spPr bwMode="auto">
            <a:xfrm>
              <a:off x="2633934" y="3051399"/>
              <a:ext cx="212202" cy="196322"/>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85" name="Freeform: Shape 42"/>
            <p:cNvSpPr/>
            <p:nvPr/>
          </p:nvSpPr>
          <p:spPr bwMode="auto">
            <a:xfrm>
              <a:off x="3864369" y="3057626"/>
              <a:ext cx="166030" cy="18386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86" name="Freeform: Shape 43"/>
            <p:cNvSpPr>
              <a:spLocks noChangeAspect="1"/>
            </p:cNvSpPr>
            <p:nvPr/>
          </p:nvSpPr>
          <p:spPr bwMode="auto">
            <a:xfrm>
              <a:off x="5063292" y="3057815"/>
              <a:ext cx="213934" cy="18448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87" name="Freeform: Shape 44"/>
            <p:cNvSpPr>
              <a:spLocks noChangeAspect="1"/>
            </p:cNvSpPr>
            <p:nvPr/>
          </p:nvSpPr>
          <p:spPr bwMode="auto">
            <a:xfrm>
              <a:off x="6302358" y="3057408"/>
              <a:ext cx="150490" cy="18430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88" name="Freeform: Shape 45"/>
            <p:cNvSpPr>
              <a:spLocks noChangeAspect="1"/>
            </p:cNvSpPr>
            <p:nvPr/>
          </p:nvSpPr>
          <p:spPr bwMode="auto">
            <a:xfrm>
              <a:off x="7504746" y="3068161"/>
              <a:ext cx="191454" cy="162802"/>
            </a:xfrm>
            <a:custGeom>
              <a:avLst/>
              <a:gdLst/>
              <a:ahLst/>
              <a:cxnLst>
                <a:cxn ang="0">
                  <a:pos x="10" y="57"/>
                </a:cxn>
                <a:cxn ang="0">
                  <a:pos x="9" y="58"/>
                </a:cxn>
                <a:cxn ang="0">
                  <a:pos x="2" y="58"/>
                </a:cxn>
                <a:cxn ang="0">
                  <a:pos x="0" y="57"/>
                </a:cxn>
                <a:cxn ang="0">
                  <a:pos x="0" y="49"/>
                </a:cxn>
                <a:cxn ang="0">
                  <a:pos x="2" y="48"/>
                </a:cxn>
                <a:cxn ang="0">
                  <a:pos x="9" y="48"/>
                </a:cxn>
                <a:cxn ang="0">
                  <a:pos x="10" y="49"/>
                </a:cxn>
                <a:cxn ang="0">
                  <a:pos x="10" y="57"/>
                </a:cxn>
                <a:cxn ang="0">
                  <a:pos x="25" y="57"/>
                </a:cxn>
                <a:cxn ang="0">
                  <a:pos x="24" y="58"/>
                </a:cxn>
                <a:cxn ang="0">
                  <a:pos x="16" y="58"/>
                </a:cxn>
                <a:cxn ang="0">
                  <a:pos x="15" y="57"/>
                </a:cxn>
                <a:cxn ang="0">
                  <a:pos x="15" y="44"/>
                </a:cxn>
                <a:cxn ang="0">
                  <a:pos x="16" y="43"/>
                </a:cxn>
                <a:cxn ang="0">
                  <a:pos x="24" y="43"/>
                </a:cxn>
                <a:cxn ang="0">
                  <a:pos x="25" y="44"/>
                </a:cxn>
                <a:cxn ang="0">
                  <a:pos x="25" y="57"/>
                </a:cxn>
                <a:cxn ang="0">
                  <a:pos x="39" y="57"/>
                </a:cxn>
                <a:cxn ang="0">
                  <a:pos x="38" y="58"/>
                </a:cxn>
                <a:cxn ang="0">
                  <a:pos x="31" y="58"/>
                </a:cxn>
                <a:cxn ang="0">
                  <a:pos x="30" y="57"/>
                </a:cxn>
                <a:cxn ang="0">
                  <a:pos x="30" y="35"/>
                </a:cxn>
                <a:cxn ang="0">
                  <a:pos x="31" y="34"/>
                </a:cxn>
                <a:cxn ang="0">
                  <a:pos x="38" y="34"/>
                </a:cxn>
                <a:cxn ang="0">
                  <a:pos x="39" y="35"/>
                </a:cxn>
                <a:cxn ang="0">
                  <a:pos x="39" y="57"/>
                </a:cxn>
                <a:cxn ang="0">
                  <a:pos x="54" y="57"/>
                </a:cxn>
                <a:cxn ang="0">
                  <a:pos x="53" y="58"/>
                </a:cxn>
                <a:cxn ang="0">
                  <a:pos x="45" y="58"/>
                </a:cxn>
                <a:cxn ang="0">
                  <a:pos x="44" y="57"/>
                </a:cxn>
                <a:cxn ang="0">
                  <a:pos x="44" y="20"/>
                </a:cxn>
                <a:cxn ang="0">
                  <a:pos x="45" y="19"/>
                </a:cxn>
                <a:cxn ang="0">
                  <a:pos x="53" y="19"/>
                </a:cxn>
                <a:cxn ang="0">
                  <a:pos x="54" y="20"/>
                </a:cxn>
                <a:cxn ang="0">
                  <a:pos x="54" y="57"/>
                </a:cxn>
                <a:cxn ang="0">
                  <a:pos x="68" y="57"/>
                </a:cxn>
                <a:cxn ang="0">
                  <a:pos x="67" y="58"/>
                </a:cxn>
                <a:cxn ang="0">
                  <a:pos x="60" y="58"/>
                </a:cxn>
                <a:cxn ang="0">
                  <a:pos x="59" y="57"/>
                </a:cxn>
                <a:cxn ang="0">
                  <a:pos x="59" y="1"/>
                </a:cxn>
                <a:cxn ang="0">
                  <a:pos x="60" y="0"/>
                </a:cxn>
                <a:cxn ang="0">
                  <a:pos x="67" y="0"/>
                </a:cxn>
                <a:cxn ang="0">
                  <a:pos x="68" y="1"/>
                </a:cxn>
                <a:cxn ang="0">
                  <a:pos x="68" y="57"/>
                </a:cxn>
              </a:cxnLst>
              <a:rect l="0" t="0" r="r" b="b"/>
              <a:pathLst>
                <a:path w="68" h="58">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grpSp>
      <p:grpSp>
        <p:nvGrpSpPr>
          <p:cNvPr id="89" name="组合 88"/>
          <p:cNvGrpSpPr/>
          <p:nvPr/>
        </p:nvGrpSpPr>
        <p:grpSpPr>
          <a:xfrm>
            <a:off x="1254212" y="4550554"/>
            <a:ext cx="1615459" cy="1130236"/>
            <a:chOff x="1424485" y="5424263"/>
            <a:chExt cx="1615459" cy="1130236"/>
          </a:xfrm>
        </p:grpSpPr>
        <p:sp>
          <p:nvSpPr>
            <p:cNvPr id="90" name="文本框 89"/>
            <p:cNvSpPr txBox="1"/>
            <p:nvPr/>
          </p:nvSpPr>
          <p:spPr>
            <a:xfrm>
              <a:off x="1424485" y="5797369"/>
              <a:ext cx="1442299"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75000"/>
                      <a:lumOff val="25000"/>
                    </a:schemeClr>
                  </a:solidFill>
                  <a:cs typeface="+mn-ea"/>
                  <a:sym typeface="+mn-lt"/>
                </a:rPr>
                <a:t>单击此处添加标题内容，内容要与标题相符。</a:t>
              </a:r>
            </a:p>
          </p:txBody>
        </p:sp>
        <p:sp>
          <p:nvSpPr>
            <p:cNvPr id="91" name="文本框 90"/>
            <p:cNvSpPr txBox="1"/>
            <p:nvPr/>
          </p:nvSpPr>
          <p:spPr>
            <a:xfrm>
              <a:off x="1490080" y="5424263"/>
              <a:ext cx="15498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grpSp>
        <p:nvGrpSpPr>
          <p:cNvPr id="92" name="组合 91"/>
          <p:cNvGrpSpPr/>
          <p:nvPr/>
        </p:nvGrpSpPr>
        <p:grpSpPr>
          <a:xfrm>
            <a:off x="2897793" y="4550554"/>
            <a:ext cx="1884436" cy="1117012"/>
            <a:chOff x="1434442" y="5424263"/>
            <a:chExt cx="1884436" cy="1117012"/>
          </a:xfrm>
        </p:grpSpPr>
        <p:sp>
          <p:nvSpPr>
            <p:cNvPr id="93" name="文本框 92"/>
            <p:cNvSpPr txBox="1"/>
            <p:nvPr/>
          </p:nvSpPr>
          <p:spPr>
            <a:xfrm>
              <a:off x="1434442" y="5784145"/>
              <a:ext cx="1474856"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75000"/>
                      <a:lumOff val="25000"/>
                    </a:schemeClr>
                  </a:solidFill>
                  <a:cs typeface="+mn-ea"/>
                  <a:sym typeface="+mn-lt"/>
                </a:rPr>
                <a:t>单击此处添加标题内容，内容要与标题相符。</a:t>
              </a:r>
            </a:p>
          </p:txBody>
        </p:sp>
        <p:sp>
          <p:nvSpPr>
            <p:cNvPr id="94" name="文本框 93"/>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grpSp>
        <p:nvGrpSpPr>
          <p:cNvPr id="95" name="组合 94"/>
          <p:cNvGrpSpPr/>
          <p:nvPr/>
        </p:nvGrpSpPr>
        <p:grpSpPr>
          <a:xfrm>
            <a:off x="4545942" y="4550554"/>
            <a:ext cx="1869911" cy="1130236"/>
            <a:chOff x="1448967" y="5424263"/>
            <a:chExt cx="1869911" cy="1130236"/>
          </a:xfrm>
        </p:grpSpPr>
        <p:sp>
          <p:nvSpPr>
            <p:cNvPr id="96" name="文本框 95"/>
            <p:cNvSpPr txBox="1"/>
            <p:nvPr/>
          </p:nvSpPr>
          <p:spPr>
            <a:xfrm>
              <a:off x="1448967" y="5797369"/>
              <a:ext cx="1531844"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75000"/>
                      <a:lumOff val="25000"/>
                    </a:schemeClr>
                  </a:solidFill>
                  <a:cs typeface="+mn-ea"/>
                  <a:sym typeface="+mn-lt"/>
                </a:rPr>
                <a:t>单击此处添加标题内容，内容要与标题相符。</a:t>
              </a:r>
            </a:p>
          </p:txBody>
        </p:sp>
        <p:sp>
          <p:nvSpPr>
            <p:cNvPr id="97" name="文本框 96"/>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grpSp>
        <p:nvGrpSpPr>
          <p:cNvPr id="98" name="组合 97"/>
          <p:cNvGrpSpPr/>
          <p:nvPr/>
        </p:nvGrpSpPr>
        <p:grpSpPr>
          <a:xfrm>
            <a:off x="6177784" y="4550554"/>
            <a:ext cx="1845897" cy="1139326"/>
            <a:chOff x="1472981" y="5424263"/>
            <a:chExt cx="1845897" cy="1139326"/>
          </a:xfrm>
        </p:grpSpPr>
        <p:sp>
          <p:nvSpPr>
            <p:cNvPr id="99" name="文本框 98"/>
            <p:cNvSpPr txBox="1"/>
            <p:nvPr/>
          </p:nvSpPr>
          <p:spPr>
            <a:xfrm>
              <a:off x="1472981" y="5784145"/>
              <a:ext cx="1531844"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defRPr/>
              </a:pPr>
              <a:r>
                <a:rPr lang="zh-CN" altLang="en-US" sz="1200" dirty="0">
                  <a:solidFill>
                    <a:schemeClr val="tx1">
                      <a:lumMod val="75000"/>
                      <a:lumOff val="25000"/>
                    </a:schemeClr>
                  </a:solidFill>
                  <a:cs typeface="+mn-ea"/>
                  <a:sym typeface="+mn-lt"/>
                </a:rPr>
                <a:t>单击此处添加标题内容，内容要与标题相符</a:t>
              </a:r>
              <a:r>
                <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rPr>
                <a:t>。</a:t>
              </a:r>
            </a:p>
          </p:txBody>
        </p:sp>
        <p:sp>
          <p:nvSpPr>
            <p:cNvPr id="100" name="文本框 99"/>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grpSp>
        <p:nvGrpSpPr>
          <p:cNvPr id="101" name="组合 100"/>
          <p:cNvGrpSpPr/>
          <p:nvPr/>
        </p:nvGrpSpPr>
        <p:grpSpPr>
          <a:xfrm>
            <a:off x="7747067" y="4550554"/>
            <a:ext cx="1844110" cy="1130236"/>
            <a:chOff x="1474768" y="5424263"/>
            <a:chExt cx="1844110" cy="1130236"/>
          </a:xfrm>
        </p:grpSpPr>
        <p:sp>
          <p:nvSpPr>
            <p:cNvPr id="102" name="文本框 101"/>
            <p:cNvSpPr txBox="1"/>
            <p:nvPr/>
          </p:nvSpPr>
          <p:spPr>
            <a:xfrm>
              <a:off x="1474768" y="5797369"/>
              <a:ext cx="1527735"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75000"/>
                      <a:lumOff val="25000"/>
                    </a:schemeClr>
                  </a:solidFill>
                  <a:cs typeface="+mn-ea"/>
                  <a:sym typeface="+mn-lt"/>
                </a:rPr>
                <a:t>单击此处添加标题内容，内容要与标题相符。</a:t>
              </a:r>
            </a:p>
          </p:txBody>
        </p:sp>
        <p:sp>
          <p:nvSpPr>
            <p:cNvPr id="103" name="文本框 102"/>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grpSp>
        <p:nvGrpSpPr>
          <p:cNvPr id="104" name="组合 103"/>
          <p:cNvGrpSpPr/>
          <p:nvPr/>
        </p:nvGrpSpPr>
        <p:grpSpPr>
          <a:xfrm>
            <a:off x="9375638" y="4550554"/>
            <a:ext cx="1911365" cy="1152550"/>
            <a:chOff x="1407513" y="5424263"/>
            <a:chExt cx="1911365" cy="1152550"/>
          </a:xfrm>
        </p:grpSpPr>
        <p:sp>
          <p:nvSpPr>
            <p:cNvPr id="105" name="文本框 104"/>
            <p:cNvSpPr txBox="1"/>
            <p:nvPr/>
          </p:nvSpPr>
          <p:spPr>
            <a:xfrm>
              <a:off x="1407513" y="5797369"/>
              <a:ext cx="1527735"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defRPr/>
              </a:pPr>
              <a:r>
                <a:rPr lang="zh-CN" altLang="en-US" sz="1200" dirty="0">
                  <a:solidFill>
                    <a:schemeClr val="tx1">
                      <a:lumMod val="75000"/>
                      <a:lumOff val="25000"/>
                    </a:schemeClr>
                  </a:solidFill>
                  <a:cs typeface="+mn-ea"/>
                  <a:sym typeface="+mn-lt"/>
                </a:rPr>
                <a:t>单击此处添加标题内容，内容要与标题相符</a:t>
              </a:r>
              <a:r>
                <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rPr>
                <a:t>。</a:t>
              </a:r>
            </a:p>
          </p:txBody>
        </p:sp>
        <p:sp>
          <p:nvSpPr>
            <p:cNvPr id="106" name="文本框 105"/>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p:cTn id="13" dur="500" fill="hold"/>
                                        <p:tgtEl>
                                          <p:spTgt spid="63"/>
                                        </p:tgtEl>
                                        <p:attrNameLst>
                                          <p:attrName>ppt_w</p:attrName>
                                        </p:attrNameLst>
                                      </p:cBhvr>
                                      <p:tavLst>
                                        <p:tav tm="0">
                                          <p:val>
                                            <p:fltVal val="0"/>
                                          </p:val>
                                        </p:tav>
                                        <p:tav tm="100000">
                                          <p:val>
                                            <p:strVal val="#ppt_w"/>
                                          </p:val>
                                        </p:tav>
                                      </p:tavLst>
                                    </p:anim>
                                    <p:anim calcmode="lin" valueType="num">
                                      <p:cBhvr>
                                        <p:cTn id="14" dur="500" fill="hold"/>
                                        <p:tgtEl>
                                          <p:spTgt spid="63"/>
                                        </p:tgtEl>
                                        <p:attrNameLst>
                                          <p:attrName>ppt_h</p:attrName>
                                        </p:attrNameLst>
                                      </p:cBhvr>
                                      <p:tavLst>
                                        <p:tav tm="0">
                                          <p:val>
                                            <p:fltVal val="0"/>
                                          </p:val>
                                        </p:tav>
                                        <p:tav tm="100000">
                                          <p:val>
                                            <p:strVal val="#ppt_h"/>
                                          </p:val>
                                        </p:tav>
                                      </p:tavLst>
                                    </p:anim>
                                    <p:animEffect transition="in" filter="fade">
                                      <p:cBhvr>
                                        <p:cTn id="15" dur="5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up)">
                                      <p:cBhvr>
                                        <p:cTn id="20" dur="500"/>
                                        <p:tgtEl>
                                          <p:spTgt spid="70"/>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fade">
                                      <p:cBhvr>
                                        <p:cTn id="24" dur="1000"/>
                                        <p:tgtEl>
                                          <p:spTgt spid="89"/>
                                        </p:tgtEl>
                                      </p:cBhvr>
                                    </p:animEffect>
                                    <p:anim calcmode="lin" valueType="num">
                                      <p:cBhvr>
                                        <p:cTn id="25" dur="1000" fill="hold"/>
                                        <p:tgtEl>
                                          <p:spTgt spid="89"/>
                                        </p:tgtEl>
                                        <p:attrNameLst>
                                          <p:attrName>ppt_x</p:attrName>
                                        </p:attrNameLst>
                                      </p:cBhvr>
                                      <p:tavLst>
                                        <p:tav tm="0">
                                          <p:val>
                                            <p:strVal val="#ppt_x"/>
                                          </p:val>
                                        </p:tav>
                                        <p:tav tm="100000">
                                          <p:val>
                                            <p:strVal val="#ppt_x"/>
                                          </p:val>
                                        </p:tav>
                                      </p:tavLst>
                                    </p:anim>
                                    <p:anim calcmode="lin" valueType="num">
                                      <p:cBhvr>
                                        <p:cTn id="26" dur="1000" fill="hold"/>
                                        <p:tgtEl>
                                          <p:spTgt spid="89"/>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nodeType="after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fade">
                                      <p:cBhvr>
                                        <p:cTn id="30" dur="1000"/>
                                        <p:tgtEl>
                                          <p:spTgt spid="92"/>
                                        </p:tgtEl>
                                      </p:cBhvr>
                                    </p:animEffect>
                                    <p:anim calcmode="lin" valueType="num">
                                      <p:cBhvr>
                                        <p:cTn id="31" dur="1000" fill="hold"/>
                                        <p:tgtEl>
                                          <p:spTgt spid="92"/>
                                        </p:tgtEl>
                                        <p:attrNameLst>
                                          <p:attrName>ppt_x</p:attrName>
                                        </p:attrNameLst>
                                      </p:cBhvr>
                                      <p:tavLst>
                                        <p:tav tm="0">
                                          <p:val>
                                            <p:strVal val="#ppt_x"/>
                                          </p:val>
                                        </p:tav>
                                        <p:tav tm="100000">
                                          <p:val>
                                            <p:strVal val="#ppt_x"/>
                                          </p:val>
                                        </p:tav>
                                      </p:tavLst>
                                    </p:anim>
                                    <p:anim calcmode="lin" valueType="num">
                                      <p:cBhvr>
                                        <p:cTn id="32" dur="1000" fill="hold"/>
                                        <p:tgtEl>
                                          <p:spTgt spid="92"/>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0"/>
                                  </p:stCondLst>
                                  <p:childTnLst>
                                    <p:set>
                                      <p:cBhvr>
                                        <p:cTn id="35" dur="1" fill="hold">
                                          <p:stCondLst>
                                            <p:cond delay="0"/>
                                          </p:stCondLst>
                                        </p:cTn>
                                        <p:tgtEl>
                                          <p:spTgt spid="95"/>
                                        </p:tgtEl>
                                        <p:attrNameLst>
                                          <p:attrName>style.visibility</p:attrName>
                                        </p:attrNameLst>
                                      </p:cBhvr>
                                      <p:to>
                                        <p:strVal val="visible"/>
                                      </p:to>
                                    </p:set>
                                    <p:animEffect transition="in" filter="fade">
                                      <p:cBhvr>
                                        <p:cTn id="36" dur="1000"/>
                                        <p:tgtEl>
                                          <p:spTgt spid="95"/>
                                        </p:tgtEl>
                                      </p:cBhvr>
                                    </p:animEffect>
                                    <p:anim calcmode="lin" valueType="num">
                                      <p:cBhvr>
                                        <p:cTn id="37" dur="1000" fill="hold"/>
                                        <p:tgtEl>
                                          <p:spTgt spid="95"/>
                                        </p:tgtEl>
                                        <p:attrNameLst>
                                          <p:attrName>ppt_x</p:attrName>
                                        </p:attrNameLst>
                                      </p:cBhvr>
                                      <p:tavLst>
                                        <p:tav tm="0">
                                          <p:val>
                                            <p:strVal val="#ppt_x"/>
                                          </p:val>
                                        </p:tav>
                                        <p:tav tm="100000">
                                          <p:val>
                                            <p:strVal val="#ppt_x"/>
                                          </p:val>
                                        </p:tav>
                                      </p:tavLst>
                                    </p:anim>
                                    <p:anim calcmode="lin" valueType="num">
                                      <p:cBhvr>
                                        <p:cTn id="38" dur="1000" fill="hold"/>
                                        <p:tgtEl>
                                          <p:spTgt spid="95"/>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nodeType="after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fade">
                                      <p:cBhvr>
                                        <p:cTn id="42" dur="1000"/>
                                        <p:tgtEl>
                                          <p:spTgt spid="98"/>
                                        </p:tgtEl>
                                      </p:cBhvr>
                                    </p:animEffect>
                                    <p:anim calcmode="lin" valueType="num">
                                      <p:cBhvr>
                                        <p:cTn id="43" dur="1000" fill="hold"/>
                                        <p:tgtEl>
                                          <p:spTgt spid="98"/>
                                        </p:tgtEl>
                                        <p:attrNameLst>
                                          <p:attrName>ppt_x</p:attrName>
                                        </p:attrNameLst>
                                      </p:cBhvr>
                                      <p:tavLst>
                                        <p:tav tm="0">
                                          <p:val>
                                            <p:strVal val="#ppt_x"/>
                                          </p:val>
                                        </p:tav>
                                        <p:tav tm="100000">
                                          <p:val>
                                            <p:strVal val="#ppt_x"/>
                                          </p:val>
                                        </p:tav>
                                      </p:tavLst>
                                    </p:anim>
                                    <p:anim calcmode="lin" valueType="num">
                                      <p:cBhvr>
                                        <p:cTn id="44" dur="1000" fill="hold"/>
                                        <p:tgtEl>
                                          <p:spTgt spid="98"/>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nodeType="afterEffect">
                                  <p:stCondLst>
                                    <p:cond delay="0"/>
                                  </p:stCondLst>
                                  <p:childTnLst>
                                    <p:set>
                                      <p:cBhvr>
                                        <p:cTn id="47" dur="1" fill="hold">
                                          <p:stCondLst>
                                            <p:cond delay="0"/>
                                          </p:stCondLst>
                                        </p:cTn>
                                        <p:tgtEl>
                                          <p:spTgt spid="101"/>
                                        </p:tgtEl>
                                        <p:attrNameLst>
                                          <p:attrName>style.visibility</p:attrName>
                                        </p:attrNameLst>
                                      </p:cBhvr>
                                      <p:to>
                                        <p:strVal val="visible"/>
                                      </p:to>
                                    </p:set>
                                    <p:animEffect transition="in" filter="fade">
                                      <p:cBhvr>
                                        <p:cTn id="48" dur="1000"/>
                                        <p:tgtEl>
                                          <p:spTgt spid="101"/>
                                        </p:tgtEl>
                                      </p:cBhvr>
                                    </p:animEffect>
                                    <p:anim calcmode="lin" valueType="num">
                                      <p:cBhvr>
                                        <p:cTn id="49" dur="1000" fill="hold"/>
                                        <p:tgtEl>
                                          <p:spTgt spid="101"/>
                                        </p:tgtEl>
                                        <p:attrNameLst>
                                          <p:attrName>ppt_x</p:attrName>
                                        </p:attrNameLst>
                                      </p:cBhvr>
                                      <p:tavLst>
                                        <p:tav tm="0">
                                          <p:val>
                                            <p:strVal val="#ppt_x"/>
                                          </p:val>
                                        </p:tav>
                                        <p:tav tm="100000">
                                          <p:val>
                                            <p:strVal val="#ppt_x"/>
                                          </p:val>
                                        </p:tav>
                                      </p:tavLst>
                                    </p:anim>
                                    <p:anim calcmode="lin" valueType="num">
                                      <p:cBhvr>
                                        <p:cTn id="50" dur="1000" fill="hold"/>
                                        <p:tgtEl>
                                          <p:spTgt spid="101"/>
                                        </p:tgtEl>
                                        <p:attrNameLst>
                                          <p:attrName>ppt_y</p:attrName>
                                        </p:attrNameLst>
                                      </p:cBhvr>
                                      <p:tavLst>
                                        <p:tav tm="0">
                                          <p:val>
                                            <p:strVal val="#ppt_y+.1"/>
                                          </p:val>
                                        </p:tav>
                                        <p:tav tm="100000">
                                          <p:val>
                                            <p:strVal val="#ppt_y"/>
                                          </p:val>
                                        </p:tav>
                                      </p:tavLst>
                                    </p:anim>
                                  </p:childTnLst>
                                </p:cTn>
                              </p:par>
                            </p:childTnLst>
                          </p:cTn>
                        </p:par>
                        <p:par>
                          <p:cTn id="51" fill="hold">
                            <p:stCondLst>
                              <p:cond delay="5500"/>
                            </p:stCondLst>
                            <p:childTnLst>
                              <p:par>
                                <p:cTn id="52" presetID="42" presetClass="entr" presetSubtype="0" fill="hold" nodeType="afterEffect">
                                  <p:stCondLst>
                                    <p:cond delay="0"/>
                                  </p:stCondLst>
                                  <p:childTnLst>
                                    <p:set>
                                      <p:cBhvr>
                                        <p:cTn id="53" dur="1" fill="hold">
                                          <p:stCondLst>
                                            <p:cond delay="0"/>
                                          </p:stCondLst>
                                        </p:cTn>
                                        <p:tgtEl>
                                          <p:spTgt spid="104"/>
                                        </p:tgtEl>
                                        <p:attrNameLst>
                                          <p:attrName>style.visibility</p:attrName>
                                        </p:attrNameLst>
                                      </p:cBhvr>
                                      <p:to>
                                        <p:strVal val="visible"/>
                                      </p:to>
                                    </p:set>
                                    <p:animEffect transition="in" filter="fade">
                                      <p:cBhvr>
                                        <p:cTn id="54" dur="1000"/>
                                        <p:tgtEl>
                                          <p:spTgt spid="104"/>
                                        </p:tgtEl>
                                      </p:cBhvr>
                                    </p:animEffect>
                                    <p:anim calcmode="lin" valueType="num">
                                      <p:cBhvr>
                                        <p:cTn id="55" dur="1000" fill="hold"/>
                                        <p:tgtEl>
                                          <p:spTgt spid="104"/>
                                        </p:tgtEl>
                                        <p:attrNameLst>
                                          <p:attrName>ppt_x</p:attrName>
                                        </p:attrNameLst>
                                      </p:cBhvr>
                                      <p:tavLst>
                                        <p:tav tm="0">
                                          <p:val>
                                            <p:strVal val="#ppt_x"/>
                                          </p:val>
                                        </p:tav>
                                        <p:tav tm="100000">
                                          <p:val>
                                            <p:strVal val="#ppt_x"/>
                                          </p:val>
                                        </p:tav>
                                      </p:tavLst>
                                    </p:anim>
                                    <p:anim calcmode="lin" valueType="num">
                                      <p:cBhvr>
                                        <p:cTn id="56"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056822" y="2161376"/>
            <a:ext cx="1941836" cy="3954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圆角矩形 14"/>
          <p:cNvSpPr/>
          <p:nvPr/>
        </p:nvSpPr>
        <p:spPr>
          <a:xfrm>
            <a:off x="-1199204" y="5818701"/>
            <a:ext cx="4253122" cy="6909975"/>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6" name="文本框 15"/>
          <p:cNvSpPr txBox="1"/>
          <p:nvPr/>
        </p:nvSpPr>
        <p:spPr>
          <a:xfrm>
            <a:off x="5067213" y="1140741"/>
            <a:ext cx="1941836" cy="1015663"/>
          </a:xfrm>
          <a:prstGeom prst="rect">
            <a:avLst/>
          </a:prstGeom>
          <a:noFill/>
        </p:spPr>
        <p:txBody>
          <a:bodyPr wrap="square" rtlCol="0">
            <a:spAutoFit/>
          </a:bodyPr>
          <a:lstStyle/>
          <a:p>
            <a:pPr algn="dist"/>
            <a:r>
              <a:rPr kumimoji="1" lang="zh-CN" altLang="en-US" sz="6000" dirty="0">
                <a:solidFill>
                  <a:schemeClr val="tx1">
                    <a:lumMod val="65000"/>
                    <a:lumOff val="35000"/>
                  </a:schemeClr>
                </a:solidFill>
                <a:cs typeface="+mn-ea"/>
                <a:sym typeface="+mn-lt"/>
              </a:rPr>
              <a:t>目录</a:t>
            </a:r>
          </a:p>
        </p:txBody>
      </p:sp>
      <p:sp>
        <p:nvSpPr>
          <p:cNvPr id="17" name="文本框 16"/>
          <p:cNvSpPr txBox="1"/>
          <p:nvPr/>
        </p:nvSpPr>
        <p:spPr>
          <a:xfrm>
            <a:off x="5120111" y="2182158"/>
            <a:ext cx="1816201" cy="338554"/>
          </a:xfrm>
          <a:prstGeom prst="rect">
            <a:avLst/>
          </a:prstGeom>
          <a:noFill/>
        </p:spPr>
        <p:txBody>
          <a:bodyPr wrap="square" rtlCol="0">
            <a:spAutoFit/>
          </a:bodyPr>
          <a:lstStyle/>
          <a:p>
            <a:pPr algn="dist"/>
            <a:r>
              <a:rPr kumimoji="1" lang="en-US" altLang="zh-CN" sz="1600" b="1" dirty="0">
                <a:solidFill>
                  <a:schemeClr val="bg1"/>
                </a:solidFill>
                <a:cs typeface="+mn-ea"/>
                <a:sym typeface="+mn-lt"/>
              </a:rPr>
              <a:t>CONTENTS</a:t>
            </a:r>
            <a:endParaRPr kumimoji="1" lang="zh-CN" altLang="en-US" sz="1600" b="1" dirty="0">
              <a:solidFill>
                <a:schemeClr val="bg1"/>
              </a:solidFill>
              <a:cs typeface="+mn-ea"/>
              <a:sym typeface="+mn-lt"/>
            </a:endParaRPr>
          </a:p>
        </p:txBody>
      </p:sp>
      <p:sp>
        <p:nvSpPr>
          <p:cNvPr id="18" name="圆角矩形 17"/>
          <p:cNvSpPr/>
          <p:nvPr/>
        </p:nvSpPr>
        <p:spPr>
          <a:xfrm>
            <a:off x="-1668544" y="4484000"/>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椭圆 19"/>
          <p:cNvSpPr/>
          <p:nvPr/>
        </p:nvSpPr>
        <p:spPr>
          <a:xfrm>
            <a:off x="2049234" y="5642055"/>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文本框 20"/>
          <p:cNvSpPr txBox="1"/>
          <p:nvPr/>
        </p:nvSpPr>
        <p:spPr>
          <a:xfrm>
            <a:off x="2536160" y="2695070"/>
            <a:ext cx="3159839" cy="2083584"/>
          </a:xfrm>
          <a:prstGeom prst="rect">
            <a:avLst/>
          </a:prstGeom>
          <a:noFill/>
        </p:spPr>
        <p:txBody>
          <a:bodyPr wrap="none" rtlCol="0">
            <a:spAutoFit/>
          </a:bodyPr>
          <a:lstStyle/>
          <a:p>
            <a:pPr marL="457200" indent="-457200">
              <a:lnSpc>
                <a:spcPct val="250000"/>
              </a:lnSpc>
              <a:buFont typeface="Arial" panose="020B0604020202020204" pitchFamily="34" charset="0"/>
              <a:buChar char="•"/>
            </a:pPr>
            <a:r>
              <a:rPr kumimoji="1" lang="zh-CN" altLang="en-US" sz="2800" dirty="0">
                <a:solidFill>
                  <a:schemeClr val="tx1">
                    <a:lumMod val="75000"/>
                    <a:lumOff val="25000"/>
                  </a:schemeClr>
                </a:solidFill>
                <a:cs typeface="+mn-ea"/>
                <a:sym typeface="+mn-lt"/>
              </a:rPr>
              <a:t>请在此输入标题</a:t>
            </a:r>
            <a:endParaRPr kumimoji="1" lang="en-US" altLang="zh-CN" sz="2800" dirty="0">
              <a:solidFill>
                <a:schemeClr val="tx1">
                  <a:lumMod val="75000"/>
                  <a:lumOff val="25000"/>
                </a:schemeClr>
              </a:solidFill>
              <a:cs typeface="+mn-ea"/>
              <a:sym typeface="+mn-lt"/>
            </a:endParaRPr>
          </a:p>
          <a:p>
            <a:pPr marL="457200" indent="-457200">
              <a:lnSpc>
                <a:spcPct val="250000"/>
              </a:lnSpc>
              <a:buFont typeface="Arial" panose="020B0604020202020204" pitchFamily="34" charset="0"/>
              <a:buChar char="•"/>
            </a:pPr>
            <a:r>
              <a:rPr kumimoji="1" lang="zh-CN" altLang="en-US" sz="2800" dirty="0">
                <a:solidFill>
                  <a:schemeClr val="tx1">
                    <a:lumMod val="75000"/>
                    <a:lumOff val="25000"/>
                  </a:schemeClr>
                </a:solidFill>
                <a:cs typeface="+mn-ea"/>
                <a:sym typeface="+mn-lt"/>
              </a:rPr>
              <a:t>请在此输入标题</a:t>
            </a:r>
          </a:p>
        </p:txBody>
      </p:sp>
      <p:sp>
        <p:nvSpPr>
          <p:cNvPr id="22" name="文本框 21"/>
          <p:cNvSpPr txBox="1"/>
          <p:nvPr/>
        </p:nvSpPr>
        <p:spPr>
          <a:xfrm>
            <a:off x="6325379" y="2695069"/>
            <a:ext cx="3159839" cy="2083584"/>
          </a:xfrm>
          <a:prstGeom prst="rect">
            <a:avLst/>
          </a:prstGeom>
          <a:noFill/>
        </p:spPr>
        <p:txBody>
          <a:bodyPr wrap="none" rtlCol="0">
            <a:spAutoFit/>
          </a:bodyPr>
          <a:lstStyle/>
          <a:p>
            <a:pPr marL="457200" indent="-457200">
              <a:lnSpc>
                <a:spcPct val="250000"/>
              </a:lnSpc>
              <a:buFont typeface="Arial" panose="020B0604020202020204" pitchFamily="34" charset="0"/>
              <a:buChar char="•"/>
            </a:pPr>
            <a:r>
              <a:rPr kumimoji="1" lang="zh-CN" altLang="en-US" sz="2800" dirty="0">
                <a:solidFill>
                  <a:schemeClr val="tx1">
                    <a:lumMod val="75000"/>
                    <a:lumOff val="25000"/>
                  </a:schemeClr>
                </a:solidFill>
                <a:cs typeface="+mn-ea"/>
                <a:sym typeface="+mn-lt"/>
              </a:rPr>
              <a:t>请在此输入标题</a:t>
            </a:r>
            <a:endParaRPr kumimoji="1" lang="en-US" altLang="zh-CN" sz="2800" dirty="0">
              <a:solidFill>
                <a:schemeClr val="tx1">
                  <a:lumMod val="75000"/>
                  <a:lumOff val="25000"/>
                </a:schemeClr>
              </a:solidFill>
              <a:cs typeface="+mn-ea"/>
              <a:sym typeface="+mn-lt"/>
            </a:endParaRPr>
          </a:p>
          <a:p>
            <a:pPr marL="457200" indent="-457200">
              <a:lnSpc>
                <a:spcPct val="250000"/>
              </a:lnSpc>
              <a:buFont typeface="Arial" panose="020B0604020202020204" pitchFamily="34" charset="0"/>
              <a:buChar char="•"/>
            </a:pPr>
            <a:r>
              <a:rPr kumimoji="1" lang="zh-CN" altLang="en-US" sz="2800" dirty="0">
                <a:solidFill>
                  <a:schemeClr val="tx1">
                    <a:lumMod val="75000"/>
                    <a:lumOff val="25000"/>
                  </a:schemeClr>
                </a:solidFill>
                <a:cs typeface="+mn-ea"/>
                <a:sym typeface="+mn-lt"/>
              </a:rPr>
              <a:t>请在此输入标题</a:t>
            </a:r>
          </a:p>
        </p:txBody>
      </p:sp>
      <p:sp>
        <p:nvSpPr>
          <p:cNvPr id="23" name="文本框 22"/>
          <p:cNvSpPr txBox="1"/>
          <p:nvPr/>
        </p:nvSpPr>
        <p:spPr>
          <a:xfrm>
            <a:off x="3009377" y="3571932"/>
            <a:ext cx="3013363" cy="461665"/>
          </a:xfrm>
          <a:prstGeom prst="rect">
            <a:avLst/>
          </a:prstGeom>
          <a:noFill/>
        </p:spPr>
        <p:txBody>
          <a:bodyPr wrap="square" rtlCol="0">
            <a:spAutoFit/>
          </a:bodyPr>
          <a:lstStyle/>
          <a:p>
            <a:pPr>
              <a:lnSpc>
                <a:spcPct val="120000"/>
              </a:lnSpc>
            </a:pPr>
            <a:r>
              <a:rPr kumimoji="1" lang="en-GB" altLang="zh-CN" sz="1000" dirty="0">
                <a:solidFill>
                  <a:schemeClr val="tx1">
                    <a:lumMod val="50000"/>
                    <a:lumOff val="50000"/>
                  </a:schemeClr>
                </a:solidFill>
                <a:cs typeface="+mn-ea"/>
                <a:sym typeface="+mn-lt"/>
              </a:rPr>
              <a:t>enter the relevant content you need here. thank you for downloading our ppt template file.</a:t>
            </a:r>
          </a:p>
        </p:txBody>
      </p:sp>
      <p:sp>
        <p:nvSpPr>
          <p:cNvPr id="24" name="文本框 23"/>
          <p:cNvSpPr txBox="1"/>
          <p:nvPr/>
        </p:nvSpPr>
        <p:spPr>
          <a:xfrm>
            <a:off x="3009376" y="4654530"/>
            <a:ext cx="3013363" cy="461665"/>
          </a:xfrm>
          <a:prstGeom prst="rect">
            <a:avLst/>
          </a:prstGeom>
          <a:noFill/>
        </p:spPr>
        <p:txBody>
          <a:bodyPr wrap="square" rtlCol="0">
            <a:spAutoFit/>
          </a:bodyPr>
          <a:lstStyle/>
          <a:p>
            <a:pPr>
              <a:lnSpc>
                <a:spcPct val="120000"/>
              </a:lnSpc>
            </a:pPr>
            <a:r>
              <a:rPr kumimoji="1" lang="en-GB" altLang="zh-CN" sz="1000" dirty="0">
                <a:solidFill>
                  <a:schemeClr val="tx1">
                    <a:lumMod val="50000"/>
                    <a:lumOff val="50000"/>
                  </a:schemeClr>
                </a:solidFill>
                <a:cs typeface="+mn-ea"/>
                <a:sym typeface="+mn-lt"/>
              </a:rPr>
              <a:t>enter the relevant content you need here. thank you for downloading our ppt template file.</a:t>
            </a:r>
          </a:p>
        </p:txBody>
      </p:sp>
      <p:sp>
        <p:nvSpPr>
          <p:cNvPr id="25" name="文本框 24"/>
          <p:cNvSpPr txBox="1"/>
          <p:nvPr/>
        </p:nvSpPr>
        <p:spPr>
          <a:xfrm>
            <a:off x="6806450" y="3571932"/>
            <a:ext cx="3013363" cy="461665"/>
          </a:xfrm>
          <a:prstGeom prst="rect">
            <a:avLst/>
          </a:prstGeom>
          <a:noFill/>
        </p:spPr>
        <p:txBody>
          <a:bodyPr wrap="square" rtlCol="0">
            <a:spAutoFit/>
          </a:bodyPr>
          <a:lstStyle/>
          <a:p>
            <a:pPr>
              <a:lnSpc>
                <a:spcPct val="120000"/>
              </a:lnSpc>
            </a:pPr>
            <a:r>
              <a:rPr kumimoji="1" lang="en-GB" altLang="zh-CN" sz="1000" dirty="0">
                <a:solidFill>
                  <a:schemeClr val="tx1">
                    <a:lumMod val="50000"/>
                    <a:lumOff val="50000"/>
                  </a:schemeClr>
                </a:solidFill>
                <a:cs typeface="+mn-ea"/>
                <a:sym typeface="+mn-lt"/>
              </a:rPr>
              <a:t>enter the relevant content you need here. thank you for downloading our ppt template file.</a:t>
            </a:r>
          </a:p>
        </p:txBody>
      </p:sp>
      <p:sp>
        <p:nvSpPr>
          <p:cNvPr id="26" name="文本框 25"/>
          <p:cNvSpPr txBox="1"/>
          <p:nvPr/>
        </p:nvSpPr>
        <p:spPr>
          <a:xfrm>
            <a:off x="6806449" y="4654530"/>
            <a:ext cx="3013363" cy="461665"/>
          </a:xfrm>
          <a:prstGeom prst="rect">
            <a:avLst/>
          </a:prstGeom>
          <a:noFill/>
        </p:spPr>
        <p:txBody>
          <a:bodyPr wrap="square" rtlCol="0">
            <a:spAutoFit/>
          </a:bodyPr>
          <a:lstStyle/>
          <a:p>
            <a:pPr>
              <a:lnSpc>
                <a:spcPct val="120000"/>
              </a:lnSpc>
            </a:pPr>
            <a:r>
              <a:rPr kumimoji="1" lang="en-GB" altLang="zh-CN" sz="1000" dirty="0">
                <a:solidFill>
                  <a:schemeClr val="tx1">
                    <a:lumMod val="50000"/>
                    <a:lumOff val="50000"/>
                  </a:schemeClr>
                </a:solidFill>
                <a:cs typeface="+mn-ea"/>
                <a:sym typeface="+mn-lt"/>
              </a:rPr>
              <a:t>enter the relevant content you need here. thank you for downloading our ppt template file.</a:t>
            </a:r>
          </a:p>
        </p:txBody>
      </p:sp>
      <p:sp>
        <p:nvSpPr>
          <p:cNvPr id="19" name="圆角矩形 18"/>
          <p:cNvSpPr/>
          <p:nvPr/>
        </p:nvSpPr>
        <p:spPr>
          <a:xfrm>
            <a:off x="9237787" y="-5787377"/>
            <a:ext cx="4253122" cy="6909975"/>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7" name="圆角矩形 26"/>
          <p:cNvSpPr/>
          <p:nvPr/>
        </p:nvSpPr>
        <p:spPr>
          <a:xfrm>
            <a:off x="10089391" y="221629"/>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椭圆 27"/>
          <p:cNvSpPr/>
          <p:nvPr/>
        </p:nvSpPr>
        <p:spPr>
          <a:xfrm>
            <a:off x="9912745" y="988993"/>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9"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checkerboard(across)">
                                      <p:cBhvr>
                                        <p:cTn id="10" dur="500"/>
                                        <p:tgtEl>
                                          <p:spTgt spid="2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checkerboard(across)">
                                      <p:cBhvr>
                                        <p:cTn id="13" dur="500"/>
                                        <p:tgtEl>
                                          <p:spTgt spid="2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checkerboard(across)">
                                      <p:cBhvr>
                                        <p:cTn id="16" dur="500"/>
                                        <p:tgtEl>
                                          <p:spTgt spid="2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checkerboard(across)">
                                      <p:cBhvr>
                                        <p:cTn id="19" dur="500"/>
                                        <p:tgtEl>
                                          <p:spTgt spid="25"/>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checkerboard(across)">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505840" y="4161938"/>
            <a:ext cx="3543300" cy="3954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cs typeface="+mn-ea"/>
                <a:sym typeface="+mn-lt"/>
              </a:rPr>
              <a:t>谢谢观看！</a:t>
            </a:r>
          </a:p>
        </p:txBody>
      </p:sp>
      <p:sp>
        <p:nvSpPr>
          <p:cNvPr id="16" name="圆角矩形 15"/>
          <p:cNvSpPr/>
          <p:nvPr/>
        </p:nvSpPr>
        <p:spPr>
          <a:xfrm>
            <a:off x="599773" y="341832"/>
            <a:ext cx="11027450" cy="6072659"/>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9" name="文本框 28"/>
          <p:cNvSpPr txBox="1"/>
          <p:nvPr/>
        </p:nvSpPr>
        <p:spPr>
          <a:xfrm>
            <a:off x="4708327" y="2292704"/>
            <a:ext cx="3138326" cy="369332"/>
          </a:xfrm>
          <a:prstGeom prst="rect">
            <a:avLst/>
          </a:prstGeom>
          <a:noFill/>
        </p:spPr>
        <p:txBody>
          <a:bodyPr wrap="square" rtlCol="0">
            <a:spAutoFit/>
          </a:bodyPr>
          <a:lstStyle/>
          <a:p>
            <a:pPr algn="dist"/>
            <a:r>
              <a:rPr kumimoji="1" lang="en-US" altLang="zh-CN" dirty="0">
                <a:solidFill>
                  <a:schemeClr val="tx1">
                    <a:lumMod val="65000"/>
                    <a:lumOff val="35000"/>
                  </a:schemeClr>
                </a:solidFill>
                <a:cs typeface="+mn-ea"/>
                <a:sym typeface="+mn-lt"/>
              </a:rPr>
              <a:t>MINIMAL</a:t>
            </a:r>
            <a:r>
              <a:rPr kumimoji="1" lang="zh-CN" altLang="en-US" dirty="0">
                <a:solidFill>
                  <a:schemeClr val="tx1">
                    <a:lumMod val="65000"/>
                    <a:lumOff val="35000"/>
                  </a:schemeClr>
                </a:solidFill>
                <a:cs typeface="+mn-ea"/>
                <a:sym typeface="+mn-lt"/>
              </a:rPr>
              <a:t> </a:t>
            </a:r>
            <a:r>
              <a:rPr kumimoji="1" lang="en-US" altLang="zh-CN" dirty="0">
                <a:solidFill>
                  <a:schemeClr val="tx1">
                    <a:lumMod val="65000"/>
                    <a:lumOff val="35000"/>
                  </a:schemeClr>
                </a:solidFill>
                <a:cs typeface="+mn-ea"/>
                <a:sym typeface="+mn-lt"/>
              </a:rPr>
              <a:t>STYLE</a:t>
            </a:r>
            <a:endParaRPr kumimoji="1" lang="zh-CN" altLang="en-US" dirty="0">
              <a:solidFill>
                <a:schemeClr val="tx1">
                  <a:lumMod val="65000"/>
                  <a:lumOff val="35000"/>
                </a:schemeClr>
              </a:solidFill>
              <a:cs typeface="+mn-ea"/>
              <a:sym typeface="+mn-lt"/>
            </a:endParaRPr>
          </a:p>
        </p:txBody>
      </p:sp>
      <p:sp>
        <p:nvSpPr>
          <p:cNvPr id="30" name="文本框 29"/>
          <p:cNvSpPr txBox="1"/>
          <p:nvPr/>
        </p:nvSpPr>
        <p:spPr>
          <a:xfrm>
            <a:off x="3984665" y="2669123"/>
            <a:ext cx="4585649" cy="1323439"/>
          </a:xfrm>
          <a:prstGeom prst="rect">
            <a:avLst/>
          </a:prstGeom>
          <a:noFill/>
        </p:spPr>
        <p:txBody>
          <a:bodyPr wrap="square" rtlCol="0">
            <a:spAutoFit/>
          </a:bodyPr>
          <a:lstStyle/>
          <a:p>
            <a:pPr algn="dist"/>
            <a:r>
              <a:rPr kumimoji="1" lang="zh-CN" altLang="en-US" sz="8000" dirty="0">
                <a:solidFill>
                  <a:schemeClr val="tx1">
                    <a:lumMod val="65000"/>
                    <a:lumOff val="35000"/>
                  </a:schemeClr>
                </a:solidFill>
                <a:cs typeface="+mn-ea"/>
                <a:sym typeface="+mn-lt"/>
              </a:rPr>
              <a:t>极简风</a:t>
            </a:r>
          </a:p>
        </p:txBody>
      </p:sp>
      <p:sp>
        <p:nvSpPr>
          <p:cNvPr id="32" name="圆角矩形 31"/>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3" name="椭圆 32"/>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4" name="圆角矩形 33"/>
          <p:cNvSpPr/>
          <p:nvPr/>
        </p:nvSpPr>
        <p:spPr>
          <a:xfrm>
            <a:off x="8889914" y="5146184"/>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椭圆 34"/>
          <p:cNvSpPr/>
          <p:nvPr/>
        </p:nvSpPr>
        <p:spPr>
          <a:xfrm>
            <a:off x="11450577" y="4969538"/>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heckerboard(across)">
                                      <p:cBhvr>
                                        <p:cTn id="7" dur="500"/>
                                        <p:tgtEl>
                                          <p:spTgt spid="2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checkerboard(across)">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2"/>
              </a:rPr>
              <a:t>www.1ppt.com/moban/</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行业</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a:t>
            </a:r>
            <a:r>
              <a:rPr lang="en-US" altLang="zh-CN" sz="1100" dirty="0">
                <a:solidFill>
                  <a:srgbClr val="EEECE1">
                    <a:lumMod val="25000"/>
                  </a:srgbClr>
                </a:solidFill>
                <a:cs typeface="+mn-ea"/>
                <a:sym typeface="+mn-lt"/>
                <a:hlinkClick r:id="rId3"/>
              </a:rPr>
              <a:t>www.1ppt.com/hangye/</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节日</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a:t>
            </a:r>
            <a:r>
              <a:rPr lang="en-US" altLang="zh-CN" sz="1100" dirty="0">
                <a:solidFill>
                  <a:srgbClr val="EEECE1">
                    <a:lumMod val="25000"/>
                  </a:srgbClr>
                </a:solidFill>
                <a:cs typeface="+mn-ea"/>
                <a:sym typeface="+mn-lt"/>
                <a:hlinkClick r:id="rId4"/>
              </a:rPr>
              <a:t>www.1ppt.com/jieri/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素材：       </a:t>
            </a:r>
            <a:r>
              <a:rPr lang="en-US" altLang="zh-CN" sz="1100" dirty="0">
                <a:solidFill>
                  <a:srgbClr val="EEECE1">
                    <a:lumMod val="25000"/>
                  </a:srgbClr>
                </a:solidFill>
                <a:cs typeface="+mn-ea"/>
                <a:sym typeface="+mn-lt"/>
                <a:hlinkClick r:id="rId5"/>
              </a:rPr>
              <a:t>www.1ppt.com/sucai/</a:t>
            </a:r>
            <a:endParaRPr lang="en-US" altLang="zh-CN" sz="1100" dirty="0">
              <a:solidFill>
                <a:srgbClr val="EEECE1">
                  <a:lumMod val="25000"/>
                </a:srgbClr>
              </a:solidFill>
              <a:cs typeface="+mn-ea"/>
              <a:sym typeface="+mn-lt"/>
            </a:endParaRPr>
          </a:p>
          <a:p>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背景图片：</a:t>
            </a:r>
            <a:r>
              <a:rPr lang="en-US" altLang="zh-CN" sz="1100" dirty="0">
                <a:solidFill>
                  <a:srgbClr val="EEECE1">
                    <a:lumMod val="25000"/>
                  </a:srgbClr>
                </a:solidFill>
                <a:cs typeface="+mn-ea"/>
                <a:sym typeface="+mn-lt"/>
                <a:hlinkClick r:id="rId6"/>
              </a:rPr>
              <a:t>www.1ppt.com/beijing/</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图表：       </a:t>
            </a:r>
            <a:r>
              <a:rPr lang="en-US" altLang="zh-CN" sz="1100" dirty="0">
                <a:solidFill>
                  <a:srgbClr val="EEECE1">
                    <a:lumMod val="25000"/>
                  </a:srgbClr>
                </a:solidFill>
                <a:cs typeface="+mn-ea"/>
                <a:sym typeface="+mn-lt"/>
                <a:hlinkClick r:id="rId7"/>
              </a:rPr>
              <a:t>www.1ppt.com/tubiao/</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优秀</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下载：</a:t>
            </a:r>
            <a:r>
              <a:rPr lang="en-US" altLang="zh-CN" sz="1100" dirty="0">
                <a:solidFill>
                  <a:srgbClr val="EEECE1">
                    <a:lumMod val="25000"/>
                  </a:srgbClr>
                </a:solidFill>
                <a:cs typeface="+mn-ea"/>
                <a:sym typeface="+mn-lt"/>
                <a:hlinkClick r:id="rId8"/>
              </a:rPr>
              <a:t>www.1ppt.com/xiazai/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教程：       </a:t>
            </a:r>
            <a:r>
              <a:rPr lang="en-US" altLang="zh-CN" sz="1100" dirty="0">
                <a:solidFill>
                  <a:srgbClr val="EEECE1">
                    <a:lumMod val="25000"/>
                  </a:srgbClr>
                </a:solidFill>
                <a:cs typeface="+mn-ea"/>
                <a:sym typeface="+mn-lt"/>
                <a:hlinkClick r:id="rId9"/>
              </a:rPr>
              <a:t>www.1ppt.com/powerpoint/</a:t>
            </a:r>
            <a:r>
              <a:rPr lang="en-US" altLang="zh-CN" sz="1100" dirty="0">
                <a:solidFill>
                  <a:srgbClr val="EEECE1">
                    <a:lumMod val="25000"/>
                  </a:srgbClr>
                </a:solidFill>
                <a:cs typeface="+mn-ea"/>
                <a:sym typeface="+mn-lt"/>
              </a:rPr>
              <a:t>      </a:t>
            </a:r>
          </a:p>
          <a:p>
            <a:r>
              <a:rPr lang="en-US" altLang="zh-CN" sz="1100" dirty="0">
                <a:solidFill>
                  <a:srgbClr val="EEECE1">
                    <a:lumMod val="25000"/>
                  </a:srgbClr>
                </a:solidFill>
                <a:cs typeface="+mn-ea"/>
                <a:sym typeface="+mn-lt"/>
              </a:rPr>
              <a:t>Word</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10"/>
              </a:rPr>
              <a:t>www.1ppt.com/word/</a:t>
            </a:r>
            <a:r>
              <a:rPr lang="en-US" altLang="zh-CN" sz="1100" dirty="0">
                <a:solidFill>
                  <a:srgbClr val="EEECE1">
                    <a:lumMod val="25000"/>
                  </a:srgbClr>
                </a:solidFill>
                <a:cs typeface="+mn-ea"/>
                <a:sym typeface="+mn-lt"/>
              </a:rPr>
              <a:t>                        Excel</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11"/>
              </a:rPr>
              <a:t>www.1ppt.com/excel/</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个人简历：      </a:t>
            </a:r>
            <a:r>
              <a:rPr lang="en-US" altLang="zh-CN" sz="1100" dirty="0">
                <a:solidFill>
                  <a:srgbClr val="EEECE1">
                    <a:lumMod val="25000"/>
                  </a:srgbClr>
                </a:solidFill>
                <a:cs typeface="+mn-ea"/>
                <a:sym typeface="+mn-lt"/>
                <a:hlinkClick r:id="rId12"/>
              </a:rPr>
              <a:t>www.1ppt.com/jianli/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课件：       </a:t>
            </a:r>
            <a:r>
              <a:rPr lang="en-US" altLang="zh-CN" sz="1100" dirty="0">
                <a:solidFill>
                  <a:srgbClr val="EEECE1">
                    <a:lumMod val="25000"/>
                  </a:srgbClr>
                </a:solidFill>
                <a:cs typeface="+mn-ea"/>
                <a:sym typeface="+mn-lt"/>
                <a:hlinkClick r:id="rId13"/>
              </a:rPr>
              <a:t>www.1ppt.com/kejian/</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手抄报：          </a:t>
            </a:r>
            <a:r>
              <a:rPr lang="en-US" altLang="zh-CN" sz="1100" dirty="0">
                <a:solidFill>
                  <a:srgbClr val="EEECE1">
                    <a:lumMod val="25000"/>
                  </a:srgbClr>
                </a:solidFill>
                <a:cs typeface="+mn-ea"/>
                <a:sym typeface="+mn-lt"/>
                <a:hlinkClick r:id="rId14"/>
              </a:rPr>
              <a:t>www.1ppt.com/shouchaobao/</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试题下载：      </a:t>
            </a:r>
            <a:r>
              <a:rPr lang="en-US" altLang="zh-CN" sz="1100" dirty="0">
                <a:solidFill>
                  <a:srgbClr val="EEECE1">
                    <a:lumMod val="25000"/>
                  </a:srgbClr>
                </a:solidFill>
                <a:cs typeface="+mn-ea"/>
                <a:sym typeface="+mn-lt"/>
                <a:hlinkClick r:id="rId15"/>
              </a:rPr>
              <a:t>www.1ppt.com/shiti/</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教案下载：      </a:t>
            </a:r>
            <a:r>
              <a:rPr lang="en-US" altLang="zh-CN" sz="1100" dirty="0">
                <a:solidFill>
                  <a:srgbClr val="EEECE1">
                    <a:lumMod val="25000"/>
                  </a:srgbClr>
                </a:solidFill>
                <a:cs typeface="+mn-ea"/>
                <a:sym typeface="+mn-lt"/>
                <a:hlinkClick r:id="rId16"/>
              </a:rPr>
              <a:t>www.1ppt.com/jiaoan/</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字体下载：      </a:t>
            </a:r>
            <a:r>
              <a:rPr lang="en-US" altLang="zh-CN" sz="1100" dirty="0">
                <a:solidFill>
                  <a:srgbClr val="EEECE1">
                    <a:lumMod val="25000"/>
                  </a:srgbClr>
                </a:solidFill>
                <a:cs typeface="+mn-ea"/>
                <a:sym typeface="+mn-lt"/>
                <a:hlinkClick r:id="rId17"/>
              </a:rPr>
              <a:t>www.1ppt.com/ziti/</a:t>
            </a:r>
            <a:r>
              <a:rPr lang="en-US" altLang="zh-CN" sz="1100" dirty="0">
                <a:solidFill>
                  <a:srgbClr val="EEECE1">
                    <a:lumMod val="25000"/>
                  </a:srgbClr>
                </a:solidFill>
                <a:cs typeface="+mn-ea"/>
                <a:sym typeface="+mn-lt"/>
              </a:rPr>
              <a:t>              </a:t>
            </a:r>
            <a:endParaRPr lang="zh-CN" altLang="en-US" sz="1100" dirty="0">
              <a:solidFill>
                <a:srgbClr val="EEECE1">
                  <a:lumMod val="25000"/>
                </a:srgbClr>
              </a:solidFill>
              <a:cs typeface="+mn-ea"/>
              <a:sym typeface="+mn-lt"/>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cs typeface="+mn-ea"/>
              <a:sym typeface="+mn-lt"/>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cs typeface="+mn-ea"/>
                <a:sym typeface="+mn-lt"/>
              </a:rPr>
              <a:t>可以在下列情况使用</a:t>
            </a:r>
            <a:endParaRPr lang="zh-CN" altLang="en-US" sz="1200" kern="0" dirty="0">
              <a:solidFill>
                <a:prstClr val="white"/>
              </a:solidFill>
              <a:cs typeface="+mn-ea"/>
              <a:sym typeface="+mn-lt"/>
            </a:endParaRP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个人学习、研究。</a:t>
            </a: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cs typeface="+mn-ea"/>
                <a:sym typeface="+mn-lt"/>
              </a:rPr>
              <a:t>不可以在以下情况使用</a:t>
            </a:r>
            <a:endParaRPr lang="zh-CN" altLang="en-US" sz="1050" b="1" kern="0" dirty="0">
              <a:solidFill>
                <a:prstClr val="white"/>
              </a:solidFill>
              <a:cs typeface="+mn-ea"/>
              <a:sym typeface="+mn-lt"/>
            </a:endParaRP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网络转</a:t>
            </a:r>
            <a:r>
              <a:rPr lang="zh-CN" altLang="en-US" sz="1200" kern="0">
                <a:solidFill>
                  <a:prstClr val="white"/>
                </a:solidFill>
                <a:cs typeface="+mn-ea"/>
                <a:sym typeface="+mn-lt"/>
              </a:rPr>
              <a:t>载、线上线下传</a:t>
            </a:r>
            <a:r>
              <a:rPr lang="zh-CN" altLang="en-US" sz="1200" kern="0" dirty="0">
                <a:solidFill>
                  <a:prstClr val="white"/>
                </a:solidFill>
                <a:cs typeface="+mn-ea"/>
                <a:sym typeface="+mn-lt"/>
              </a:rPr>
              <a:t>播。</a:t>
            </a:r>
            <a:endParaRPr lang="zh-CN" altLang="en-GB" sz="1200" kern="0" dirty="0">
              <a:solidFill>
                <a:prstClr val="white"/>
              </a:solidFill>
              <a:cs typeface="+mn-ea"/>
              <a:sym typeface="+mn-lt"/>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7"/>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7" name="墨迹 6">
                <a:extLst>
                  <a:ext uri="{FF2B5EF4-FFF2-40B4-BE49-F238E27FC236}">
                    <a16:creationId xmlns:a16="http://schemas.microsoft.com/office/drawing/2014/main" id="{6EBBEC50-721B-9297-DE8C-65115C350AC0}"/>
                  </a:ext>
                </a:extLst>
              </p14:cNvPr>
              <p14:cNvContentPartPr/>
              <p14:nvPr/>
            </p14:nvContentPartPr>
            <p14:xfrm>
              <a:off x="-1269037" y="737060"/>
              <a:ext cx="360" cy="360"/>
            </p14:xfrm>
          </p:contentPart>
        </mc:Choice>
        <mc:Fallback xmlns="">
          <p:pic>
            <p:nvPicPr>
              <p:cNvPr id="7" name="墨迹 6">
                <a:extLst>
                  <a:ext uri="{FF2B5EF4-FFF2-40B4-BE49-F238E27FC236}">
                    <a16:creationId xmlns:p14="http://schemas.microsoft.com/office/powerpoint/2010/main" xmlns:aink="http://schemas.microsoft.com/office/drawing/2016/ink" xmlns="" xmlns:a16="http://schemas.microsoft.com/office/drawing/2014/main" id="{6EBBEC50-721B-9297-DE8C-65115C350AC0}"/>
                  </a:ext>
                </a:extLst>
              </p:cNvPr>
              <p:cNvPicPr/>
              <p:nvPr/>
            </p:nvPicPr>
            <p:blipFill>
              <a:blip r:embed="rId20"/>
              <a:stretch>
                <a:fillRect/>
              </a:stretch>
            </p:blipFill>
            <p:spPr>
              <a:xfrm>
                <a:off x="-1715569" y="629060"/>
                <a:ext cx="48000" cy="216000"/>
              </a:xfrm>
              <a:prstGeom prst="rect">
                <a:avLst/>
              </a:prstGeom>
            </p:spPr>
          </p:pic>
        </mc:Fallback>
      </mc:AlternateContent>
    </p:spTree>
    <p:extLst>
      <p:ext uri="{BB962C8B-B14F-4D97-AF65-F5344CB8AC3E}">
        <p14:creationId xmlns:p14="http://schemas.microsoft.com/office/powerpoint/2010/main" val="52459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43443" y="2715766"/>
            <a:ext cx="6232796" cy="1107996"/>
          </a:xfrm>
          <a:prstGeom prst="rect">
            <a:avLst/>
          </a:prstGeom>
          <a:noFill/>
        </p:spPr>
        <p:txBody>
          <a:bodyPr wrap="none" rtlCol="0">
            <a:spAutoFit/>
          </a:bodyPr>
          <a:lstStyle/>
          <a:p>
            <a:r>
              <a:rPr kumimoji="1" lang="zh-CN" altLang="en-US" sz="6600" b="1" dirty="0">
                <a:solidFill>
                  <a:schemeClr val="tx1">
                    <a:lumMod val="75000"/>
                    <a:lumOff val="25000"/>
                  </a:schemeClr>
                </a:solidFill>
                <a:cs typeface="+mn-ea"/>
                <a:sym typeface="+mn-lt"/>
              </a:rPr>
              <a:t>请在此输入标题</a:t>
            </a:r>
          </a:p>
        </p:txBody>
      </p:sp>
      <p:sp>
        <p:nvSpPr>
          <p:cNvPr id="17" name="文本框 16"/>
          <p:cNvSpPr txBox="1"/>
          <p:nvPr/>
        </p:nvSpPr>
        <p:spPr>
          <a:xfrm>
            <a:off x="3952959" y="3789962"/>
            <a:ext cx="6192981" cy="534762"/>
          </a:xfrm>
          <a:prstGeom prst="rect">
            <a:avLst/>
          </a:prstGeom>
          <a:noFill/>
        </p:spPr>
        <p:txBody>
          <a:bodyPr wrap="square" rtlCol="0">
            <a:spAutoFit/>
          </a:bodyPr>
          <a:lstStyle/>
          <a:p>
            <a:pPr>
              <a:lnSpc>
                <a:spcPct val="150000"/>
              </a:lnSpc>
            </a:pPr>
            <a:r>
              <a:rPr kumimoji="1" lang="en-GB" altLang="zh-CN" sz="1000" dirty="0">
                <a:solidFill>
                  <a:schemeClr val="tx1">
                    <a:lumMod val="50000"/>
                    <a:lumOff val="50000"/>
                  </a:schemeClr>
                </a:solidFill>
                <a:cs typeface="+mn-ea"/>
                <a:sym typeface="+mn-lt"/>
              </a:rPr>
              <a:t>your content is entered here, or by copying your text, select paste in this box and choose to retain only text. your content is typed here, or by copying your text, select paste in this box.</a:t>
            </a:r>
          </a:p>
        </p:txBody>
      </p:sp>
      <p:sp>
        <p:nvSpPr>
          <p:cNvPr id="18" name="文本框 17"/>
          <p:cNvSpPr txBox="1"/>
          <p:nvPr/>
        </p:nvSpPr>
        <p:spPr>
          <a:xfrm>
            <a:off x="2288535" y="2772323"/>
            <a:ext cx="1040670" cy="1015663"/>
          </a:xfrm>
          <a:prstGeom prst="rect">
            <a:avLst/>
          </a:prstGeom>
          <a:noFill/>
        </p:spPr>
        <p:txBody>
          <a:bodyPr wrap="none" rtlCol="0">
            <a:spAutoFit/>
          </a:bodyPr>
          <a:lstStyle/>
          <a:p>
            <a:r>
              <a:rPr kumimoji="1" lang="en-US" altLang="zh-CN" sz="6000" dirty="0">
                <a:solidFill>
                  <a:schemeClr val="tx1">
                    <a:lumMod val="75000"/>
                    <a:lumOff val="25000"/>
                  </a:schemeClr>
                </a:solidFill>
                <a:cs typeface="+mn-ea"/>
                <a:sym typeface="+mn-lt"/>
              </a:rPr>
              <a:t>01</a:t>
            </a:r>
            <a:endParaRPr kumimoji="1" lang="zh-CN" altLang="en-US" sz="6000" dirty="0">
              <a:solidFill>
                <a:schemeClr val="tx1">
                  <a:lumMod val="75000"/>
                  <a:lumOff val="25000"/>
                </a:schemeClr>
              </a:solidFill>
              <a:cs typeface="+mn-ea"/>
              <a:sym typeface="+mn-lt"/>
            </a:endParaRPr>
          </a:p>
        </p:txBody>
      </p:sp>
      <p:sp>
        <p:nvSpPr>
          <p:cNvPr id="14" name="圆角矩形 13"/>
          <p:cNvSpPr/>
          <p:nvPr/>
        </p:nvSpPr>
        <p:spPr>
          <a:xfrm>
            <a:off x="599773" y="341832"/>
            <a:ext cx="11027450" cy="6072659"/>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 name="圆角矩形 18"/>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椭圆 19"/>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圆角矩形 20"/>
          <p:cNvSpPr/>
          <p:nvPr/>
        </p:nvSpPr>
        <p:spPr>
          <a:xfrm>
            <a:off x="8889914" y="5146184"/>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椭圆 21"/>
          <p:cNvSpPr/>
          <p:nvPr/>
        </p:nvSpPr>
        <p:spPr>
          <a:xfrm>
            <a:off x="11450577" y="4969538"/>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15921" y="3308134"/>
            <a:ext cx="4509154" cy="3006103"/>
          </a:xfrm>
          <a:prstGeom prst="rect">
            <a:avLst/>
          </a:prstGeom>
        </p:spPr>
      </p:pic>
      <p:sp>
        <p:nvSpPr>
          <p:cNvPr id="17" name="矩形 16"/>
          <p:cNvSpPr/>
          <p:nvPr/>
        </p:nvSpPr>
        <p:spPr>
          <a:xfrm>
            <a:off x="1496686" y="3685381"/>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01</a:t>
            </a:r>
            <a:endParaRPr kumimoji="1" lang="zh-CN" altLang="en-US" sz="2400" dirty="0">
              <a:cs typeface="+mn-ea"/>
              <a:sym typeface="+mn-lt"/>
            </a:endParaRPr>
          </a:p>
        </p:txBody>
      </p:sp>
      <p:sp>
        <p:nvSpPr>
          <p:cNvPr id="18" name="矩形 17"/>
          <p:cNvSpPr/>
          <p:nvPr/>
        </p:nvSpPr>
        <p:spPr>
          <a:xfrm>
            <a:off x="1496686" y="5095690"/>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02</a:t>
            </a:r>
            <a:endParaRPr kumimoji="1" lang="zh-CN" altLang="en-US" sz="2400" dirty="0">
              <a:cs typeface="+mn-ea"/>
              <a:sym typeface="+mn-lt"/>
            </a:endParaRPr>
          </a:p>
        </p:txBody>
      </p:sp>
      <p:sp>
        <p:nvSpPr>
          <p:cNvPr id="20" name="文本框 19"/>
          <p:cNvSpPr txBox="1"/>
          <p:nvPr/>
        </p:nvSpPr>
        <p:spPr>
          <a:xfrm>
            <a:off x="2182459" y="3902626"/>
            <a:ext cx="3415673" cy="854080"/>
          </a:xfrm>
          <a:prstGeom prst="rect">
            <a:avLst/>
          </a:prstGeom>
          <a:noFill/>
        </p:spPr>
        <p:txBody>
          <a:bodyPr wrap="square" rtlCol="0">
            <a:spAutoFit/>
          </a:bodyPr>
          <a:lstStyle/>
          <a:p>
            <a:pPr>
              <a:lnSpc>
                <a:spcPct val="150000"/>
              </a:lnSpc>
            </a:pPr>
            <a:r>
              <a:rPr kumimoji="1" lang="zh-CN" altLang="en-US" sz="1100" dirty="0">
                <a:solidFill>
                  <a:schemeClr val="tx1">
                    <a:lumMod val="75000"/>
                    <a:lumOff val="25000"/>
                  </a:schemeClr>
                </a:solidFill>
                <a:cs typeface="+mn-ea"/>
                <a:sym typeface="+mn-lt"/>
              </a:rPr>
              <a:t>感谢您使用我们的</a:t>
            </a:r>
            <a:r>
              <a:rPr kumimoji="1" lang="en-GB" altLang="zh-CN" sz="1100" dirty="0">
                <a:solidFill>
                  <a:schemeClr val="tx1">
                    <a:lumMod val="75000"/>
                    <a:lumOff val="25000"/>
                  </a:schemeClr>
                </a:solidFill>
                <a:cs typeface="+mn-ea"/>
                <a:sym typeface="+mn-lt"/>
              </a:rPr>
              <a:t>PPT</a:t>
            </a:r>
            <a:r>
              <a:rPr kumimoji="1" lang="zh-CN" altLang="en-US" sz="1100" dirty="0">
                <a:solidFill>
                  <a:schemeClr val="tx1">
                    <a:lumMod val="75000"/>
                    <a:lumOff val="25000"/>
                  </a:schemeClr>
                </a:solidFill>
                <a:cs typeface="+mn-ea"/>
                <a:sym typeface="+mn-lt"/>
              </a:rPr>
              <a:t>模板，请在此输入您需要的文字内容，感谢您使用我们的</a:t>
            </a:r>
            <a:r>
              <a:rPr kumimoji="1" lang="en-GB" altLang="zh-CN" sz="1100" dirty="0">
                <a:solidFill>
                  <a:schemeClr val="tx1">
                    <a:lumMod val="75000"/>
                    <a:lumOff val="25000"/>
                  </a:schemeClr>
                </a:solidFill>
                <a:cs typeface="+mn-ea"/>
                <a:sym typeface="+mn-lt"/>
              </a:rPr>
              <a:t>PPT</a:t>
            </a:r>
            <a:r>
              <a:rPr kumimoji="1" lang="zh-CN" altLang="en-US" sz="1100" dirty="0">
                <a:solidFill>
                  <a:schemeClr val="tx1">
                    <a:lumMod val="75000"/>
                    <a:lumOff val="25000"/>
                  </a:schemeClr>
                </a:solidFill>
                <a:cs typeface="+mn-ea"/>
                <a:sym typeface="+mn-lt"/>
              </a:rPr>
              <a:t>模板。感谢您使用我们的</a:t>
            </a:r>
            <a:r>
              <a:rPr kumimoji="1" lang="en-GB" altLang="zh-CN" sz="1100" dirty="0">
                <a:solidFill>
                  <a:schemeClr val="tx1">
                    <a:lumMod val="75000"/>
                    <a:lumOff val="25000"/>
                  </a:schemeClr>
                </a:solidFill>
                <a:cs typeface="+mn-ea"/>
                <a:sym typeface="+mn-lt"/>
              </a:rPr>
              <a:t>PPT</a:t>
            </a:r>
            <a:r>
              <a:rPr kumimoji="1" lang="zh-CN" altLang="en-US" sz="1100" dirty="0">
                <a:solidFill>
                  <a:schemeClr val="tx1">
                    <a:lumMod val="75000"/>
                    <a:lumOff val="25000"/>
                  </a:schemeClr>
                </a:solidFill>
                <a:cs typeface="+mn-ea"/>
                <a:sym typeface="+mn-lt"/>
              </a:rPr>
              <a:t>模板，感谢您使用我们的</a:t>
            </a:r>
            <a:r>
              <a:rPr kumimoji="1" lang="en-GB" altLang="zh-CN" sz="1100" dirty="0">
                <a:solidFill>
                  <a:schemeClr val="tx1">
                    <a:lumMod val="75000"/>
                    <a:lumOff val="25000"/>
                  </a:schemeClr>
                </a:solidFill>
                <a:cs typeface="+mn-ea"/>
                <a:sym typeface="+mn-lt"/>
              </a:rPr>
              <a:t>PPT</a:t>
            </a:r>
            <a:r>
              <a:rPr kumimoji="1" lang="zh-CN" altLang="en-US" sz="1100" dirty="0">
                <a:solidFill>
                  <a:schemeClr val="tx1">
                    <a:lumMod val="75000"/>
                    <a:lumOff val="25000"/>
                  </a:schemeClr>
                </a:solidFill>
                <a:cs typeface="+mn-ea"/>
                <a:sym typeface="+mn-lt"/>
              </a:rPr>
              <a:t>模板。</a:t>
            </a:r>
          </a:p>
        </p:txBody>
      </p:sp>
      <p:sp>
        <p:nvSpPr>
          <p:cNvPr id="21" name="文本框 20"/>
          <p:cNvSpPr txBox="1"/>
          <p:nvPr/>
        </p:nvSpPr>
        <p:spPr>
          <a:xfrm>
            <a:off x="2182460" y="3605326"/>
            <a:ext cx="2194832"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请在此输入标题文字内容</a:t>
            </a:r>
          </a:p>
        </p:txBody>
      </p:sp>
      <p:sp>
        <p:nvSpPr>
          <p:cNvPr id="22" name="文本框 21"/>
          <p:cNvSpPr txBox="1"/>
          <p:nvPr/>
        </p:nvSpPr>
        <p:spPr>
          <a:xfrm>
            <a:off x="2182459" y="5306268"/>
            <a:ext cx="3415673" cy="854080"/>
          </a:xfrm>
          <a:prstGeom prst="rect">
            <a:avLst/>
          </a:prstGeom>
          <a:noFill/>
        </p:spPr>
        <p:txBody>
          <a:bodyPr wrap="square" rtlCol="0">
            <a:spAutoFit/>
          </a:bodyPr>
          <a:lstStyle/>
          <a:p>
            <a:pPr>
              <a:lnSpc>
                <a:spcPct val="150000"/>
              </a:lnSpc>
            </a:pPr>
            <a:r>
              <a:rPr kumimoji="1" lang="zh-CN" altLang="en-US" sz="1100" dirty="0">
                <a:solidFill>
                  <a:schemeClr val="tx1">
                    <a:lumMod val="75000"/>
                    <a:lumOff val="25000"/>
                  </a:schemeClr>
                </a:solidFill>
                <a:cs typeface="+mn-ea"/>
                <a:sym typeface="+mn-lt"/>
              </a:rPr>
              <a:t>感谢您使用我们的</a:t>
            </a:r>
            <a:r>
              <a:rPr kumimoji="1" lang="en-GB" altLang="zh-CN" sz="1100" dirty="0">
                <a:solidFill>
                  <a:schemeClr val="tx1">
                    <a:lumMod val="75000"/>
                    <a:lumOff val="25000"/>
                  </a:schemeClr>
                </a:solidFill>
                <a:cs typeface="+mn-ea"/>
                <a:sym typeface="+mn-lt"/>
              </a:rPr>
              <a:t>PPT</a:t>
            </a:r>
            <a:r>
              <a:rPr kumimoji="1" lang="zh-CN" altLang="en-US" sz="1100" dirty="0">
                <a:solidFill>
                  <a:schemeClr val="tx1">
                    <a:lumMod val="75000"/>
                    <a:lumOff val="25000"/>
                  </a:schemeClr>
                </a:solidFill>
                <a:cs typeface="+mn-ea"/>
                <a:sym typeface="+mn-lt"/>
              </a:rPr>
              <a:t>模板，请在此输入您需要的文字内容，感谢您使用我们的</a:t>
            </a:r>
            <a:r>
              <a:rPr kumimoji="1" lang="en-GB" altLang="zh-CN" sz="1100" dirty="0">
                <a:solidFill>
                  <a:schemeClr val="tx1">
                    <a:lumMod val="75000"/>
                    <a:lumOff val="25000"/>
                  </a:schemeClr>
                </a:solidFill>
                <a:cs typeface="+mn-ea"/>
                <a:sym typeface="+mn-lt"/>
              </a:rPr>
              <a:t>PPT</a:t>
            </a:r>
            <a:r>
              <a:rPr kumimoji="1" lang="zh-CN" altLang="en-US" sz="1100" dirty="0">
                <a:solidFill>
                  <a:schemeClr val="tx1">
                    <a:lumMod val="75000"/>
                    <a:lumOff val="25000"/>
                  </a:schemeClr>
                </a:solidFill>
                <a:cs typeface="+mn-ea"/>
                <a:sym typeface="+mn-lt"/>
              </a:rPr>
              <a:t>模板。感谢您使用我们的</a:t>
            </a:r>
            <a:r>
              <a:rPr kumimoji="1" lang="en-GB" altLang="zh-CN" sz="1100" dirty="0">
                <a:solidFill>
                  <a:schemeClr val="tx1">
                    <a:lumMod val="75000"/>
                    <a:lumOff val="25000"/>
                  </a:schemeClr>
                </a:solidFill>
                <a:cs typeface="+mn-ea"/>
                <a:sym typeface="+mn-lt"/>
              </a:rPr>
              <a:t>PPT</a:t>
            </a:r>
            <a:r>
              <a:rPr kumimoji="1" lang="zh-CN" altLang="en-US" sz="1100" dirty="0">
                <a:solidFill>
                  <a:schemeClr val="tx1">
                    <a:lumMod val="75000"/>
                    <a:lumOff val="25000"/>
                  </a:schemeClr>
                </a:solidFill>
                <a:cs typeface="+mn-ea"/>
                <a:sym typeface="+mn-lt"/>
              </a:rPr>
              <a:t>模板，感谢您使用我们的</a:t>
            </a:r>
            <a:r>
              <a:rPr kumimoji="1" lang="en-GB" altLang="zh-CN" sz="1100" dirty="0">
                <a:solidFill>
                  <a:schemeClr val="tx1">
                    <a:lumMod val="75000"/>
                    <a:lumOff val="25000"/>
                  </a:schemeClr>
                </a:solidFill>
                <a:cs typeface="+mn-ea"/>
                <a:sym typeface="+mn-lt"/>
              </a:rPr>
              <a:t>PPT</a:t>
            </a:r>
            <a:r>
              <a:rPr kumimoji="1" lang="zh-CN" altLang="en-US" sz="1100" dirty="0">
                <a:solidFill>
                  <a:schemeClr val="tx1">
                    <a:lumMod val="75000"/>
                    <a:lumOff val="25000"/>
                  </a:schemeClr>
                </a:solidFill>
                <a:cs typeface="+mn-ea"/>
                <a:sym typeface="+mn-lt"/>
              </a:rPr>
              <a:t>模板。</a:t>
            </a:r>
          </a:p>
        </p:txBody>
      </p:sp>
      <p:sp>
        <p:nvSpPr>
          <p:cNvPr id="23" name="文本框 22"/>
          <p:cNvSpPr txBox="1"/>
          <p:nvPr/>
        </p:nvSpPr>
        <p:spPr>
          <a:xfrm>
            <a:off x="2182460" y="5037548"/>
            <a:ext cx="2194832"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请在此输入标题文字内容</a:t>
            </a:r>
          </a:p>
        </p:txBody>
      </p:sp>
      <p:sp>
        <p:nvSpPr>
          <p:cNvPr id="24" name="文本框 23"/>
          <p:cNvSpPr txBox="1"/>
          <p:nvPr/>
        </p:nvSpPr>
        <p:spPr>
          <a:xfrm>
            <a:off x="1380021" y="1330260"/>
            <a:ext cx="2486578" cy="523220"/>
          </a:xfrm>
          <a:prstGeom prst="rect">
            <a:avLst/>
          </a:prstGeom>
          <a:noFill/>
        </p:spPr>
        <p:txBody>
          <a:bodyPr wrap="none" rtlCol="0">
            <a:spAutoFit/>
          </a:bodyPr>
          <a:lstStyle/>
          <a:p>
            <a:r>
              <a:rPr kumimoji="1" lang="en-US" altLang="zh-CN" sz="2800" dirty="0">
                <a:solidFill>
                  <a:schemeClr val="tx1">
                    <a:lumMod val="75000"/>
                    <a:lumOff val="25000"/>
                  </a:schemeClr>
                </a:solidFill>
                <a:cs typeface="+mn-ea"/>
                <a:sym typeface="+mn-lt"/>
              </a:rPr>
              <a:t>PPT</a:t>
            </a:r>
            <a:r>
              <a:rPr kumimoji="1" lang="zh-CN" altLang="en-US" sz="2800" dirty="0">
                <a:solidFill>
                  <a:schemeClr val="tx1">
                    <a:lumMod val="75000"/>
                    <a:lumOff val="25000"/>
                  </a:schemeClr>
                </a:solidFill>
                <a:cs typeface="+mn-ea"/>
                <a:sym typeface="+mn-lt"/>
              </a:rPr>
              <a:t> </a:t>
            </a:r>
            <a:r>
              <a:rPr kumimoji="1" lang="en-US" altLang="zh-CN" sz="2800" dirty="0">
                <a:solidFill>
                  <a:schemeClr val="tx1">
                    <a:lumMod val="75000"/>
                    <a:lumOff val="25000"/>
                  </a:schemeClr>
                </a:solidFill>
                <a:cs typeface="+mn-ea"/>
                <a:sym typeface="+mn-lt"/>
              </a:rPr>
              <a:t>TEMPLATE</a:t>
            </a:r>
            <a:endParaRPr kumimoji="1" lang="zh-CN" altLang="en-US" sz="2800" dirty="0">
              <a:solidFill>
                <a:schemeClr val="tx1">
                  <a:lumMod val="75000"/>
                  <a:lumOff val="25000"/>
                </a:schemeClr>
              </a:solidFill>
              <a:cs typeface="+mn-ea"/>
              <a:sym typeface="+mn-lt"/>
            </a:endParaRPr>
          </a:p>
        </p:txBody>
      </p:sp>
      <p:sp>
        <p:nvSpPr>
          <p:cNvPr id="25" name="文本框 24"/>
          <p:cNvSpPr txBox="1"/>
          <p:nvPr/>
        </p:nvSpPr>
        <p:spPr>
          <a:xfrm>
            <a:off x="1393273" y="974180"/>
            <a:ext cx="1298753" cy="369332"/>
          </a:xfrm>
          <a:prstGeom prst="rect">
            <a:avLst/>
          </a:prstGeom>
          <a:noFill/>
        </p:spPr>
        <p:txBody>
          <a:bodyPr wrap="none" rtlCol="0">
            <a:spAutoFit/>
          </a:bodyPr>
          <a:lstStyle/>
          <a:p>
            <a:r>
              <a:rPr kumimoji="1" lang="en-US" altLang="zh-CN" dirty="0">
                <a:solidFill>
                  <a:schemeClr val="bg1">
                    <a:lumMod val="75000"/>
                  </a:schemeClr>
                </a:solidFill>
                <a:cs typeface="+mn-ea"/>
                <a:sym typeface="+mn-lt"/>
              </a:rPr>
              <a:t>TITLE</a:t>
            </a:r>
            <a:r>
              <a:rPr kumimoji="1" lang="zh-CN" altLang="en-US" dirty="0">
                <a:solidFill>
                  <a:schemeClr val="bg1">
                    <a:lumMod val="75000"/>
                  </a:schemeClr>
                </a:solidFill>
                <a:cs typeface="+mn-ea"/>
                <a:sym typeface="+mn-lt"/>
              </a:rPr>
              <a:t> </a:t>
            </a:r>
            <a:r>
              <a:rPr kumimoji="1" lang="en-US" altLang="zh-CN" dirty="0">
                <a:solidFill>
                  <a:schemeClr val="bg1">
                    <a:lumMod val="75000"/>
                  </a:schemeClr>
                </a:solidFill>
                <a:cs typeface="+mn-ea"/>
                <a:sym typeface="+mn-lt"/>
              </a:rPr>
              <a:t>HERE</a:t>
            </a:r>
            <a:endParaRPr kumimoji="1" lang="zh-CN" altLang="en-US" dirty="0">
              <a:solidFill>
                <a:schemeClr val="bg1">
                  <a:lumMod val="75000"/>
                </a:schemeClr>
              </a:solidFill>
              <a:cs typeface="+mn-ea"/>
              <a:sym typeface="+mn-lt"/>
            </a:endParaRPr>
          </a:p>
        </p:txBody>
      </p:sp>
      <p:sp>
        <p:nvSpPr>
          <p:cNvPr id="26" name="文本框 25"/>
          <p:cNvSpPr txBox="1"/>
          <p:nvPr/>
        </p:nvSpPr>
        <p:spPr>
          <a:xfrm>
            <a:off x="1341033" y="2039051"/>
            <a:ext cx="9966053" cy="622543"/>
          </a:xfrm>
          <a:prstGeom prst="rect">
            <a:avLst/>
          </a:prstGeom>
          <a:noFill/>
        </p:spPr>
        <p:txBody>
          <a:bodyPr wrap="square" rtlCol="0">
            <a:spAutoFit/>
          </a:bodyPr>
          <a:lstStyle/>
          <a:p>
            <a:pPr>
              <a:lnSpc>
                <a:spcPct val="150000"/>
              </a:lnSpc>
            </a:pPr>
            <a:r>
              <a:rPr kumimoji="1" lang="zh-CN" altLang="en-US" sz="1200" dirty="0">
                <a:solidFill>
                  <a:schemeClr val="tx1">
                    <a:lumMod val="50000"/>
                    <a:lumOff val="50000"/>
                  </a:schemeClr>
                </a:solidFill>
                <a:cs typeface="+mn-ea"/>
                <a:sym typeface="+mn-lt"/>
              </a:rPr>
              <a:t>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模板，请在此输入您需要的文字内容，感谢您使用我们的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模板，请在此输入您需要的文字内容，感谢您使用我们的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a:t>
            </a:r>
            <a:r>
              <a:rPr kumimoji="1" lang="zh-CN" altLang="en-US" sz="1200">
                <a:solidFill>
                  <a:schemeClr val="tx1">
                    <a:lumMod val="50000"/>
                    <a:lumOff val="50000"/>
                  </a:schemeClr>
                </a:solidFill>
                <a:cs typeface="+mn-ea"/>
                <a:sym typeface="+mn-lt"/>
              </a:rPr>
              <a:t>板。</a:t>
            </a:r>
            <a:endParaRPr kumimoji="1" lang="en-US" altLang="zh-CN" sz="12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dissolve">
                                      <p:cBhvr>
                                        <p:cTn id="16" dur="500"/>
                                        <p:tgtEl>
                                          <p:spTgt spid="2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ssolve">
                                      <p:cBhvr>
                                        <p:cTn id="28" dur="500"/>
                                        <p:tgtEl>
                                          <p:spTgt spid="2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dissolv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p:bldP spid="21"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BackShape"/>
          <p:cNvSpPr/>
          <p:nvPr/>
        </p:nvSpPr>
        <p:spPr>
          <a:xfrm>
            <a:off x="1493606" y="2159693"/>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1" name="ValueShape"/>
          <p:cNvSpPr/>
          <p:nvPr/>
        </p:nvSpPr>
        <p:spPr>
          <a:xfrm>
            <a:off x="1455178" y="2095501"/>
            <a:ext cx="1909294" cy="1909294"/>
          </a:xfrm>
          <a:prstGeom prst="pie">
            <a:avLst>
              <a:gd name="adj1" fmla="val 16200000"/>
              <a:gd name="adj2" fmla="val 7776000"/>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2" name="ValueBack"/>
          <p:cNvSpPr/>
          <p:nvPr/>
        </p:nvSpPr>
        <p:spPr>
          <a:xfrm>
            <a:off x="1794988" y="2464507"/>
            <a:ext cx="1171282" cy="1171282"/>
          </a:xfrm>
          <a:prstGeom prst="ellipse">
            <a:avLst/>
          </a:prstGeom>
          <a:solidFill>
            <a:schemeClr val="bg1"/>
          </a:solidFill>
          <a:ln w="127000">
            <a:solidFill>
              <a:schemeClr val="accent1">
                <a:lumMod val="40000"/>
                <a:lumOff val="60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cxnSp>
        <p:nvCxnSpPr>
          <p:cNvPr id="23" name="LineShape"/>
          <p:cNvCxnSpPr/>
          <p:nvPr/>
        </p:nvCxnSpPr>
        <p:spPr>
          <a:xfrm flipH="1">
            <a:off x="1574050" y="4190666"/>
            <a:ext cx="1671551" cy="0"/>
          </a:xfrm>
          <a:prstGeom prst="straightConnector1">
            <a:avLst/>
          </a:prstGeom>
          <a:noFill/>
          <a:ln w="12700" cap="flat" cmpd="sng">
            <a:solidFill>
              <a:srgbClr val="D8D8D8"/>
            </a:solidFill>
            <a:prstDash val="solid"/>
            <a:miter/>
            <a:headEnd type="none" w="med" len="med"/>
            <a:tailEnd type="none" w="med" len="med"/>
          </a:ln>
        </p:spPr>
      </p:cxnSp>
      <p:sp>
        <p:nvSpPr>
          <p:cNvPr id="24" name="BackShape"/>
          <p:cNvSpPr/>
          <p:nvPr/>
        </p:nvSpPr>
        <p:spPr>
          <a:xfrm>
            <a:off x="3951056" y="2159693"/>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5" name="ValueShape"/>
          <p:cNvSpPr/>
          <p:nvPr/>
        </p:nvSpPr>
        <p:spPr>
          <a:xfrm>
            <a:off x="3912628" y="2095501"/>
            <a:ext cx="1909294" cy="1909294"/>
          </a:xfrm>
          <a:prstGeom prst="pie">
            <a:avLst>
              <a:gd name="adj1" fmla="val 16200000"/>
              <a:gd name="adj2" fmla="val 3672000"/>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6" name="ValueBack"/>
          <p:cNvSpPr/>
          <p:nvPr/>
        </p:nvSpPr>
        <p:spPr>
          <a:xfrm>
            <a:off x="4252438" y="2464507"/>
            <a:ext cx="1171282" cy="1171282"/>
          </a:xfrm>
          <a:prstGeom prst="ellipse">
            <a:avLst/>
          </a:prstGeom>
          <a:solidFill>
            <a:schemeClr val="bg1"/>
          </a:solidFill>
          <a:ln w="127000">
            <a:solidFill>
              <a:schemeClr val="bg1">
                <a:lumMod val="85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cxnSp>
        <p:nvCxnSpPr>
          <p:cNvPr id="27" name="LineShape"/>
          <p:cNvCxnSpPr/>
          <p:nvPr/>
        </p:nvCxnSpPr>
        <p:spPr>
          <a:xfrm flipH="1">
            <a:off x="4031500" y="4190666"/>
            <a:ext cx="1671551" cy="0"/>
          </a:xfrm>
          <a:prstGeom prst="straightConnector1">
            <a:avLst/>
          </a:prstGeom>
          <a:noFill/>
          <a:ln w="12700" cap="flat" cmpd="sng">
            <a:solidFill>
              <a:srgbClr val="D8D8D8"/>
            </a:solidFill>
            <a:prstDash val="solid"/>
            <a:miter/>
            <a:headEnd type="none" w="med" len="med"/>
            <a:tailEnd type="none" w="med" len="med"/>
          </a:ln>
        </p:spPr>
      </p:cxnSp>
      <p:sp>
        <p:nvSpPr>
          <p:cNvPr id="28" name="BackShape"/>
          <p:cNvSpPr/>
          <p:nvPr/>
        </p:nvSpPr>
        <p:spPr>
          <a:xfrm>
            <a:off x="6408506" y="2159693"/>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9" name="ValueShape"/>
          <p:cNvSpPr/>
          <p:nvPr/>
        </p:nvSpPr>
        <p:spPr>
          <a:xfrm>
            <a:off x="6370078" y="2095501"/>
            <a:ext cx="1909294" cy="1909294"/>
          </a:xfrm>
          <a:prstGeom prst="pie">
            <a:avLst>
              <a:gd name="adj1" fmla="val 16200000"/>
              <a:gd name="adj2" fmla="val 11880000"/>
            </a:avLst>
          </a:prstGeom>
          <a:solidFill>
            <a:schemeClr val="tx1">
              <a:lumMod val="50000"/>
              <a:lumOff val="50000"/>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30" name="ValueBack"/>
          <p:cNvSpPr/>
          <p:nvPr/>
        </p:nvSpPr>
        <p:spPr>
          <a:xfrm>
            <a:off x="6709888" y="2464507"/>
            <a:ext cx="1171282" cy="1171282"/>
          </a:xfrm>
          <a:prstGeom prst="ellipse">
            <a:avLst/>
          </a:prstGeom>
          <a:solidFill>
            <a:schemeClr val="bg1"/>
          </a:solidFill>
          <a:ln w="127000">
            <a:solidFill>
              <a:schemeClr val="accent1">
                <a:lumMod val="40000"/>
                <a:lumOff val="60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cxnSp>
        <p:nvCxnSpPr>
          <p:cNvPr id="31" name="LineShape"/>
          <p:cNvCxnSpPr/>
          <p:nvPr/>
        </p:nvCxnSpPr>
        <p:spPr>
          <a:xfrm flipH="1">
            <a:off x="6488950" y="4190666"/>
            <a:ext cx="1671551" cy="0"/>
          </a:xfrm>
          <a:prstGeom prst="straightConnector1">
            <a:avLst/>
          </a:prstGeom>
          <a:noFill/>
          <a:ln w="12700" cap="flat" cmpd="sng">
            <a:solidFill>
              <a:srgbClr val="D8D8D8"/>
            </a:solidFill>
            <a:prstDash val="solid"/>
            <a:miter/>
            <a:headEnd type="none" w="med" len="med"/>
            <a:tailEnd type="none" w="med" len="med"/>
          </a:ln>
        </p:spPr>
      </p:cxnSp>
      <p:sp>
        <p:nvSpPr>
          <p:cNvPr id="32" name="BackShape"/>
          <p:cNvSpPr/>
          <p:nvPr/>
        </p:nvSpPr>
        <p:spPr>
          <a:xfrm>
            <a:off x="8865956" y="2159693"/>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33" name="ValueShape"/>
          <p:cNvSpPr/>
          <p:nvPr/>
        </p:nvSpPr>
        <p:spPr>
          <a:xfrm>
            <a:off x="8827528" y="2095501"/>
            <a:ext cx="1909294" cy="1909294"/>
          </a:xfrm>
          <a:prstGeom prst="pie">
            <a:avLst>
              <a:gd name="adj1" fmla="val 16200000"/>
              <a:gd name="adj2" fmla="val 13608000"/>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34" name="ValueBack"/>
          <p:cNvSpPr/>
          <p:nvPr/>
        </p:nvSpPr>
        <p:spPr>
          <a:xfrm>
            <a:off x="9167338" y="2464507"/>
            <a:ext cx="1171282" cy="1171282"/>
          </a:xfrm>
          <a:prstGeom prst="ellipse">
            <a:avLst/>
          </a:prstGeom>
          <a:solidFill>
            <a:schemeClr val="bg1"/>
          </a:solidFill>
          <a:ln w="127000">
            <a:solidFill>
              <a:schemeClr val="bg1">
                <a:lumMod val="85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cxnSp>
        <p:nvCxnSpPr>
          <p:cNvPr id="35" name="LineShape"/>
          <p:cNvCxnSpPr/>
          <p:nvPr/>
        </p:nvCxnSpPr>
        <p:spPr>
          <a:xfrm flipH="1">
            <a:off x="8946400" y="4190666"/>
            <a:ext cx="1671551" cy="0"/>
          </a:xfrm>
          <a:prstGeom prst="straightConnector1">
            <a:avLst/>
          </a:prstGeom>
          <a:noFill/>
          <a:ln w="12700" cap="flat" cmpd="sng">
            <a:solidFill>
              <a:srgbClr val="D8D8D8"/>
            </a:solidFill>
            <a:prstDash val="solid"/>
            <a:miter/>
            <a:headEnd type="none" w="med" len="med"/>
            <a:tailEnd type="none" w="med" len="med"/>
          </a:ln>
        </p:spPr>
      </p:cxnSp>
      <p:grpSp>
        <p:nvGrpSpPr>
          <p:cNvPr id="36" name="组合 35"/>
          <p:cNvGrpSpPr/>
          <p:nvPr/>
        </p:nvGrpSpPr>
        <p:grpSpPr>
          <a:xfrm>
            <a:off x="1455172" y="4376538"/>
            <a:ext cx="1909300" cy="1756640"/>
            <a:chOff x="1918240" y="2349127"/>
            <a:chExt cx="1909300" cy="1756640"/>
          </a:xfrm>
        </p:grpSpPr>
        <p:sp>
          <p:nvSpPr>
            <p:cNvPr id="37" name="文本框 36"/>
            <p:cNvSpPr txBox="1"/>
            <p:nvPr/>
          </p:nvSpPr>
          <p:spPr>
            <a:xfrm>
              <a:off x="2037113" y="2349127"/>
              <a:ext cx="1671556" cy="40985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cs typeface="+mn-ea"/>
                  <a:sym typeface="+mn-lt"/>
                </a:rPr>
                <a:t>添加标题</a:t>
              </a:r>
            </a:p>
          </p:txBody>
        </p:sp>
        <p:sp>
          <p:nvSpPr>
            <p:cNvPr id="38" name="文本框 37"/>
            <p:cNvSpPr txBox="1"/>
            <p:nvPr/>
          </p:nvSpPr>
          <p:spPr>
            <a:xfrm flipH="1">
              <a:off x="1918240" y="2686404"/>
              <a:ext cx="1909300" cy="1419363"/>
            </a:xfrm>
            <a:prstGeom prst="rect">
              <a:avLst/>
            </a:prstGeom>
            <a:noFill/>
          </p:spPr>
          <p:txBody>
            <a:bodyPr wrap="square" rtlCol="0">
              <a:spAutoFit/>
              <a:scene3d>
                <a:camera prst="orthographicFront"/>
                <a:lightRig rig="threePt" dir="t"/>
              </a:scene3d>
              <a:sp3d contourW="12700"/>
            </a:bodyPr>
            <a:lstStyle/>
            <a:p>
              <a:pPr algn="ctr">
                <a:lnSpc>
                  <a:spcPct val="154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endParaRPr lang="en-US" altLang="zh-CN" sz="1400" dirty="0">
                <a:solidFill>
                  <a:schemeClr val="tx1">
                    <a:lumMod val="75000"/>
                    <a:lumOff val="25000"/>
                  </a:schemeClr>
                </a:solidFill>
                <a:cs typeface="+mn-ea"/>
                <a:sym typeface="+mn-lt"/>
              </a:endParaRPr>
            </a:p>
          </p:txBody>
        </p:sp>
      </p:grpSp>
      <p:grpSp>
        <p:nvGrpSpPr>
          <p:cNvPr id="39" name="组合 38"/>
          <p:cNvGrpSpPr/>
          <p:nvPr/>
        </p:nvGrpSpPr>
        <p:grpSpPr>
          <a:xfrm>
            <a:off x="3890571" y="4376538"/>
            <a:ext cx="1909300" cy="1784875"/>
            <a:chOff x="1925382" y="2349127"/>
            <a:chExt cx="1909300" cy="1784875"/>
          </a:xfrm>
        </p:grpSpPr>
        <p:sp>
          <p:nvSpPr>
            <p:cNvPr id="40" name="文本框 39"/>
            <p:cNvSpPr txBox="1"/>
            <p:nvPr/>
          </p:nvSpPr>
          <p:spPr>
            <a:xfrm>
              <a:off x="2037113" y="2349127"/>
              <a:ext cx="1671556" cy="40985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cs typeface="+mn-ea"/>
                  <a:sym typeface="+mn-lt"/>
                </a:rPr>
                <a:t>添加标题</a:t>
              </a:r>
            </a:p>
          </p:txBody>
        </p:sp>
        <p:sp>
          <p:nvSpPr>
            <p:cNvPr id="41" name="文本框 40"/>
            <p:cNvSpPr txBox="1"/>
            <p:nvPr/>
          </p:nvSpPr>
          <p:spPr>
            <a:xfrm>
              <a:off x="1925382" y="2714639"/>
              <a:ext cx="1909300" cy="1419363"/>
            </a:xfrm>
            <a:prstGeom prst="rect">
              <a:avLst/>
            </a:prstGeom>
            <a:noFill/>
          </p:spPr>
          <p:txBody>
            <a:bodyPr wrap="square" rtlCol="0">
              <a:spAutoFit/>
              <a:scene3d>
                <a:camera prst="orthographicFront"/>
                <a:lightRig rig="threePt" dir="t"/>
              </a:scene3d>
              <a:sp3d contourW="12700"/>
            </a:bodyPr>
            <a:lstStyle/>
            <a:p>
              <a:pPr algn="ctr">
                <a:lnSpc>
                  <a:spcPct val="154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endParaRPr lang="en-US" altLang="zh-CN" sz="1400" dirty="0">
                <a:solidFill>
                  <a:schemeClr val="tx1">
                    <a:lumMod val="75000"/>
                    <a:lumOff val="25000"/>
                  </a:schemeClr>
                </a:solidFill>
                <a:cs typeface="+mn-ea"/>
                <a:sym typeface="+mn-lt"/>
              </a:endParaRPr>
            </a:p>
          </p:txBody>
        </p:sp>
      </p:grpSp>
      <p:grpSp>
        <p:nvGrpSpPr>
          <p:cNvPr id="60" name="组合 59"/>
          <p:cNvGrpSpPr/>
          <p:nvPr/>
        </p:nvGrpSpPr>
        <p:grpSpPr>
          <a:xfrm>
            <a:off x="6311686" y="4376538"/>
            <a:ext cx="1909300" cy="1768215"/>
            <a:chOff x="1918240" y="2349127"/>
            <a:chExt cx="1909300" cy="1768215"/>
          </a:xfrm>
        </p:grpSpPr>
        <p:sp>
          <p:nvSpPr>
            <p:cNvPr id="61" name="文本框 60"/>
            <p:cNvSpPr txBox="1"/>
            <p:nvPr/>
          </p:nvSpPr>
          <p:spPr>
            <a:xfrm>
              <a:off x="2037113" y="2349127"/>
              <a:ext cx="1671556" cy="40985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cs typeface="+mn-ea"/>
                  <a:sym typeface="+mn-lt"/>
                </a:rPr>
                <a:t>添加标题</a:t>
              </a:r>
            </a:p>
          </p:txBody>
        </p:sp>
        <p:sp>
          <p:nvSpPr>
            <p:cNvPr id="62" name="文本框 61"/>
            <p:cNvSpPr txBox="1"/>
            <p:nvPr/>
          </p:nvSpPr>
          <p:spPr>
            <a:xfrm>
              <a:off x="1918240" y="2697979"/>
              <a:ext cx="1909300" cy="1419363"/>
            </a:xfrm>
            <a:prstGeom prst="rect">
              <a:avLst/>
            </a:prstGeom>
            <a:noFill/>
          </p:spPr>
          <p:txBody>
            <a:bodyPr wrap="square" rtlCol="0">
              <a:spAutoFit/>
              <a:scene3d>
                <a:camera prst="orthographicFront"/>
                <a:lightRig rig="threePt" dir="t"/>
              </a:scene3d>
              <a:sp3d contourW="12700"/>
            </a:bodyPr>
            <a:lstStyle/>
            <a:p>
              <a:pPr algn="ctr">
                <a:lnSpc>
                  <a:spcPct val="154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endParaRPr lang="en-US" altLang="zh-CN" sz="1400" dirty="0">
                <a:solidFill>
                  <a:schemeClr val="tx1">
                    <a:lumMod val="75000"/>
                    <a:lumOff val="25000"/>
                  </a:schemeClr>
                </a:solidFill>
                <a:cs typeface="+mn-ea"/>
                <a:sym typeface="+mn-lt"/>
              </a:endParaRPr>
            </a:p>
          </p:txBody>
        </p:sp>
      </p:grpSp>
      <p:grpSp>
        <p:nvGrpSpPr>
          <p:cNvPr id="63" name="组合 62"/>
          <p:cNvGrpSpPr/>
          <p:nvPr/>
        </p:nvGrpSpPr>
        <p:grpSpPr>
          <a:xfrm>
            <a:off x="8865956" y="4376538"/>
            <a:ext cx="1909300" cy="1768215"/>
            <a:chOff x="1918240" y="2349127"/>
            <a:chExt cx="1909300" cy="1768215"/>
          </a:xfrm>
        </p:grpSpPr>
        <p:sp>
          <p:nvSpPr>
            <p:cNvPr id="64" name="文本框 63"/>
            <p:cNvSpPr txBox="1"/>
            <p:nvPr/>
          </p:nvSpPr>
          <p:spPr>
            <a:xfrm>
              <a:off x="2037113" y="2349127"/>
              <a:ext cx="1671556" cy="40985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cs typeface="+mn-ea"/>
                  <a:sym typeface="+mn-lt"/>
                </a:rPr>
                <a:t>添加标题</a:t>
              </a:r>
            </a:p>
          </p:txBody>
        </p:sp>
        <p:sp>
          <p:nvSpPr>
            <p:cNvPr id="65" name="文本框 64"/>
            <p:cNvSpPr txBox="1"/>
            <p:nvPr/>
          </p:nvSpPr>
          <p:spPr>
            <a:xfrm>
              <a:off x="1918240" y="2697979"/>
              <a:ext cx="1909300" cy="1419363"/>
            </a:xfrm>
            <a:prstGeom prst="rect">
              <a:avLst/>
            </a:prstGeom>
            <a:noFill/>
          </p:spPr>
          <p:txBody>
            <a:bodyPr wrap="square" rtlCol="0">
              <a:spAutoFit/>
              <a:scene3d>
                <a:camera prst="orthographicFront"/>
                <a:lightRig rig="threePt" dir="t"/>
              </a:scene3d>
              <a:sp3d contourW="12700"/>
            </a:bodyPr>
            <a:lstStyle/>
            <a:p>
              <a:pPr algn="ctr">
                <a:lnSpc>
                  <a:spcPct val="154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endParaRPr lang="en-US" altLang="zh-CN" sz="1400" dirty="0">
                <a:solidFill>
                  <a:schemeClr val="tx1">
                    <a:lumMod val="75000"/>
                    <a:lumOff val="25000"/>
                  </a:schemeClr>
                </a:solidFill>
                <a:cs typeface="+mn-ea"/>
                <a:sym typeface="+mn-lt"/>
              </a:endParaRPr>
            </a:p>
          </p:txBody>
        </p:sp>
      </p:grpSp>
      <p:sp>
        <p:nvSpPr>
          <p:cNvPr id="66" name="文本框 65"/>
          <p:cNvSpPr txBox="1"/>
          <p:nvPr/>
        </p:nvSpPr>
        <p:spPr>
          <a:xfrm>
            <a:off x="2037786" y="2858919"/>
            <a:ext cx="744071" cy="400110"/>
          </a:xfrm>
          <a:prstGeom prst="rect">
            <a:avLst/>
          </a:prstGeom>
          <a:noFill/>
        </p:spPr>
        <p:txBody>
          <a:bodyPr wrap="square" rtlCol="0">
            <a:spAutoFit/>
          </a:bodyPr>
          <a:lstStyle/>
          <a:p>
            <a:r>
              <a:rPr lang="en-US" altLang="zh-CN" sz="2000" dirty="0">
                <a:cs typeface="+mn-ea"/>
                <a:sym typeface="+mn-lt"/>
              </a:rPr>
              <a:t>63%</a:t>
            </a:r>
            <a:endParaRPr lang="zh-CN" altLang="en-US" sz="2000" dirty="0">
              <a:cs typeface="+mn-ea"/>
              <a:sym typeface="+mn-lt"/>
            </a:endParaRPr>
          </a:p>
        </p:txBody>
      </p:sp>
      <p:sp>
        <p:nvSpPr>
          <p:cNvPr id="67" name="文本框 66"/>
          <p:cNvSpPr txBox="1"/>
          <p:nvPr/>
        </p:nvSpPr>
        <p:spPr>
          <a:xfrm>
            <a:off x="4495239" y="2858919"/>
            <a:ext cx="744071" cy="400110"/>
          </a:xfrm>
          <a:prstGeom prst="rect">
            <a:avLst/>
          </a:prstGeom>
          <a:noFill/>
        </p:spPr>
        <p:txBody>
          <a:bodyPr wrap="square" rtlCol="0">
            <a:spAutoFit/>
          </a:bodyPr>
          <a:lstStyle/>
          <a:p>
            <a:r>
              <a:rPr lang="en-US" altLang="zh-CN" sz="2000" dirty="0">
                <a:cs typeface="+mn-ea"/>
                <a:sym typeface="+mn-lt"/>
              </a:rPr>
              <a:t>42%</a:t>
            </a:r>
            <a:endParaRPr lang="zh-CN" altLang="en-US" sz="2000" dirty="0">
              <a:cs typeface="+mn-ea"/>
              <a:sym typeface="+mn-lt"/>
            </a:endParaRPr>
          </a:p>
        </p:txBody>
      </p:sp>
      <p:sp>
        <p:nvSpPr>
          <p:cNvPr id="68" name="文本框 67"/>
          <p:cNvSpPr txBox="1"/>
          <p:nvPr/>
        </p:nvSpPr>
        <p:spPr>
          <a:xfrm>
            <a:off x="6952689" y="2858919"/>
            <a:ext cx="744071" cy="400110"/>
          </a:xfrm>
          <a:prstGeom prst="rect">
            <a:avLst/>
          </a:prstGeom>
          <a:noFill/>
        </p:spPr>
        <p:txBody>
          <a:bodyPr wrap="square" rtlCol="0">
            <a:spAutoFit/>
          </a:bodyPr>
          <a:lstStyle/>
          <a:p>
            <a:r>
              <a:rPr lang="en-US" altLang="zh-CN" sz="2000" dirty="0">
                <a:cs typeface="+mn-ea"/>
                <a:sym typeface="+mn-lt"/>
              </a:rPr>
              <a:t>80%</a:t>
            </a:r>
            <a:endParaRPr lang="zh-CN" altLang="en-US" sz="2000" dirty="0">
              <a:cs typeface="+mn-ea"/>
              <a:sym typeface="+mn-lt"/>
            </a:endParaRPr>
          </a:p>
        </p:txBody>
      </p:sp>
      <p:sp>
        <p:nvSpPr>
          <p:cNvPr id="69" name="文本框 68"/>
          <p:cNvSpPr txBox="1"/>
          <p:nvPr/>
        </p:nvSpPr>
        <p:spPr>
          <a:xfrm>
            <a:off x="9457617" y="2849132"/>
            <a:ext cx="762148" cy="400110"/>
          </a:xfrm>
          <a:prstGeom prst="rect">
            <a:avLst/>
          </a:prstGeom>
          <a:noFill/>
        </p:spPr>
        <p:txBody>
          <a:bodyPr wrap="square" rtlCol="0">
            <a:spAutoFit/>
          </a:bodyPr>
          <a:lstStyle/>
          <a:p>
            <a:r>
              <a:rPr lang="en-US" altLang="zh-CN" sz="2000" dirty="0">
                <a:cs typeface="+mn-ea"/>
                <a:sym typeface="+mn-lt"/>
              </a:rPr>
              <a:t>88%</a:t>
            </a:r>
            <a:endParaRPr lang="zh-CN" altLang="en-US" sz="20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2000"/>
                                        <p:tgtEl>
                                          <p:spTgt spid="2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heel(1)">
                                      <p:cBhvr>
                                        <p:cTn id="13" dur="2000"/>
                                        <p:tgtEl>
                                          <p:spTgt spid="22"/>
                                        </p:tgtEl>
                                      </p:cBhvr>
                                    </p:animEffect>
                                  </p:childTnLst>
                                </p:cTn>
                              </p:par>
                              <p:par>
                                <p:cTn id="14" presetID="21" presetClass="entr" presetSubtype="1"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heel(1)">
                                      <p:cBhvr>
                                        <p:cTn id="16" dur="2000"/>
                                        <p:tgtEl>
                                          <p:spTgt spid="2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heel(1)">
                                      <p:cBhvr>
                                        <p:cTn id="19" dur="2000"/>
                                        <p:tgtEl>
                                          <p:spTgt spid="24"/>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heel(1)">
                                      <p:cBhvr>
                                        <p:cTn id="22" dur="2000"/>
                                        <p:tgtEl>
                                          <p:spTgt spid="25"/>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heel(1)">
                                      <p:cBhvr>
                                        <p:cTn id="25" dur="2000"/>
                                        <p:tgtEl>
                                          <p:spTgt spid="26"/>
                                        </p:tgtEl>
                                      </p:cBhvr>
                                    </p:animEffect>
                                  </p:childTnLst>
                                </p:cTn>
                              </p:par>
                              <p:par>
                                <p:cTn id="26" presetID="21" presetClass="entr" presetSubtype="1"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heel(1)">
                                      <p:cBhvr>
                                        <p:cTn id="28" dur="2000"/>
                                        <p:tgtEl>
                                          <p:spTgt spid="27"/>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heel(1)">
                                      <p:cBhvr>
                                        <p:cTn id="31" dur="2000"/>
                                        <p:tgtEl>
                                          <p:spTgt spid="28"/>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heel(1)">
                                      <p:cBhvr>
                                        <p:cTn id="34" dur="2000"/>
                                        <p:tgtEl>
                                          <p:spTgt spid="29"/>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heel(1)">
                                      <p:cBhvr>
                                        <p:cTn id="37" dur="2000"/>
                                        <p:tgtEl>
                                          <p:spTgt spid="30"/>
                                        </p:tgtEl>
                                      </p:cBhvr>
                                    </p:animEffect>
                                  </p:childTnLst>
                                </p:cTn>
                              </p:par>
                              <p:par>
                                <p:cTn id="38" presetID="21" presetClass="entr" presetSubtype="1"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heel(1)">
                                      <p:cBhvr>
                                        <p:cTn id="40" dur="2000"/>
                                        <p:tgtEl>
                                          <p:spTgt spid="31"/>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heel(1)">
                                      <p:cBhvr>
                                        <p:cTn id="43" dur="2000"/>
                                        <p:tgtEl>
                                          <p:spTgt spid="32"/>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heel(1)">
                                      <p:cBhvr>
                                        <p:cTn id="46" dur="2000"/>
                                        <p:tgtEl>
                                          <p:spTgt spid="33"/>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heel(1)">
                                      <p:cBhvr>
                                        <p:cTn id="49" dur="2000"/>
                                        <p:tgtEl>
                                          <p:spTgt spid="34"/>
                                        </p:tgtEl>
                                      </p:cBhvr>
                                    </p:animEffect>
                                  </p:childTnLst>
                                </p:cTn>
                              </p:par>
                              <p:par>
                                <p:cTn id="50" presetID="21" presetClass="entr" presetSubtype="1"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heel(1)">
                                      <p:cBhvr>
                                        <p:cTn id="52" dur="2000"/>
                                        <p:tgtEl>
                                          <p:spTgt spid="35"/>
                                        </p:tgtEl>
                                      </p:cBhvr>
                                    </p:animEffect>
                                  </p:childTnLst>
                                </p:cTn>
                              </p:par>
                            </p:childTnLst>
                          </p:cTn>
                        </p:par>
                        <p:par>
                          <p:cTn id="53" fill="hold">
                            <p:stCondLst>
                              <p:cond delay="2000"/>
                            </p:stCondLst>
                            <p:childTnLst>
                              <p:par>
                                <p:cTn id="54" presetID="53" presetClass="entr" presetSubtype="16" fill="hold" nodeType="after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animEffect transition="in" filter="fade">
                                      <p:cBhvr>
                                        <p:cTn id="58" dur="500"/>
                                        <p:tgtEl>
                                          <p:spTgt spid="36"/>
                                        </p:tgtEl>
                                      </p:cBhvr>
                                    </p:animEffect>
                                  </p:childTnLst>
                                </p:cTn>
                              </p:par>
                              <p:par>
                                <p:cTn id="59" presetID="53" presetClass="entr" presetSubtype="16"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p:cTn id="61" dur="500" fill="hold"/>
                                        <p:tgtEl>
                                          <p:spTgt spid="39"/>
                                        </p:tgtEl>
                                        <p:attrNameLst>
                                          <p:attrName>ppt_w</p:attrName>
                                        </p:attrNameLst>
                                      </p:cBhvr>
                                      <p:tavLst>
                                        <p:tav tm="0">
                                          <p:val>
                                            <p:fltVal val="0"/>
                                          </p:val>
                                        </p:tav>
                                        <p:tav tm="100000">
                                          <p:val>
                                            <p:strVal val="#ppt_w"/>
                                          </p:val>
                                        </p:tav>
                                      </p:tavLst>
                                    </p:anim>
                                    <p:anim calcmode="lin" valueType="num">
                                      <p:cBhvr>
                                        <p:cTn id="62" dur="500" fill="hold"/>
                                        <p:tgtEl>
                                          <p:spTgt spid="39"/>
                                        </p:tgtEl>
                                        <p:attrNameLst>
                                          <p:attrName>ppt_h</p:attrName>
                                        </p:attrNameLst>
                                      </p:cBhvr>
                                      <p:tavLst>
                                        <p:tav tm="0">
                                          <p:val>
                                            <p:fltVal val="0"/>
                                          </p:val>
                                        </p:tav>
                                        <p:tav tm="100000">
                                          <p:val>
                                            <p:strVal val="#ppt_h"/>
                                          </p:val>
                                        </p:tav>
                                      </p:tavLst>
                                    </p:anim>
                                    <p:animEffect transition="in" filter="fade">
                                      <p:cBhvr>
                                        <p:cTn id="63" dur="500"/>
                                        <p:tgtEl>
                                          <p:spTgt spid="39"/>
                                        </p:tgtEl>
                                      </p:cBhvr>
                                    </p:animEffect>
                                  </p:childTnLst>
                                </p:cTn>
                              </p:par>
                              <p:par>
                                <p:cTn id="64" presetID="53" presetClass="entr" presetSubtype="16" fill="hold" nodeType="withEffect">
                                  <p:stCondLst>
                                    <p:cond delay="0"/>
                                  </p:stCondLst>
                                  <p:childTnLst>
                                    <p:set>
                                      <p:cBhvr>
                                        <p:cTn id="65" dur="1" fill="hold">
                                          <p:stCondLst>
                                            <p:cond delay="0"/>
                                          </p:stCondLst>
                                        </p:cTn>
                                        <p:tgtEl>
                                          <p:spTgt spid="60"/>
                                        </p:tgtEl>
                                        <p:attrNameLst>
                                          <p:attrName>style.visibility</p:attrName>
                                        </p:attrNameLst>
                                      </p:cBhvr>
                                      <p:to>
                                        <p:strVal val="visible"/>
                                      </p:to>
                                    </p:set>
                                    <p:anim calcmode="lin" valueType="num">
                                      <p:cBhvr>
                                        <p:cTn id="66" dur="500" fill="hold"/>
                                        <p:tgtEl>
                                          <p:spTgt spid="60"/>
                                        </p:tgtEl>
                                        <p:attrNameLst>
                                          <p:attrName>ppt_w</p:attrName>
                                        </p:attrNameLst>
                                      </p:cBhvr>
                                      <p:tavLst>
                                        <p:tav tm="0">
                                          <p:val>
                                            <p:fltVal val="0"/>
                                          </p:val>
                                        </p:tav>
                                        <p:tav tm="100000">
                                          <p:val>
                                            <p:strVal val="#ppt_w"/>
                                          </p:val>
                                        </p:tav>
                                      </p:tavLst>
                                    </p:anim>
                                    <p:anim calcmode="lin" valueType="num">
                                      <p:cBhvr>
                                        <p:cTn id="67" dur="500" fill="hold"/>
                                        <p:tgtEl>
                                          <p:spTgt spid="60"/>
                                        </p:tgtEl>
                                        <p:attrNameLst>
                                          <p:attrName>ppt_h</p:attrName>
                                        </p:attrNameLst>
                                      </p:cBhvr>
                                      <p:tavLst>
                                        <p:tav tm="0">
                                          <p:val>
                                            <p:fltVal val="0"/>
                                          </p:val>
                                        </p:tav>
                                        <p:tav tm="100000">
                                          <p:val>
                                            <p:strVal val="#ppt_h"/>
                                          </p:val>
                                        </p:tav>
                                      </p:tavLst>
                                    </p:anim>
                                    <p:animEffect transition="in" filter="fade">
                                      <p:cBhvr>
                                        <p:cTn id="68" dur="500"/>
                                        <p:tgtEl>
                                          <p:spTgt spid="60"/>
                                        </p:tgtEl>
                                      </p:cBhvr>
                                    </p:animEffect>
                                  </p:childTnLst>
                                </p:cTn>
                              </p:par>
                              <p:par>
                                <p:cTn id="69" presetID="53" presetClass="entr" presetSubtype="16"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anim calcmode="lin" valueType="num">
                                      <p:cBhvr>
                                        <p:cTn id="71" dur="500" fill="hold"/>
                                        <p:tgtEl>
                                          <p:spTgt spid="63"/>
                                        </p:tgtEl>
                                        <p:attrNameLst>
                                          <p:attrName>ppt_w</p:attrName>
                                        </p:attrNameLst>
                                      </p:cBhvr>
                                      <p:tavLst>
                                        <p:tav tm="0">
                                          <p:val>
                                            <p:fltVal val="0"/>
                                          </p:val>
                                        </p:tav>
                                        <p:tav tm="100000">
                                          <p:val>
                                            <p:strVal val="#ppt_w"/>
                                          </p:val>
                                        </p:tav>
                                      </p:tavLst>
                                    </p:anim>
                                    <p:anim calcmode="lin" valueType="num">
                                      <p:cBhvr>
                                        <p:cTn id="72" dur="500" fill="hold"/>
                                        <p:tgtEl>
                                          <p:spTgt spid="63"/>
                                        </p:tgtEl>
                                        <p:attrNameLst>
                                          <p:attrName>ppt_h</p:attrName>
                                        </p:attrNameLst>
                                      </p:cBhvr>
                                      <p:tavLst>
                                        <p:tav tm="0">
                                          <p:val>
                                            <p:fltVal val="0"/>
                                          </p:val>
                                        </p:tav>
                                        <p:tav tm="100000">
                                          <p:val>
                                            <p:strVal val="#ppt_h"/>
                                          </p:val>
                                        </p:tav>
                                      </p:tavLst>
                                    </p:anim>
                                    <p:animEffect transition="in" filter="fade">
                                      <p:cBhvr>
                                        <p:cTn id="7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P spid="26" grpId="0" animBg="1"/>
      <p:bldP spid="28" grpId="0" animBg="1"/>
      <p:bldP spid="29" grpId="0" animBg="1"/>
      <p:bldP spid="30"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D 8661124Freeform: Shape 3"/>
          <p:cNvSpPr/>
          <p:nvPr>
            <p:custDataLst>
              <p:tags r:id="rId1"/>
            </p:custDataLst>
          </p:nvPr>
        </p:nvSpPr>
        <p:spPr bwMode="auto">
          <a:xfrm>
            <a:off x="3820159" y="2921149"/>
            <a:ext cx="411751" cy="830385"/>
          </a:xfrm>
          <a:custGeom>
            <a:avLst/>
            <a:gdLst>
              <a:gd name="T0" fmla="*/ 88 w 104"/>
              <a:gd name="T1" fmla="*/ 0 h 210"/>
              <a:gd name="T2" fmla="*/ 0 w 104"/>
              <a:gd name="T3" fmla="*/ 208 h 210"/>
              <a:gd name="T4" fmla="*/ 20 w 104"/>
              <a:gd name="T5" fmla="*/ 210 h 210"/>
              <a:gd name="T6" fmla="*/ 104 w 104"/>
              <a:gd name="T7" fmla="*/ 13 h 210"/>
              <a:gd name="T8" fmla="*/ 88 w 104"/>
              <a:gd name="T9" fmla="*/ 0 h 210"/>
            </a:gdLst>
            <a:ahLst/>
            <a:cxnLst>
              <a:cxn ang="0">
                <a:pos x="T0" y="T1"/>
              </a:cxn>
              <a:cxn ang="0">
                <a:pos x="T2" y="T3"/>
              </a:cxn>
              <a:cxn ang="0">
                <a:pos x="T4" y="T5"/>
              </a:cxn>
              <a:cxn ang="0">
                <a:pos x="T6" y="T7"/>
              </a:cxn>
              <a:cxn ang="0">
                <a:pos x="T8" y="T9"/>
              </a:cxn>
            </a:cxnLst>
            <a:rect l="0" t="0" r="r" b="b"/>
            <a:pathLst>
              <a:path w="104" h="210">
                <a:moveTo>
                  <a:pt x="88" y="0"/>
                </a:moveTo>
                <a:cubicBezTo>
                  <a:pt x="46" y="62"/>
                  <a:pt x="16" y="133"/>
                  <a:pt x="0" y="208"/>
                </a:cubicBezTo>
                <a:cubicBezTo>
                  <a:pt x="7" y="208"/>
                  <a:pt x="14" y="209"/>
                  <a:pt x="20" y="210"/>
                </a:cubicBezTo>
                <a:cubicBezTo>
                  <a:pt x="35" y="139"/>
                  <a:pt x="64" y="72"/>
                  <a:pt x="104" y="13"/>
                </a:cubicBezTo>
                <a:cubicBezTo>
                  <a:pt x="98" y="9"/>
                  <a:pt x="93" y="5"/>
                  <a:pt x="88" y="0"/>
                </a:cubicBezTo>
                <a:close/>
              </a:path>
            </a:pathLst>
          </a:custGeom>
          <a:solidFill>
            <a:schemeClr val="tx1">
              <a:lumMod val="65000"/>
              <a:lumOff val="35000"/>
            </a:schemeClr>
          </a:solidFill>
          <a:ln>
            <a:noFill/>
          </a:ln>
        </p:spPr>
        <p:txBody>
          <a:bodyPr anchor="ctr"/>
          <a:lstStyle/>
          <a:p>
            <a:pPr algn="ctr"/>
            <a:endParaRPr dirty="0">
              <a:cs typeface="+mn-ea"/>
              <a:sym typeface="+mn-lt"/>
            </a:endParaRPr>
          </a:p>
        </p:txBody>
      </p:sp>
      <p:sp>
        <p:nvSpPr>
          <p:cNvPr id="14" name="D 8661124Freeform: Shape 4"/>
          <p:cNvSpPr/>
          <p:nvPr>
            <p:custDataLst>
              <p:tags r:id="rId2"/>
            </p:custDataLst>
          </p:nvPr>
        </p:nvSpPr>
        <p:spPr bwMode="auto">
          <a:xfrm>
            <a:off x="7865983" y="2921149"/>
            <a:ext cx="410083" cy="830385"/>
          </a:xfrm>
          <a:custGeom>
            <a:avLst/>
            <a:gdLst>
              <a:gd name="T0" fmla="*/ 104 w 104"/>
              <a:gd name="T1" fmla="*/ 208 h 210"/>
              <a:gd name="T2" fmla="*/ 16 w 104"/>
              <a:gd name="T3" fmla="*/ 0 h 210"/>
              <a:gd name="T4" fmla="*/ 0 w 104"/>
              <a:gd name="T5" fmla="*/ 13 h 210"/>
              <a:gd name="T6" fmla="*/ 84 w 104"/>
              <a:gd name="T7" fmla="*/ 210 h 210"/>
              <a:gd name="T8" fmla="*/ 104 w 104"/>
              <a:gd name="T9" fmla="*/ 208 h 210"/>
            </a:gdLst>
            <a:ahLst/>
            <a:cxnLst>
              <a:cxn ang="0">
                <a:pos x="T0" y="T1"/>
              </a:cxn>
              <a:cxn ang="0">
                <a:pos x="T2" y="T3"/>
              </a:cxn>
              <a:cxn ang="0">
                <a:pos x="T4" y="T5"/>
              </a:cxn>
              <a:cxn ang="0">
                <a:pos x="T6" y="T7"/>
              </a:cxn>
              <a:cxn ang="0">
                <a:pos x="T8" y="T9"/>
              </a:cxn>
            </a:cxnLst>
            <a:rect l="0" t="0" r="r" b="b"/>
            <a:pathLst>
              <a:path w="104" h="210">
                <a:moveTo>
                  <a:pt x="104" y="208"/>
                </a:moveTo>
                <a:cubicBezTo>
                  <a:pt x="88" y="133"/>
                  <a:pt x="58" y="62"/>
                  <a:pt x="16" y="0"/>
                </a:cubicBezTo>
                <a:cubicBezTo>
                  <a:pt x="11" y="5"/>
                  <a:pt x="6" y="9"/>
                  <a:pt x="0" y="13"/>
                </a:cubicBezTo>
                <a:cubicBezTo>
                  <a:pt x="40" y="72"/>
                  <a:pt x="69" y="139"/>
                  <a:pt x="84" y="210"/>
                </a:cubicBezTo>
                <a:cubicBezTo>
                  <a:pt x="90" y="209"/>
                  <a:pt x="97" y="208"/>
                  <a:pt x="104" y="208"/>
                </a:cubicBezTo>
                <a:close/>
              </a:path>
            </a:pathLst>
          </a:custGeom>
          <a:solidFill>
            <a:schemeClr val="tx1">
              <a:lumMod val="65000"/>
              <a:lumOff val="35000"/>
            </a:schemeClr>
          </a:solidFill>
          <a:ln>
            <a:noFill/>
          </a:ln>
        </p:spPr>
        <p:txBody>
          <a:bodyPr anchor="ctr"/>
          <a:lstStyle/>
          <a:p>
            <a:pPr algn="ctr"/>
            <a:endParaRPr dirty="0">
              <a:cs typeface="+mn-ea"/>
              <a:sym typeface="+mn-lt"/>
            </a:endParaRPr>
          </a:p>
        </p:txBody>
      </p:sp>
      <p:sp>
        <p:nvSpPr>
          <p:cNvPr id="15" name="ID 8661124Freeform: Shape 5"/>
          <p:cNvSpPr/>
          <p:nvPr>
            <p:custDataLst>
              <p:tags r:id="rId3"/>
            </p:custDataLst>
          </p:nvPr>
        </p:nvSpPr>
        <p:spPr bwMode="auto">
          <a:xfrm>
            <a:off x="6484035" y="1969041"/>
            <a:ext cx="813499" cy="395183"/>
          </a:xfrm>
          <a:custGeom>
            <a:avLst/>
            <a:gdLst>
              <a:gd name="T0" fmla="*/ 194 w 206"/>
              <a:gd name="T1" fmla="*/ 100 h 100"/>
              <a:gd name="T2" fmla="*/ 206 w 206"/>
              <a:gd name="T3" fmla="*/ 84 h 100"/>
              <a:gd name="T4" fmla="*/ 1 w 206"/>
              <a:gd name="T5" fmla="*/ 0 h 100"/>
              <a:gd name="T6" fmla="*/ 1 w 206"/>
              <a:gd name="T7" fmla="*/ 1 h 100"/>
              <a:gd name="T8" fmla="*/ 0 w 206"/>
              <a:gd name="T9" fmla="*/ 20 h 100"/>
              <a:gd name="T10" fmla="*/ 194 w 206"/>
              <a:gd name="T11" fmla="*/ 100 h 100"/>
            </a:gdLst>
            <a:ahLst/>
            <a:cxnLst>
              <a:cxn ang="0">
                <a:pos x="T0" y="T1"/>
              </a:cxn>
              <a:cxn ang="0">
                <a:pos x="T2" y="T3"/>
              </a:cxn>
              <a:cxn ang="0">
                <a:pos x="T4" y="T5"/>
              </a:cxn>
              <a:cxn ang="0">
                <a:pos x="T6" y="T7"/>
              </a:cxn>
              <a:cxn ang="0">
                <a:pos x="T8" y="T9"/>
              </a:cxn>
              <a:cxn ang="0">
                <a:pos x="T10" y="T11"/>
              </a:cxn>
            </a:cxnLst>
            <a:rect l="0" t="0" r="r" b="b"/>
            <a:pathLst>
              <a:path w="206" h="100">
                <a:moveTo>
                  <a:pt x="194" y="100"/>
                </a:moveTo>
                <a:cubicBezTo>
                  <a:pt x="197" y="94"/>
                  <a:pt x="202" y="89"/>
                  <a:pt x="206" y="84"/>
                </a:cubicBezTo>
                <a:cubicBezTo>
                  <a:pt x="145" y="44"/>
                  <a:pt x="76" y="15"/>
                  <a:pt x="1" y="0"/>
                </a:cubicBezTo>
                <a:cubicBezTo>
                  <a:pt x="1" y="0"/>
                  <a:pt x="1" y="1"/>
                  <a:pt x="1" y="1"/>
                </a:cubicBezTo>
                <a:cubicBezTo>
                  <a:pt x="1" y="8"/>
                  <a:pt x="1" y="14"/>
                  <a:pt x="0" y="20"/>
                </a:cubicBezTo>
                <a:cubicBezTo>
                  <a:pt x="70" y="34"/>
                  <a:pt x="136" y="62"/>
                  <a:pt x="194" y="100"/>
                </a:cubicBezTo>
                <a:close/>
              </a:path>
            </a:pathLst>
          </a:custGeom>
          <a:solidFill>
            <a:schemeClr val="tx1">
              <a:lumMod val="65000"/>
              <a:lumOff val="35000"/>
            </a:schemeClr>
          </a:solidFill>
          <a:ln>
            <a:noFill/>
          </a:ln>
        </p:spPr>
        <p:txBody>
          <a:bodyPr anchor="ctr"/>
          <a:lstStyle/>
          <a:p>
            <a:pPr algn="ctr"/>
            <a:endParaRPr dirty="0">
              <a:cs typeface="+mn-ea"/>
              <a:sym typeface="+mn-lt"/>
            </a:endParaRPr>
          </a:p>
        </p:txBody>
      </p:sp>
      <p:sp>
        <p:nvSpPr>
          <p:cNvPr id="16" name="ID 8661124Freeform: Shape 6"/>
          <p:cNvSpPr/>
          <p:nvPr>
            <p:custDataLst>
              <p:tags r:id="rId4"/>
            </p:custDataLst>
          </p:nvPr>
        </p:nvSpPr>
        <p:spPr bwMode="auto">
          <a:xfrm>
            <a:off x="4795357" y="1969041"/>
            <a:ext cx="816833" cy="395183"/>
          </a:xfrm>
          <a:custGeom>
            <a:avLst/>
            <a:gdLst>
              <a:gd name="T0" fmla="*/ 205 w 207"/>
              <a:gd name="T1" fmla="*/ 1 h 100"/>
              <a:gd name="T2" fmla="*/ 205 w 207"/>
              <a:gd name="T3" fmla="*/ 0 h 100"/>
              <a:gd name="T4" fmla="*/ 0 w 207"/>
              <a:gd name="T5" fmla="*/ 84 h 100"/>
              <a:gd name="T6" fmla="*/ 13 w 207"/>
              <a:gd name="T7" fmla="*/ 100 h 100"/>
              <a:gd name="T8" fmla="*/ 207 w 207"/>
              <a:gd name="T9" fmla="*/ 20 h 100"/>
              <a:gd name="T10" fmla="*/ 205 w 207"/>
              <a:gd name="T11" fmla="*/ 1 h 100"/>
            </a:gdLst>
            <a:ahLst/>
            <a:cxnLst>
              <a:cxn ang="0">
                <a:pos x="T0" y="T1"/>
              </a:cxn>
              <a:cxn ang="0">
                <a:pos x="T2" y="T3"/>
              </a:cxn>
              <a:cxn ang="0">
                <a:pos x="T4" y="T5"/>
              </a:cxn>
              <a:cxn ang="0">
                <a:pos x="T6" y="T7"/>
              </a:cxn>
              <a:cxn ang="0">
                <a:pos x="T8" y="T9"/>
              </a:cxn>
              <a:cxn ang="0">
                <a:pos x="T10" y="T11"/>
              </a:cxn>
            </a:cxnLst>
            <a:rect l="0" t="0" r="r" b="b"/>
            <a:pathLst>
              <a:path w="207" h="100">
                <a:moveTo>
                  <a:pt x="205" y="1"/>
                </a:moveTo>
                <a:cubicBezTo>
                  <a:pt x="205" y="1"/>
                  <a:pt x="205" y="0"/>
                  <a:pt x="205" y="0"/>
                </a:cubicBezTo>
                <a:cubicBezTo>
                  <a:pt x="131" y="15"/>
                  <a:pt x="62" y="44"/>
                  <a:pt x="0" y="84"/>
                </a:cubicBezTo>
                <a:cubicBezTo>
                  <a:pt x="5" y="89"/>
                  <a:pt x="9" y="94"/>
                  <a:pt x="13" y="100"/>
                </a:cubicBezTo>
                <a:cubicBezTo>
                  <a:pt x="71" y="62"/>
                  <a:pt x="137" y="34"/>
                  <a:pt x="207" y="20"/>
                </a:cubicBezTo>
                <a:cubicBezTo>
                  <a:pt x="206" y="14"/>
                  <a:pt x="205" y="8"/>
                  <a:pt x="205" y="1"/>
                </a:cubicBezTo>
                <a:close/>
              </a:path>
            </a:pathLst>
          </a:custGeom>
          <a:solidFill>
            <a:schemeClr val="tx1">
              <a:lumMod val="65000"/>
              <a:lumOff val="35000"/>
            </a:schemeClr>
          </a:solidFill>
          <a:ln>
            <a:noFill/>
          </a:ln>
        </p:spPr>
        <p:txBody>
          <a:bodyPr anchor="ctr"/>
          <a:lstStyle/>
          <a:p>
            <a:pPr algn="ctr"/>
            <a:endParaRPr dirty="0">
              <a:cs typeface="+mn-ea"/>
              <a:sym typeface="+mn-lt"/>
            </a:endParaRPr>
          </a:p>
        </p:txBody>
      </p:sp>
      <p:sp>
        <p:nvSpPr>
          <p:cNvPr id="17" name="8661124Freeform: Shape 8"/>
          <p:cNvSpPr/>
          <p:nvPr>
            <p:custDataLst>
              <p:tags r:id="rId5"/>
            </p:custDataLst>
          </p:nvPr>
        </p:nvSpPr>
        <p:spPr bwMode="auto">
          <a:xfrm>
            <a:off x="5628861" y="1555516"/>
            <a:ext cx="836837" cy="837055"/>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tx1">
              <a:lumMod val="75000"/>
              <a:lumOff val="25000"/>
            </a:schemeClr>
          </a:solidFill>
          <a:ln>
            <a:noFill/>
          </a:ln>
        </p:spPr>
        <p:txBody>
          <a:bodyPr anchor="ctr"/>
          <a:lstStyle/>
          <a:p>
            <a:pPr algn="ctr"/>
            <a:endParaRPr dirty="0">
              <a:cs typeface="+mn-ea"/>
              <a:sym typeface="+mn-lt"/>
            </a:endParaRPr>
          </a:p>
        </p:txBody>
      </p:sp>
      <p:sp>
        <p:nvSpPr>
          <p:cNvPr id="29" name="8661124Freeform: Shape 10"/>
          <p:cNvSpPr/>
          <p:nvPr>
            <p:custDataLst>
              <p:tags r:id="rId6"/>
            </p:custDataLst>
          </p:nvPr>
        </p:nvSpPr>
        <p:spPr bwMode="auto">
          <a:xfrm>
            <a:off x="5924372" y="1787860"/>
            <a:ext cx="251693" cy="36065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chemeClr val="tx1">
              <a:lumMod val="75000"/>
              <a:lumOff val="25000"/>
            </a:schemeClr>
          </a:solidFill>
          <a:ln>
            <a:noFill/>
          </a:ln>
        </p:spPr>
        <p:txBody>
          <a:bodyPr anchor="ctr"/>
          <a:lstStyle/>
          <a:p>
            <a:pPr algn="ctr"/>
            <a:endParaRPr dirty="0">
              <a:cs typeface="+mn-ea"/>
              <a:sym typeface="+mn-lt"/>
            </a:endParaRPr>
          </a:p>
        </p:txBody>
      </p:sp>
      <p:sp>
        <p:nvSpPr>
          <p:cNvPr id="30" name="8661124Freeform: Shape 11"/>
          <p:cNvSpPr/>
          <p:nvPr>
            <p:custDataLst>
              <p:tags r:id="rId7"/>
            </p:custDataLst>
          </p:nvPr>
        </p:nvSpPr>
        <p:spPr bwMode="auto">
          <a:xfrm>
            <a:off x="5981734" y="1844066"/>
            <a:ext cx="74922" cy="73771"/>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rgbClr val="A6A6A6"/>
          </a:solidFill>
          <a:ln>
            <a:noFill/>
          </a:ln>
        </p:spPr>
        <p:txBody>
          <a:bodyPr anchor="ctr"/>
          <a:lstStyle/>
          <a:p>
            <a:pPr algn="ctr"/>
            <a:endParaRPr dirty="0">
              <a:cs typeface="+mn-ea"/>
              <a:sym typeface="+mn-lt"/>
            </a:endParaRPr>
          </a:p>
        </p:txBody>
      </p:sp>
      <p:sp>
        <p:nvSpPr>
          <p:cNvPr id="31" name="8661124Freeform: Shape 60"/>
          <p:cNvSpPr/>
          <p:nvPr>
            <p:custDataLst>
              <p:tags r:id="rId8"/>
            </p:custDataLst>
          </p:nvPr>
        </p:nvSpPr>
        <p:spPr bwMode="auto">
          <a:xfrm>
            <a:off x="3395073" y="3766542"/>
            <a:ext cx="836837" cy="838722"/>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tx1">
              <a:lumMod val="75000"/>
              <a:lumOff val="25000"/>
            </a:schemeClr>
          </a:solidFill>
          <a:ln>
            <a:noFill/>
          </a:ln>
        </p:spPr>
        <p:txBody>
          <a:bodyPr anchor="ctr"/>
          <a:lstStyle/>
          <a:p>
            <a:pPr algn="ctr"/>
            <a:endParaRPr dirty="0">
              <a:cs typeface="+mn-ea"/>
              <a:sym typeface="+mn-lt"/>
            </a:endParaRPr>
          </a:p>
        </p:txBody>
      </p:sp>
      <p:sp>
        <p:nvSpPr>
          <p:cNvPr id="32" name="8661124Freeform: Shape 61"/>
          <p:cNvSpPr/>
          <p:nvPr>
            <p:custDataLst>
              <p:tags r:id="rId9"/>
            </p:custDataLst>
          </p:nvPr>
        </p:nvSpPr>
        <p:spPr bwMode="auto">
          <a:xfrm>
            <a:off x="3664763" y="4033771"/>
            <a:ext cx="286636" cy="286711"/>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tx1">
              <a:lumMod val="75000"/>
              <a:lumOff val="25000"/>
            </a:schemeClr>
          </a:solidFill>
          <a:ln>
            <a:noFill/>
          </a:ln>
          <a:effectLst/>
        </p:spPr>
        <p:txBody>
          <a:bodyPr anchor="ctr"/>
          <a:lstStyle/>
          <a:p>
            <a:pPr algn="ctr"/>
            <a:endParaRPr dirty="0">
              <a:cs typeface="+mn-ea"/>
              <a:sym typeface="+mn-lt"/>
            </a:endParaRPr>
          </a:p>
        </p:txBody>
      </p:sp>
      <p:sp>
        <p:nvSpPr>
          <p:cNvPr id="33" name="8661124Freeform: Shape 63"/>
          <p:cNvSpPr/>
          <p:nvPr>
            <p:custDataLst>
              <p:tags r:id="rId10"/>
            </p:custDataLst>
          </p:nvPr>
        </p:nvSpPr>
        <p:spPr bwMode="auto">
          <a:xfrm>
            <a:off x="4056874" y="2187475"/>
            <a:ext cx="836837" cy="837055"/>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tx1">
              <a:lumMod val="75000"/>
              <a:lumOff val="25000"/>
            </a:schemeClr>
          </a:solidFill>
          <a:ln>
            <a:noFill/>
          </a:ln>
        </p:spPr>
        <p:txBody>
          <a:bodyPr anchor="ctr"/>
          <a:lstStyle/>
          <a:p>
            <a:pPr algn="ctr"/>
            <a:endParaRPr dirty="0">
              <a:cs typeface="+mn-ea"/>
              <a:sym typeface="+mn-lt"/>
            </a:endParaRPr>
          </a:p>
        </p:txBody>
      </p:sp>
      <p:sp>
        <p:nvSpPr>
          <p:cNvPr id="34" name="8661124Freeform: Shape 64"/>
          <p:cNvSpPr/>
          <p:nvPr>
            <p:custDataLst>
              <p:tags r:id="rId11"/>
            </p:custDataLst>
          </p:nvPr>
        </p:nvSpPr>
        <p:spPr bwMode="auto">
          <a:xfrm>
            <a:off x="4325024" y="2457696"/>
            <a:ext cx="296882" cy="295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chemeClr val="tx1">
              <a:lumMod val="75000"/>
              <a:lumOff val="25000"/>
            </a:schemeClr>
          </a:solidFill>
          <a:ln>
            <a:noFill/>
          </a:ln>
          <a:effectLst/>
        </p:spPr>
        <p:txBody>
          <a:bodyPr anchor="ctr"/>
          <a:lstStyle/>
          <a:p>
            <a:pPr algn="ctr"/>
            <a:endParaRPr dirty="0">
              <a:cs typeface="+mn-ea"/>
              <a:sym typeface="+mn-lt"/>
            </a:endParaRPr>
          </a:p>
        </p:txBody>
      </p:sp>
      <p:sp>
        <p:nvSpPr>
          <p:cNvPr id="35" name="661124Freeform: Shape 66"/>
          <p:cNvSpPr/>
          <p:nvPr>
            <p:custDataLst>
              <p:tags r:id="rId12"/>
            </p:custDataLst>
          </p:nvPr>
        </p:nvSpPr>
        <p:spPr bwMode="auto">
          <a:xfrm>
            <a:off x="7199181" y="2187475"/>
            <a:ext cx="836837" cy="837055"/>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tx1">
              <a:lumMod val="75000"/>
              <a:lumOff val="25000"/>
            </a:schemeClr>
          </a:solidFill>
          <a:ln>
            <a:noFill/>
          </a:ln>
        </p:spPr>
        <p:txBody>
          <a:bodyPr anchor="ctr"/>
          <a:lstStyle/>
          <a:p>
            <a:pPr algn="ctr"/>
            <a:endParaRPr dirty="0">
              <a:cs typeface="+mn-ea"/>
              <a:sym typeface="+mn-lt"/>
            </a:endParaRPr>
          </a:p>
        </p:txBody>
      </p:sp>
      <p:sp>
        <p:nvSpPr>
          <p:cNvPr id="36" name="661124Freeform: Shape 67"/>
          <p:cNvSpPr/>
          <p:nvPr>
            <p:custDataLst>
              <p:tags r:id="rId13"/>
            </p:custDataLst>
          </p:nvPr>
        </p:nvSpPr>
        <p:spPr bwMode="auto">
          <a:xfrm>
            <a:off x="7470194" y="2468645"/>
            <a:ext cx="298016" cy="26636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tx1">
              <a:lumMod val="75000"/>
              <a:lumOff val="25000"/>
            </a:schemeClr>
          </a:solidFill>
          <a:ln>
            <a:noFill/>
          </a:ln>
          <a:effectLst/>
        </p:spPr>
        <p:txBody>
          <a:bodyPr anchor="ctr"/>
          <a:lstStyle/>
          <a:p>
            <a:pPr algn="ctr"/>
            <a:endParaRPr dirty="0">
              <a:cs typeface="+mn-ea"/>
              <a:sym typeface="+mn-lt"/>
            </a:endParaRPr>
          </a:p>
        </p:txBody>
      </p:sp>
      <p:sp>
        <p:nvSpPr>
          <p:cNvPr id="37" name="61124Freeform: Shape 69"/>
          <p:cNvSpPr/>
          <p:nvPr>
            <p:custDataLst>
              <p:tags r:id="rId14"/>
            </p:custDataLst>
          </p:nvPr>
        </p:nvSpPr>
        <p:spPr bwMode="auto">
          <a:xfrm>
            <a:off x="7862649" y="3766542"/>
            <a:ext cx="836837" cy="838722"/>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tx1">
              <a:lumMod val="75000"/>
              <a:lumOff val="25000"/>
            </a:schemeClr>
          </a:solidFill>
          <a:ln>
            <a:noFill/>
          </a:ln>
        </p:spPr>
        <p:txBody>
          <a:bodyPr anchor="ctr"/>
          <a:lstStyle/>
          <a:p>
            <a:pPr algn="ctr"/>
            <a:endParaRPr dirty="0">
              <a:cs typeface="+mn-ea"/>
              <a:sym typeface="+mn-lt"/>
            </a:endParaRPr>
          </a:p>
        </p:txBody>
      </p:sp>
      <p:sp>
        <p:nvSpPr>
          <p:cNvPr id="38" name="661124Freeform: Shape 70"/>
          <p:cNvSpPr/>
          <p:nvPr>
            <p:custDataLst>
              <p:tags r:id="rId15"/>
            </p:custDataLst>
          </p:nvPr>
        </p:nvSpPr>
        <p:spPr bwMode="auto">
          <a:xfrm>
            <a:off x="8141297" y="4036180"/>
            <a:ext cx="285368" cy="2843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chemeClr val="tx1">
              <a:lumMod val="75000"/>
              <a:lumOff val="25000"/>
            </a:schemeClr>
          </a:solidFill>
          <a:ln>
            <a:noFill/>
          </a:ln>
          <a:effectLst/>
        </p:spPr>
        <p:txBody>
          <a:bodyPr anchor="ctr"/>
          <a:lstStyle/>
          <a:p>
            <a:pPr algn="ctr"/>
            <a:endParaRPr dirty="0">
              <a:cs typeface="+mn-ea"/>
              <a:sym typeface="+mn-lt"/>
            </a:endParaRPr>
          </a:p>
        </p:txBody>
      </p:sp>
      <p:sp>
        <p:nvSpPr>
          <p:cNvPr id="39" name="61124椭圆 1"/>
          <p:cNvSpPr/>
          <p:nvPr>
            <p:custDataLst>
              <p:tags r:id="rId16"/>
            </p:custDataLst>
          </p:nvPr>
        </p:nvSpPr>
        <p:spPr>
          <a:xfrm>
            <a:off x="4485374" y="2658568"/>
            <a:ext cx="3123810" cy="3091344"/>
          </a:xfrm>
          <a:prstGeom prst="ellipse">
            <a:avLst/>
          </a:prstGeom>
          <a:blipFill dpi="0" rotWithShape="1">
            <a:blip r:embed="rId27"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40" name="8661124文本框 54"/>
          <p:cNvSpPr txBox="1"/>
          <p:nvPr>
            <p:custDataLst>
              <p:tags r:id="rId17"/>
            </p:custDataLst>
          </p:nvPr>
        </p:nvSpPr>
        <p:spPr>
          <a:xfrm>
            <a:off x="8769501" y="1796002"/>
            <a:ext cx="1415772" cy="338554"/>
          </a:xfrm>
          <a:prstGeom prst="rect">
            <a:avLst/>
          </a:prstGeom>
          <a:noFill/>
        </p:spPr>
        <p:txBody>
          <a:bodyPr wrap="none">
            <a:noAutofit/>
          </a:bodyPr>
          <a:lstStyle/>
          <a:p>
            <a:pPr algn="just">
              <a:lnSpc>
                <a:spcPct val="120000"/>
              </a:lnSpc>
            </a:pPr>
            <a:r>
              <a:rPr lang="zh-CN" altLang="en-US" b="1" dirty="0">
                <a:solidFill>
                  <a:schemeClr val="tx1">
                    <a:lumMod val="75000"/>
                    <a:lumOff val="25000"/>
                  </a:schemeClr>
                </a:solidFill>
                <a:cs typeface="+mn-ea"/>
                <a:sym typeface="+mn-lt"/>
              </a:rPr>
              <a:t>添加标题</a:t>
            </a:r>
          </a:p>
        </p:txBody>
      </p:sp>
      <p:sp>
        <p:nvSpPr>
          <p:cNvPr id="41" name="661124文本框 55"/>
          <p:cNvSpPr txBox="1"/>
          <p:nvPr>
            <p:custDataLst>
              <p:tags r:id="rId18"/>
            </p:custDataLst>
          </p:nvPr>
        </p:nvSpPr>
        <p:spPr>
          <a:xfrm>
            <a:off x="8746270" y="2223294"/>
            <a:ext cx="2239686" cy="516423"/>
          </a:xfrm>
          <a:prstGeom prst="rect">
            <a:avLst/>
          </a:prstGeom>
          <a:noFill/>
        </p:spPr>
        <p:txBody>
          <a:bodyPr wrap="square">
            <a:noAutofit/>
          </a:bodyPr>
          <a:lstStyle/>
          <a:p>
            <a:pPr>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42" name="661124文本框 74"/>
          <p:cNvSpPr txBox="1"/>
          <p:nvPr>
            <p:custDataLst>
              <p:tags r:id="rId19"/>
            </p:custDataLst>
          </p:nvPr>
        </p:nvSpPr>
        <p:spPr>
          <a:xfrm>
            <a:off x="8746270" y="3758204"/>
            <a:ext cx="1415772" cy="338554"/>
          </a:xfrm>
          <a:prstGeom prst="rect">
            <a:avLst/>
          </a:prstGeom>
          <a:noFill/>
        </p:spPr>
        <p:txBody>
          <a:bodyPr wrap="none">
            <a:noAutofit/>
          </a:bodyPr>
          <a:lstStyle/>
          <a:p>
            <a:pPr algn="just">
              <a:lnSpc>
                <a:spcPct val="120000"/>
              </a:lnSpc>
            </a:pPr>
            <a:r>
              <a:rPr lang="zh-CN" altLang="en-US" b="1" dirty="0">
                <a:solidFill>
                  <a:schemeClr val="tx1">
                    <a:lumMod val="75000"/>
                    <a:lumOff val="25000"/>
                  </a:schemeClr>
                </a:solidFill>
                <a:cs typeface="+mn-ea"/>
                <a:sym typeface="+mn-lt"/>
              </a:rPr>
              <a:t>添加标题</a:t>
            </a:r>
          </a:p>
        </p:txBody>
      </p:sp>
      <p:sp>
        <p:nvSpPr>
          <p:cNvPr id="43" name="61124文本框 74"/>
          <p:cNvSpPr txBox="1"/>
          <p:nvPr>
            <p:custDataLst>
              <p:tags r:id="rId20"/>
            </p:custDataLst>
          </p:nvPr>
        </p:nvSpPr>
        <p:spPr>
          <a:xfrm>
            <a:off x="8746270" y="4157812"/>
            <a:ext cx="2239686" cy="862566"/>
          </a:xfrm>
          <a:prstGeom prst="rect">
            <a:avLst/>
          </a:prstGeom>
          <a:noFill/>
        </p:spPr>
        <p:txBody>
          <a:bodyPr wrap="square">
            <a:noAutofit/>
          </a:bodyPr>
          <a:lstStyle/>
          <a:p>
            <a:pPr>
              <a:lnSpc>
                <a:spcPct val="120000"/>
              </a:lnSpc>
            </a:pPr>
            <a:r>
              <a:rPr lang="zh-CN" altLang="en-US" sz="1400" dirty="0">
                <a:solidFill>
                  <a:schemeClr val="tx1">
                    <a:lumMod val="75000"/>
                    <a:lumOff val="25000"/>
                  </a:schemeClr>
                </a:solidFill>
                <a:cs typeface="+mn-ea"/>
                <a:sym typeface="+mn-lt"/>
              </a:rPr>
              <a:t>请请替换文字内容复制你的内容到此请替换文字内容复制你的内容到此</a:t>
            </a:r>
          </a:p>
        </p:txBody>
      </p:sp>
      <p:sp>
        <p:nvSpPr>
          <p:cNvPr id="44" name="="/>
          <p:cNvSpPr txBox="1"/>
          <p:nvPr>
            <p:custDataLst>
              <p:tags r:id="rId21"/>
            </p:custDataLst>
          </p:nvPr>
        </p:nvSpPr>
        <p:spPr>
          <a:xfrm flipH="1">
            <a:off x="2029959" y="1760183"/>
            <a:ext cx="1415772" cy="338554"/>
          </a:xfrm>
          <a:prstGeom prst="rect">
            <a:avLst/>
          </a:prstGeom>
          <a:noFill/>
        </p:spPr>
        <p:txBody>
          <a:bodyPr wrap="none">
            <a:noAutofit/>
          </a:bodyPr>
          <a:lstStyle/>
          <a:p>
            <a:pPr algn="just">
              <a:lnSpc>
                <a:spcPct val="120000"/>
              </a:lnSpc>
            </a:pPr>
            <a:r>
              <a:rPr lang="zh-CN" altLang="en-US" b="1" dirty="0">
                <a:solidFill>
                  <a:schemeClr val="tx1">
                    <a:lumMod val="75000"/>
                    <a:lumOff val="25000"/>
                  </a:schemeClr>
                </a:solidFill>
                <a:cs typeface="+mn-ea"/>
                <a:sym typeface="+mn-lt"/>
              </a:rPr>
              <a:t>添加标题</a:t>
            </a:r>
          </a:p>
        </p:txBody>
      </p:sp>
      <p:sp>
        <p:nvSpPr>
          <p:cNvPr id="45" name="h"/>
          <p:cNvSpPr txBox="1"/>
          <p:nvPr>
            <p:custDataLst>
              <p:tags r:id="rId22"/>
            </p:custDataLst>
          </p:nvPr>
        </p:nvSpPr>
        <p:spPr>
          <a:xfrm flipH="1">
            <a:off x="705153" y="2223294"/>
            <a:ext cx="2521547" cy="516423"/>
          </a:xfrm>
          <a:prstGeom prst="rect">
            <a:avLst/>
          </a:prstGeom>
          <a:noFill/>
        </p:spPr>
        <p:txBody>
          <a:bodyPr wrap="square">
            <a:noAutofit/>
          </a:bodyPr>
          <a:lstStyle/>
          <a:p>
            <a:pPr algn="r">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46" name="8661124文本框 77"/>
          <p:cNvSpPr txBox="1"/>
          <p:nvPr>
            <p:custDataLst>
              <p:tags r:id="rId23"/>
            </p:custDataLst>
          </p:nvPr>
        </p:nvSpPr>
        <p:spPr>
          <a:xfrm flipH="1">
            <a:off x="2029959" y="3758204"/>
            <a:ext cx="1415772" cy="338554"/>
          </a:xfrm>
          <a:prstGeom prst="rect">
            <a:avLst/>
          </a:prstGeom>
          <a:noFill/>
        </p:spPr>
        <p:txBody>
          <a:bodyPr wrap="none">
            <a:noAutofit/>
          </a:bodyPr>
          <a:lstStyle/>
          <a:p>
            <a:pPr algn="just">
              <a:lnSpc>
                <a:spcPct val="120000"/>
              </a:lnSpc>
            </a:pPr>
            <a:r>
              <a:rPr lang="zh-CN" altLang="en-US" b="1" dirty="0">
                <a:solidFill>
                  <a:schemeClr val="tx1">
                    <a:lumMod val="75000"/>
                    <a:lumOff val="25000"/>
                  </a:schemeClr>
                </a:solidFill>
                <a:cs typeface="+mn-ea"/>
                <a:sym typeface="+mn-lt"/>
              </a:rPr>
              <a:t>添加标题</a:t>
            </a:r>
          </a:p>
        </p:txBody>
      </p:sp>
      <p:sp>
        <p:nvSpPr>
          <p:cNvPr id="47" name="8661124文本框 77"/>
          <p:cNvSpPr txBox="1"/>
          <p:nvPr>
            <p:custDataLst>
              <p:tags r:id="rId24"/>
            </p:custDataLst>
          </p:nvPr>
        </p:nvSpPr>
        <p:spPr>
          <a:xfrm flipH="1">
            <a:off x="705153" y="4157812"/>
            <a:ext cx="2521547" cy="516423"/>
          </a:xfrm>
          <a:prstGeom prst="rect">
            <a:avLst/>
          </a:prstGeom>
          <a:noFill/>
        </p:spPr>
        <p:txBody>
          <a:bodyPr wrap="square">
            <a:noAutofit/>
          </a:bodyPr>
          <a:lstStyle/>
          <a:p>
            <a:pPr algn="r">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49" presetClass="entr" presetSubtype="0" decel="10000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 calcmode="lin" valueType="num">
                                      <p:cBhvr>
                                        <p:cTn id="15" dur="500" fill="hold"/>
                                        <p:tgtEl>
                                          <p:spTgt spid="31"/>
                                        </p:tgtEl>
                                        <p:attrNameLst>
                                          <p:attrName>style.rotation</p:attrName>
                                        </p:attrNameLst>
                                      </p:cBhvr>
                                      <p:tavLst>
                                        <p:tav tm="0">
                                          <p:val>
                                            <p:fltVal val="360"/>
                                          </p:val>
                                        </p:tav>
                                        <p:tav tm="100000">
                                          <p:val>
                                            <p:fltVal val="0"/>
                                          </p:val>
                                        </p:tav>
                                      </p:tavLst>
                                    </p:anim>
                                    <p:animEffect transition="in" filter="fade">
                                      <p:cBhvr>
                                        <p:cTn id="16" dur="500"/>
                                        <p:tgtEl>
                                          <p:spTgt spid="31"/>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 calcmode="lin" valueType="num">
                                      <p:cBhvr>
                                        <p:cTn id="21" dur="500" fill="hold"/>
                                        <p:tgtEl>
                                          <p:spTgt spid="32"/>
                                        </p:tgtEl>
                                        <p:attrNameLst>
                                          <p:attrName>style.rotation</p:attrName>
                                        </p:attrNameLst>
                                      </p:cBhvr>
                                      <p:tavLst>
                                        <p:tav tm="0">
                                          <p:val>
                                            <p:fltVal val="360"/>
                                          </p:val>
                                        </p:tav>
                                        <p:tav tm="100000">
                                          <p:val>
                                            <p:fltVal val="0"/>
                                          </p:val>
                                        </p:tav>
                                      </p:tavLst>
                                    </p:anim>
                                    <p:animEffect transition="in" filter="fade">
                                      <p:cBhvr>
                                        <p:cTn id="22" dur="500"/>
                                        <p:tgtEl>
                                          <p:spTgt spid="32"/>
                                        </p:tgtEl>
                                      </p:cBhvr>
                                    </p:animEffect>
                                  </p:childTnLst>
                                </p:cTn>
                              </p:par>
                            </p:childTnLst>
                          </p:cTn>
                        </p:par>
                        <p:par>
                          <p:cTn id="23" fill="hold">
                            <p:stCondLst>
                              <p:cond delay="1000"/>
                            </p:stCondLst>
                            <p:childTnLst>
                              <p:par>
                                <p:cTn id="24" presetID="2" presetClass="entr" presetSubtype="8" fill="hold" grpId="0"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additive="base">
                                        <p:cTn id="30" dur="500" fill="hold"/>
                                        <p:tgtEl>
                                          <p:spTgt spid="47"/>
                                        </p:tgtEl>
                                        <p:attrNameLst>
                                          <p:attrName>ppt_x</p:attrName>
                                        </p:attrNameLst>
                                      </p:cBhvr>
                                      <p:tavLst>
                                        <p:tav tm="0">
                                          <p:val>
                                            <p:strVal val="0-#ppt_w/2"/>
                                          </p:val>
                                        </p:tav>
                                        <p:tav tm="100000">
                                          <p:val>
                                            <p:strVal val="#ppt_x"/>
                                          </p:val>
                                        </p:tav>
                                      </p:tavLst>
                                    </p:anim>
                                    <p:anim calcmode="lin" valueType="num">
                                      <p:cBhvr additive="base">
                                        <p:cTn id="31" dur="500" fill="hold"/>
                                        <p:tgtEl>
                                          <p:spTgt spid="47"/>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22" presetClass="entr" presetSubtype="4"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par>
                          <p:cTn id="36" fill="hold">
                            <p:stCondLst>
                              <p:cond delay="2000"/>
                            </p:stCondLst>
                            <p:childTnLst>
                              <p:par>
                                <p:cTn id="37" presetID="49" presetClass="entr" presetSubtype="0" decel="10000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500" fill="hold"/>
                                        <p:tgtEl>
                                          <p:spTgt spid="33"/>
                                        </p:tgtEl>
                                        <p:attrNameLst>
                                          <p:attrName>ppt_w</p:attrName>
                                        </p:attrNameLst>
                                      </p:cBhvr>
                                      <p:tavLst>
                                        <p:tav tm="0">
                                          <p:val>
                                            <p:fltVal val="0"/>
                                          </p:val>
                                        </p:tav>
                                        <p:tav tm="100000">
                                          <p:val>
                                            <p:strVal val="#ppt_w"/>
                                          </p:val>
                                        </p:tav>
                                      </p:tavLst>
                                    </p:anim>
                                    <p:anim calcmode="lin" valueType="num">
                                      <p:cBhvr>
                                        <p:cTn id="40" dur="500" fill="hold"/>
                                        <p:tgtEl>
                                          <p:spTgt spid="33"/>
                                        </p:tgtEl>
                                        <p:attrNameLst>
                                          <p:attrName>ppt_h</p:attrName>
                                        </p:attrNameLst>
                                      </p:cBhvr>
                                      <p:tavLst>
                                        <p:tav tm="0">
                                          <p:val>
                                            <p:fltVal val="0"/>
                                          </p:val>
                                        </p:tav>
                                        <p:tav tm="100000">
                                          <p:val>
                                            <p:strVal val="#ppt_h"/>
                                          </p:val>
                                        </p:tav>
                                      </p:tavLst>
                                    </p:anim>
                                    <p:anim calcmode="lin" valueType="num">
                                      <p:cBhvr>
                                        <p:cTn id="41" dur="500" fill="hold"/>
                                        <p:tgtEl>
                                          <p:spTgt spid="33"/>
                                        </p:tgtEl>
                                        <p:attrNameLst>
                                          <p:attrName>style.rotation</p:attrName>
                                        </p:attrNameLst>
                                      </p:cBhvr>
                                      <p:tavLst>
                                        <p:tav tm="0">
                                          <p:val>
                                            <p:fltVal val="360"/>
                                          </p:val>
                                        </p:tav>
                                        <p:tav tm="100000">
                                          <p:val>
                                            <p:fltVal val="0"/>
                                          </p:val>
                                        </p:tav>
                                      </p:tavLst>
                                    </p:anim>
                                    <p:animEffect transition="in" filter="fade">
                                      <p:cBhvr>
                                        <p:cTn id="42" dur="500"/>
                                        <p:tgtEl>
                                          <p:spTgt spid="33"/>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p:cTn id="45" dur="500" fill="hold"/>
                                        <p:tgtEl>
                                          <p:spTgt spid="34"/>
                                        </p:tgtEl>
                                        <p:attrNameLst>
                                          <p:attrName>ppt_w</p:attrName>
                                        </p:attrNameLst>
                                      </p:cBhvr>
                                      <p:tavLst>
                                        <p:tav tm="0">
                                          <p:val>
                                            <p:fltVal val="0"/>
                                          </p:val>
                                        </p:tav>
                                        <p:tav tm="100000">
                                          <p:val>
                                            <p:strVal val="#ppt_w"/>
                                          </p:val>
                                        </p:tav>
                                      </p:tavLst>
                                    </p:anim>
                                    <p:anim calcmode="lin" valueType="num">
                                      <p:cBhvr>
                                        <p:cTn id="46" dur="500" fill="hold"/>
                                        <p:tgtEl>
                                          <p:spTgt spid="34"/>
                                        </p:tgtEl>
                                        <p:attrNameLst>
                                          <p:attrName>ppt_h</p:attrName>
                                        </p:attrNameLst>
                                      </p:cBhvr>
                                      <p:tavLst>
                                        <p:tav tm="0">
                                          <p:val>
                                            <p:fltVal val="0"/>
                                          </p:val>
                                        </p:tav>
                                        <p:tav tm="100000">
                                          <p:val>
                                            <p:strVal val="#ppt_h"/>
                                          </p:val>
                                        </p:tav>
                                      </p:tavLst>
                                    </p:anim>
                                    <p:anim calcmode="lin" valueType="num">
                                      <p:cBhvr>
                                        <p:cTn id="47" dur="500" fill="hold"/>
                                        <p:tgtEl>
                                          <p:spTgt spid="34"/>
                                        </p:tgtEl>
                                        <p:attrNameLst>
                                          <p:attrName>style.rotation</p:attrName>
                                        </p:attrNameLst>
                                      </p:cBhvr>
                                      <p:tavLst>
                                        <p:tav tm="0">
                                          <p:val>
                                            <p:fltVal val="360"/>
                                          </p:val>
                                        </p:tav>
                                        <p:tav tm="100000">
                                          <p:val>
                                            <p:fltVal val="0"/>
                                          </p:val>
                                        </p:tav>
                                      </p:tavLst>
                                    </p:anim>
                                    <p:animEffect transition="in" filter="fade">
                                      <p:cBhvr>
                                        <p:cTn id="48" dur="500"/>
                                        <p:tgtEl>
                                          <p:spTgt spid="34"/>
                                        </p:tgtEl>
                                      </p:cBhvr>
                                    </p:animEffect>
                                  </p:childTnLst>
                                </p:cTn>
                              </p:par>
                            </p:childTnLst>
                          </p:cTn>
                        </p:par>
                        <p:par>
                          <p:cTn id="49" fill="hold">
                            <p:stCondLst>
                              <p:cond delay="2500"/>
                            </p:stCondLst>
                            <p:childTnLst>
                              <p:par>
                                <p:cTn id="50" presetID="2" presetClass="entr" presetSubtype="8"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 calcmode="lin" valueType="num">
                                      <p:cBhvr additive="base">
                                        <p:cTn id="52" dur="500" fill="hold"/>
                                        <p:tgtEl>
                                          <p:spTgt spid="44"/>
                                        </p:tgtEl>
                                        <p:attrNameLst>
                                          <p:attrName>ppt_x</p:attrName>
                                        </p:attrNameLst>
                                      </p:cBhvr>
                                      <p:tavLst>
                                        <p:tav tm="0">
                                          <p:val>
                                            <p:strVal val="0-#ppt_w/2"/>
                                          </p:val>
                                        </p:tav>
                                        <p:tav tm="100000">
                                          <p:val>
                                            <p:strVal val="#ppt_x"/>
                                          </p:val>
                                        </p:tav>
                                      </p:tavLst>
                                    </p:anim>
                                    <p:anim calcmode="lin" valueType="num">
                                      <p:cBhvr additive="base">
                                        <p:cTn id="53" dur="500" fill="hold"/>
                                        <p:tgtEl>
                                          <p:spTgt spid="44"/>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additive="base">
                                        <p:cTn id="56" dur="500" fill="hold"/>
                                        <p:tgtEl>
                                          <p:spTgt spid="45"/>
                                        </p:tgtEl>
                                        <p:attrNameLst>
                                          <p:attrName>ppt_x</p:attrName>
                                        </p:attrNameLst>
                                      </p:cBhvr>
                                      <p:tavLst>
                                        <p:tav tm="0">
                                          <p:val>
                                            <p:strVal val="0-#ppt_w/2"/>
                                          </p:val>
                                        </p:tav>
                                        <p:tav tm="100000">
                                          <p:val>
                                            <p:strVal val="#ppt_x"/>
                                          </p:val>
                                        </p:tav>
                                      </p:tavLst>
                                    </p:anim>
                                    <p:anim calcmode="lin" valueType="num">
                                      <p:cBhvr additive="base">
                                        <p:cTn id="57" dur="500" fill="hold"/>
                                        <p:tgtEl>
                                          <p:spTgt spid="45"/>
                                        </p:tgtEl>
                                        <p:attrNameLst>
                                          <p:attrName>ppt_y</p:attrName>
                                        </p:attrNameLst>
                                      </p:cBhvr>
                                      <p:tavLst>
                                        <p:tav tm="0">
                                          <p:val>
                                            <p:strVal val="#ppt_y"/>
                                          </p:val>
                                        </p:tav>
                                        <p:tav tm="100000">
                                          <p:val>
                                            <p:strVal val="#ppt_y"/>
                                          </p:val>
                                        </p:tav>
                                      </p:tavLst>
                                    </p:anim>
                                  </p:childTnLst>
                                </p:cTn>
                              </p:par>
                            </p:childTnLst>
                          </p:cTn>
                        </p:par>
                        <p:par>
                          <p:cTn id="58" fill="hold">
                            <p:stCondLst>
                              <p:cond delay="3000"/>
                            </p:stCondLst>
                            <p:childTnLst>
                              <p:par>
                                <p:cTn id="59" presetID="22" presetClass="entr" presetSubtype="4"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down)">
                                      <p:cBhvr>
                                        <p:cTn id="61" dur="500"/>
                                        <p:tgtEl>
                                          <p:spTgt spid="16"/>
                                        </p:tgtEl>
                                      </p:cBhvr>
                                    </p:animEffect>
                                  </p:childTnLst>
                                </p:cTn>
                              </p:par>
                            </p:childTnLst>
                          </p:cTn>
                        </p:par>
                        <p:par>
                          <p:cTn id="62" fill="hold">
                            <p:stCondLst>
                              <p:cond delay="3500"/>
                            </p:stCondLst>
                            <p:childTnLst>
                              <p:par>
                                <p:cTn id="63" presetID="49" presetClass="entr" presetSubtype="0"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p:cTn id="65" dur="500" fill="hold"/>
                                        <p:tgtEl>
                                          <p:spTgt spid="17"/>
                                        </p:tgtEl>
                                        <p:attrNameLst>
                                          <p:attrName>ppt_w</p:attrName>
                                        </p:attrNameLst>
                                      </p:cBhvr>
                                      <p:tavLst>
                                        <p:tav tm="0">
                                          <p:val>
                                            <p:fltVal val="0"/>
                                          </p:val>
                                        </p:tav>
                                        <p:tav tm="100000">
                                          <p:val>
                                            <p:strVal val="#ppt_w"/>
                                          </p:val>
                                        </p:tav>
                                      </p:tavLst>
                                    </p:anim>
                                    <p:anim calcmode="lin" valueType="num">
                                      <p:cBhvr>
                                        <p:cTn id="66" dur="500" fill="hold"/>
                                        <p:tgtEl>
                                          <p:spTgt spid="17"/>
                                        </p:tgtEl>
                                        <p:attrNameLst>
                                          <p:attrName>ppt_h</p:attrName>
                                        </p:attrNameLst>
                                      </p:cBhvr>
                                      <p:tavLst>
                                        <p:tav tm="0">
                                          <p:val>
                                            <p:fltVal val="0"/>
                                          </p:val>
                                        </p:tav>
                                        <p:tav tm="100000">
                                          <p:val>
                                            <p:strVal val="#ppt_h"/>
                                          </p:val>
                                        </p:tav>
                                      </p:tavLst>
                                    </p:anim>
                                    <p:anim calcmode="lin" valueType="num">
                                      <p:cBhvr>
                                        <p:cTn id="67" dur="500" fill="hold"/>
                                        <p:tgtEl>
                                          <p:spTgt spid="17"/>
                                        </p:tgtEl>
                                        <p:attrNameLst>
                                          <p:attrName>style.rotation</p:attrName>
                                        </p:attrNameLst>
                                      </p:cBhvr>
                                      <p:tavLst>
                                        <p:tav tm="0">
                                          <p:val>
                                            <p:fltVal val="360"/>
                                          </p:val>
                                        </p:tav>
                                        <p:tav tm="100000">
                                          <p:val>
                                            <p:fltVal val="0"/>
                                          </p:val>
                                        </p:tav>
                                      </p:tavLst>
                                    </p:anim>
                                    <p:animEffect transition="in" filter="fade">
                                      <p:cBhvr>
                                        <p:cTn id="68" dur="500"/>
                                        <p:tgtEl>
                                          <p:spTgt spid="17"/>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par>
                                <p:cTn id="75" presetID="49" presetClass="entr" presetSubtype="0" decel="10000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 calcmode="lin" valueType="num">
                                      <p:cBhvr>
                                        <p:cTn id="77" dur="500" fill="hold"/>
                                        <p:tgtEl>
                                          <p:spTgt spid="30"/>
                                        </p:tgtEl>
                                        <p:attrNameLst>
                                          <p:attrName>ppt_w</p:attrName>
                                        </p:attrNameLst>
                                      </p:cBhvr>
                                      <p:tavLst>
                                        <p:tav tm="0">
                                          <p:val>
                                            <p:fltVal val="0"/>
                                          </p:val>
                                        </p:tav>
                                        <p:tav tm="100000">
                                          <p:val>
                                            <p:strVal val="#ppt_w"/>
                                          </p:val>
                                        </p:tav>
                                      </p:tavLst>
                                    </p:anim>
                                    <p:anim calcmode="lin" valueType="num">
                                      <p:cBhvr>
                                        <p:cTn id="78" dur="500" fill="hold"/>
                                        <p:tgtEl>
                                          <p:spTgt spid="30"/>
                                        </p:tgtEl>
                                        <p:attrNameLst>
                                          <p:attrName>ppt_h</p:attrName>
                                        </p:attrNameLst>
                                      </p:cBhvr>
                                      <p:tavLst>
                                        <p:tav tm="0">
                                          <p:val>
                                            <p:fltVal val="0"/>
                                          </p:val>
                                        </p:tav>
                                        <p:tav tm="100000">
                                          <p:val>
                                            <p:strVal val="#ppt_h"/>
                                          </p:val>
                                        </p:tav>
                                      </p:tavLst>
                                    </p:anim>
                                    <p:anim calcmode="lin" valueType="num">
                                      <p:cBhvr>
                                        <p:cTn id="79" dur="500" fill="hold"/>
                                        <p:tgtEl>
                                          <p:spTgt spid="30"/>
                                        </p:tgtEl>
                                        <p:attrNameLst>
                                          <p:attrName>style.rotation</p:attrName>
                                        </p:attrNameLst>
                                      </p:cBhvr>
                                      <p:tavLst>
                                        <p:tav tm="0">
                                          <p:val>
                                            <p:fltVal val="360"/>
                                          </p:val>
                                        </p:tav>
                                        <p:tav tm="100000">
                                          <p:val>
                                            <p:fltVal val="0"/>
                                          </p:val>
                                        </p:tav>
                                      </p:tavLst>
                                    </p:anim>
                                    <p:animEffect transition="in" filter="fade">
                                      <p:cBhvr>
                                        <p:cTn id="80" dur="500"/>
                                        <p:tgtEl>
                                          <p:spTgt spid="30"/>
                                        </p:tgtEl>
                                      </p:cBhvr>
                                    </p:animEffect>
                                  </p:childTnLst>
                                </p:cTn>
                              </p:par>
                            </p:childTnLst>
                          </p:cTn>
                        </p:par>
                        <p:par>
                          <p:cTn id="81" fill="hold">
                            <p:stCondLst>
                              <p:cond delay="4000"/>
                            </p:stCondLst>
                            <p:childTnLst>
                              <p:par>
                                <p:cTn id="82" presetID="22" presetClass="entr" presetSubtype="8" fill="hold" grpId="0" nodeType="after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wipe(left)">
                                      <p:cBhvr>
                                        <p:cTn id="84" dur="500"/>
                                        <p:tgtEl>
                                          <p:spTgt spid="15"/>
                                        </p:tgtEl>
                                      </p:cBhvr>
                                    </p:animEffect>
                                  </p:childTnLst>
                                </p:cTn>
                              </p:par>
                            </p:childTnLst>
                          </p:cTn>
                        </p:par>
                        <p:par>
                          <p:cTn id="85" fill="hold">
                            <p:stCondLst>
                              <p:cond delay="4500"/>
                            </p:stCondLst>
                            <p:childTnLst>
                              <p:par>
                                <p:cTn id="86" presetID="49" presetClass="entr" presetSubtype="0" decel="100000" fill="hold" grpId="0" nodeType="afterEffect">
                                  <p:stCondLst>
                                    <p:cond delay="0"/>
                                  </p:stCondLst>
                                  <p:childTnLst>
                                    <p:set>
                                      <p:cBhvr>
                                        <p:cTn id="87" dur="1" fill="hold">
                                          <p:stCondLst>
                                            <p:cond delay="0"/>
                                          </p:stCondLst>
                                        </p:cTn>
                                        <p:tgtEl>
                                          <p:spTgt spid="35"/>
                                        </p:tgtEl>
                                        <p:attrNameLst>
                                          <p:attrName>style.visibility</p:attrName>
                                        </p:attrNameLst>
                                      </p:cBhvr>
                                      <p:to>
                                        <p:strVal val="visible"/>
                                      </p:to>
                                    </p:set>
                                    <p:anim calcmode="lin" valueType="num">
                                      <p:cBhvr>
                                        <p:cTn id="88" dur="500" fill="hold"/>
                                        <p:tgtEl>
                                          <p:spTgt spid="35"/>
                                        </p:tgtEl>
                                        <p:attrNameLst>
                                          <p:attrName>ppt_w</p:attrName>
                                        </p:attrNameLst>
                                      </p:cBhvr>
                                      <p:tavLst>
                                        <p:tav tm="0">
                                          <p:val>
                                            <p:fltVal val="0"/>
                                          </p:val>
                                        </p:tav>
                                        <p:tav tm="100000">
                                          <p:val>
                                            <p:strVal val="#ppt_w"/>
                                          </p:val>
                                        </p:tav>
                                      </p:tavLst>
                                    </p:anim>
                                    <p:anim calcmode="lin" valueType="num">
                                      <p:cBhvr>
                                        <p:cTn id="89" dur="500" fill="hold"/>
                                        <p:tgtEl>
                                          <p:spTgt spid="35"/>
                                        </p:tgtEl>
                                        <p:attrNameLst>
                                          <p:attrName>ppt_h</p:attrName>
                                        </p:attrNameLst>
                                      </p:cBhvr>
                                      <p:tavLst>
                                        <p:tav tm="0">
                                          <p:val>
                                            <p:fltVal val="0"/>
                                          </p:val>
                                        </p:tav>
                                        <p:tav tm="100000">
                                          <p:val>
                                            <p:strVal val="#ppt_h"/>
                                          </p:val>
                                        </p:tav>
                                      </p:tavLst>
                                    </p:anim>
                                    <p:anim calcmode="lin" valueType="num">
                                      <p:cBhvr>
                                        <p:cTn id="90" dur="500" fill="hold"/>
                                        <p:tgtEl>
                                          <p:spTgt spid="35"/>
                                        </p:tgtEl>
                                        <p:attrNameLst>
                                          <p:attrName>style.rotation</p:attrName>
                                        </p:attrNameLst>
                                      </p:cBhvr>
                                      <p:tavLst>
                                        <p:tav tm="0">
                                          <p:val>
                                            <p:fltVal val="360"/>
                                          </p:val>
                                        </p:tav>
                                        <p:tav tm="100000">
                                          <p:val>
                                            <p:fltVal val="0"/>
                                          </p:val>
                                        </p:tav>
                                      </p:tavLst>
                                    </p:anim>
                                    <p:animEffect transition="in" filter="fade">
                                      <p:cBhvr>
                                        <p:cTn id="91" dur="500"/>
                                        <p:tgtEl>
                                          <p:spTgt spid="35"/>
                                        </p:tgtEl>
                                      </p:cBhvr>
                                    </p:animEffect>
                                  </p:childTnLst>
                                </p:cTn>
                              </p:par>
                              <p:par>
                                <p:cTn id="92" presetID="49" presetClass="entr" presetSubtype="0" decel="10000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p:cTn id="94" dur="500" fill="hold"/>
                                        <p:tgtEl>
                                          <p:spTgt spid="36"/>
                                        </p:tgtEl>
                                        <p:attrNameLst>
                                          <p:attrName>ppt_w</p:attrName>
                                        </p:attrNameLst>
                                      </p:cBhvr>
                                      <p:tavLst>
                                        <p:tav tm="0">
                                          <p:val>
                                            <p:fltVal val="0"/>
                                          </p:val>
                                        </p:tav>
                                        <p:tav tm="100000">
                                          <p:val>
                                            <p:strVal val="#ppt_w"/>
                                          </p:val>
                                        </p:tav>
                                      </p:tavLst>
                                    </p:anim>
                                    <p:anim calcmode="lin" valueType="num">
                                      <p:cBhvr>
                                        <p:cTn id="95" dur="500" fill="hold"/>
                                        <p:tgtEl>
                                          <p:spTgt spid="36"/>
                                        </p:tgtEl>
                                        <p:attrNameLst>
                                          <p:attrName>ppt_h</p:attrName>
                                        </p:attrNameLst>
                                      </p:cBhvr>
                                      <p:tavLst>
                                        <p:tav tm="0">
                                          <p:val>
                                            <p:fltVal val="0"/>
                                          </p:val>
                                        </p:tav>
                                        <p:tav tm="100000">
                                          <p:val>
                                            <p:strVal val="#ppt_h"/>
                                          </p:val>
                                        </p:tav>
                                      </p:tavLst>
                                    </p:anim>
                                    <p:anim calcmode="lin" valueType="num">
                                      <p:cBhvr>
                                        <p:cTn id="96" dur="500" fill="hold"/>
                                        <p:tgtEl>
                                          <p:spTgt spid="36"/>
                                        </p:tgtEl>
                                        <p:attrNameLst>
                                          <p:attrName>style.rotation</p:attrName>
                                        </p:attrNameLst>
                                      </p:cBhvr>
                                      <p:tavLst>
                                        <p:tav tm="0">
                                          <p:val>
                                            <p:fltVal val="360"/>
                                          </p:val>
                                        </p:tav>
                                        <p:tav tm="100000">
                                          <p:val>
                                            <p:fltVal val="0"/>
                                          </p:val>
                                        </p:tav>
                                      </p:tavLst>
                                    </p:anim>
                                    <p:animEffect transition="in" filter="fade">
                                      <p:cBhvr>
                                        <p:cTn id="97" dur="500"/>
                                        <p:tgtEl>
                                          <p:spTgt spid="36"/>
                                        </p:tgtEl>
                                      </p:cBhvr>
                                    </p:animEffect>
                                  </p:childTnLst>
                                </p:cTn>
                              </p:par>
                            </p:childTnLst>
                          </p:cTn>
                        </p:par>
                        <p:par>
                          <p:cTn id="98" fill="hold">
                            <p:stCondLst>
                              <p:cond delay="5000"/>
                            </p:stCondLst>
                            <p:childTnLst>
                              <p:par>
                                <p:cTn id="99" presetID="2" presetClass="entr" presetSubtype="2" fill="hold" grpId="0" nodeType="after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additive="base">
                                        <p:cTn id="101" dur="500" fill="hold"/>
                                        <p:tgtEl>
                                          <p:spTgt spid="40"/>
                                        </p:tgtEl>
                                        <p:attrNameLst>
                                          <p:attrName>ppt_x</p:attrName>
                                        </p:attrNameLst>
                                      </p:cBhvr>
                                      <p:tavLst>
                                        <p:tav tm="0">
                                          <p:val>
                                            <p:strVal val="1+#ppt_w/2"/>
                                          </p:val>
                                        </p:tav>
                                        <p:tav tm="100000">
                                          <p:val>
                                            <p:strVal val="#ppt_x"/>
                                          </p:val>
                                        </p:tav>
                                      </p:tavLst>
                                    </p:anim>
                                    <p:anim calcmode="lin" valueType="num">
                                      <p:cBhvr additive="base">
                                        <p:cTn id="102" dur="500" fill="hold"/>
                                        <p:tgtEl>
                                          <p:spTgt spid="40"/>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41"/>
                                        </p:tgtEl>
                                        <p:attrNameLst>
                                          <p:attrName>style.visibility</p:attrName>
                                        </p:attrNameLst>
                                      </p:cBhvr>
                                      <p:to>
                                        <p:strVal val="visible"/>
                                      </p:to>
                                    </p:set>
                                    <p:anim calcmode="lin" valueType="num">
                                      <p:cBhvr additive="base">
                                        <p:cTn id="105" dur="500" fill="hold"/>
                                        <p:tgtEl>
                                          <p:spTgt spid="41"/>
                                        </p:tgtEl>
                                        <p:attrNameLst>
                                          <p:attrName>ppt_x</p:attrName>
                                        </p:attrNameLst>
                                      </p:cBhvr>
                                      <p:tavLst>
                                        <p:tav tm="0">
                                          <p:val>
                                            <p:strVal val="1+#ppt_w/2"/>
                                          </p:val>
                                        </p:tav>
                                        <p:tav tm="100000">
                                          <p:val>
                                            <p:strVal val="#ppt_x"/>
                                          </p:val>
                                        </p:tav>
                                      </p:tavLst>
                                    </p:anim>
                                    <p:anim calcmode="lin" valueType="num">
                                      <p:cBhvr additive="base">
                                        <p:cTn id="106" dur="500" fill="hold"/>
                                        <p:tgtEl>
                                          <p:spTgt spid="41"/>
                                        </p:tgtEl>
                                        <p:attrNameLst>
                                          <p:attrName>ppt_y</p:attrName>
                                        </p:attrNameLst>
                                      </p:cBhvr>
                                      <p:tavLst>
                                        <p:tav tm="0">
                                          <p:val>
                                            <p:strVal val="#ppt_y"/>
                                          </p:val>
                                        </p:tav>
                                        <p:tav tm="100000">
                                          <p:val>
                                            <p:strVal val="#ppt_y"/>
                                          </p:val>
                                        </p:tav>
                                      </p:tavLst>
                                    </p:anim>
                                  </p:childTnLst>
                                </p:cTn>
                              </p:par>
                            </p:childTnLst>
                          </p:cTn>
                        </p:par>
                        <p:par>
                          <p:cTn id="107" fill="hold">
                            <p:stCondLst>
                              <p:cond delay="5500"/>
                            </p:stCondLst>
                            <p:childTnLst>
                              <p:par>
                                <p:cTn id="108" presetID="22" presetClass="entr" presetSubtype="1" fill="hold" grpId="0" nodeType="afterEffect">
                                  <p:stCondLst>
                                    <p:cond delay="0"/>
                                  </p:stCondLst>
                                  <p:childTnLst>
                                    <p:set>
                                      <p:cBhvr>
                                        <p:cTn id="109" dur="1" fill="hold">
                                          <p:stCondLst>
                                            <p:cond delay="0"/>
                                          </p:stCondLst>
                                        </p:cTn>
                                        <p:tgtEl>
                                          <p:spTgt spid="14"/>
                                        </p:tgtEl>
                                        <p:attrNameLst>
                                          <p:attrName>style.visibility</p:attrName>
                                        </p:attrNameLst>
                                      </p:cBhvr>
                                      <p:to>
                                        <p:strVal val="visible"/>
                                      </p:to>
                                    </p:set>
                                    <p:animEffect transition="in" filter="wipe(up)">
                                      <p:cBhvr>
                                        <p:cTn id="110" dur="500"/>
                                        <p:tgtEl>
                                          <p:spTgt spid="14"/>
                                        </p:tgtEl>
                                      </p:cBhvr>
                                    </p:animEffect>
                                  </p:childTnLst>
                                </p:cTn>
                              </p:par>
                            </p:childTnLst>
                          </p:cTn>
                        </p:par>
                        <p:par>
                          <p:cTn id="111" fill="hold">
                            <p:stCondLst>
                              <p:cond delay="6000"/>
                            </p:stCondLst>
                            <p:childTnLst>
                              <p:par>
                                <p:cTn id="112" presetID="49" presetClass="entr" presetSubtype="0" decel="100000" fill="hold" grpId="0" nodeType="after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fill="hold"/>
                                        <p:tgtEl>
                                          <p:spTgt spid="37"/>
                                        </p:tgtEl>
                                        <p:attrNameLst>
                                          <p:attrName>ppt_w</p:attrName>
                                        </p:attrNameLst>
                                      </p:cBhvr>
                                      <p:tavLst>
                                        <p:tav tm="0">
                                          <p:val>
                                            <p:fltVal val="0"/>
                                          </p:val>
                                        </p:tav>
                                        <p:tav tm="100000">
                                          <p:val>
                                            <p:strVal val="#ppt_w"/>
                                          </p:val>
                                        </p:tav>
                                      </p:tavLst>
                                    </p:anim>
                                    <p:anim calcmode="lin" valueType="num">
                                      <p:cBhvr>
                                        <p:cTn id="115" dur="500" fill="hold"/>
                                        <p:tgtEl>
                                          <p:spTgt spid="37"/>
                                        </p:tgtEl>
                                        <p:attrNameLst>
                                          <p:attrName>ppt_h</p:attrName>
                                        </p:attrNameLst>
                                      </p:cBhvr>
                                      <p:tavLst>
                                        <p:tav tm="0">
                                          <p:val>
                                            <p:fltVal val="0"/>
                                          </p:val>
                                        </p:tav>
                                        <p:tav tm="100000">
                                          <p:val>
                                            <p:strVal val="#ppt_h"/>
                                          </p:val>
                                        </p:tav>
                                      </p:tavLst>
                                    </p:anim>
                                    <p:anim calcmode="lin" valueType="num">
                                      <p:cBhvr>
                                        <p:cTn id="116" dur="500" fill="hold"/>
                                        <p:tgtEl>
                                          <p:spTgt spid="37"/>
                                        </p:tgtEl>
                                        <p:attrNameLst>
                                          <p:attrName>style.rotation</p:attrName>
                                        </p:attrNameLst>
                                      </p:cBhvr>
                                      <p:tavLst>
                                        <p:tav tm="0">
                                          <p:val>
                                            <p:fltVal val="360"/>
                                          </p:val>
                                        </p:tav>
                                        <p:tav tm="100000">
                                          <p:val>
                                            <p:fltVal val="0"/>
                                          </p:val>
                                        </p:tav>
                                      </p:tavLst>
                                    </p:anim>
                                    <p:animEffect transition="in" filter="fade">
                                      <p:cBhvr>
                                        <p:cTn id="117" dur="500"/>
                                        <p:tgtEl>
                                          <p:spTgt spid="37"/>
                                        </p:tgtEl>
                                      </p:cBhvr>
                                    </p:animEffect>
                                  </p:childTnLst>
                                </p:cTn>
                              </p:par>
                              <p:par>
                                <p:cTn id="118" presetID="49" presetClass="entr" presetSubtype="0" decel="100000"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 calcmode="lin" valueType="num">
                                      <p:cBhvr>
                                        <p:cTn id="122" dur="500" fill="hold"/>
                                        <p:tgtEl>
                                          <p:spTgt spid="38"/>
                                        </p:tgtEl>
                                        <p:attrNameLst>
                                          <p:attrName>style.rotation</p:attrName>
                                        </p:attrNameLst>
                                      </p:cBhvr>
                                      <p:tavLst>
                                        <p:tav tm="0">
                                          <p:val>
                                            <p:fltVal val="360"/>
                                          </p:val>
                                        </p:tav>
                                        <p:tav tm="100000">
                                          <p:val>
                                            <p:fltVal val="0"/>
                                          </p:val>
                                        </p:tav>
                                      </p:tavLst>
                                    </p:anim>
                                    <p:animEffect transition="in" filter="fade">
                                      <p:cBhvr>
                                        <p:cTn id="123" dur="500"/>
                                        <p:tgtEl>
                                          <p:spTgt spid="38"/>
                                        </p:tgtEl>
                                      </p:cBhvr>
                                    </p:animEffect>
                                  </p:childTnLst>
                                </p:cTn>
                              </p:par>
                            </p:childTnLst>
                          </p:cTn>
                        </p:par>
                        <p:par>
                          <p:cTn id="124" fill="hold">
                            <p:stCondLst>
                              <p:cond delay="6500"/>
                            </p:stCondLst>
                            <p:childTnLst>
                              <p:par>
                                <p:cTn id="125" presetID="2" presetClass="entr" presetSubtype="2" fill="hold" grpId="0" nodeType="afterEffect">
                                  <p:stCondLst>
                                    <p:cond delay="0"/>
                                  </p:stCondLst>
                                  <p:childTnLst>
                                    <p:set>
                                      <p:cBhvr>
                                        <p:cTn id="126" dur="1" fill="hold">
                                          <p:stCondLst>
                                            <p:cond delay="0"/>
                                          </p:stCondLst>
                                        </p:cTn>
                                        <p:tgtEl>
                                          <p:spTgt spid="42"/>
                                        </p:tgtEl>
                                        <p:attrNameLst>
                                          <p:attrName>style.visibility</p:attrName>
                                        </p:attrNameLst>
                                      </p:cBhvr>
                                      <p:to>
                                        <p:strVal val="visible"/>
                                      </p:to>
                                    </p:set>
                                    <p:anim calcmode="lin" valueType="num">
                                      <p:cBhvr additive="base">
                                        <p:cTn id="127" dur="500" fill="hold"/>
                                        <p:tgtEl>
                                          <p:spTgt spid="42"/>
                                        </p:tgtEl>
                                        <p:attrNameLst>
                                          <p:attrName>ppt_x</p:attrName>
                                        </p:attrNameLst>
                                      </p:cBhvr>
                                      <p:tavLst>
                                        <p:tav tm="0">
                                          <p:val>
                                            <p:strVal val="1+#ppt_w/2"/>
                                          </p:val>
                                        </p:tav>
                                        <p:tav tm="100000">
                                          <p:val>
                                            <p:strVal val="#ppt_x"/>
                                          </p:val>
                                        </p:tav>
                                      </p:tavLst>
                                    </p:anim>
                                    <p:anim calcmode="lin" valueType="num">
                                      <p:cBhvr additive="base">
                                        <p:cTn id="128" dur="500" fill="hold"/>
                                        <p:tgtEl>
                                          <p:spTgt spid="42"/>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43"/>
                                        </p:tgtEl>
                                        <p:attrNameLst>
                                          <p:attrName>style.visibility</p:attrName>
                                        </p:attrNameLst>
                                      </p:cBhvr>
                                      <p:to>
                                        <p:strVal val="visible"/>
                                      </p:to>
                                    </p:set>
                                    <p:anim calcmode="lin" valueType="num">
                                      <p:cBhvr additive="base">
                                        <p:cTn id="131" dur="500" fill="hold"/>
                                        <p:tgtEl>
                                          <p:spTgt spid="43"/>
                                        </p:tgtEl>
                                        <p:attrNameLst>
                                          <p:attrName>ppt_x</p:attrName>
                                        </p:attrNameLst>
                                      </p:cBhvr>
                                      <p:tavLst>
                                        <p:tav tm="0">
                                          <p:val>
                                            <p:strVal val="1+#ppt_w/2"/>
                                          </p:val>
                                        </p:tav>
                                        <p:tav tm="100000">
                                          <p:val>
                                            <p:strVal val="#ppt_x"/>
                                          </p:val>
                                        </p:tav>
                                      </p:tavLst>
                                    </p:anim>
                                    <p:anim calcmode="lin" valueType="num">
                                      <p:cBhvr additive="base">
                                        <p:cTn id="132"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p:bldP spid="43" grpId="0"/>
      <p:bldP spid="44" grpId="0"/>
      <p:bldP spid="45" grpId="0"/>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99078" y="1724026"/>
            <a:ext cx="5132387" cy="1704974"/>
            <a:chOff x="874713" y="1943101"/>
            <a:chExt cx="5132387" cy="1704974"/>
          </a:xfrm>
        </p:grpSpPr>
        <p:grpSp>
          <p:nvGrpSpPr>
            <p:cNvPr id="14" name="组合 13"/>
            <p:cNvGrpSpPr/>
            <p:nvPr/>
          </p:nvGrpSpPr>
          <p:grpSpPr>
            <a:xfrm>
              <a:off x="874713" y="1943101"/>
              <a:ext cx="5132387" cy="1704974"/>
              <a:chOff x="874713" y="1752601"/>
              <a:chExt cx="5132387" cy="1704974"/>
            </a:xfrm>
          </p:grpSpPr>
          <p:sp>
            <p:nvSpPr>
              <p:cNvPr id="29" name="矩形 28"/>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0" name="椭圆 8"/>
              <p:cNvSpPr/>
              <p:nvPr/>
            </p:nvSpPr>
            <p:spPr>
              <a:xfrm>
                <a:off x="5200650" y="1991396"/>
                <a:ext cx="586015" cy="514075"/>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chemeClr val="tx1">
                  <a:lumMod val="75000"/>
                  <a:lumOff val="2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15" name="组合 14"/>
            <p:cNvGrpSpPr/>
            <p:nvPr/>
          </p:nvGrpSpPr>
          <p:grpSpPr>
            <a:xfrm>
              <a:off x="1259398" y="2277135"/>
              <a:ext cx="3941252" cy="1027435"/>
              <a:chOff x="7483989" y="3314482"/>
              <a:chExt cx="3941252" cy="1027435"/>
            </a:xfrm>
          </p:grpSpPr>
          <p:sp>
            <p:nvSpPr>
              <p:cNvPr id="27" name="矩形 26"/>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28" name="矩形 27"/>
              <p:cNvSpPr/>
              <p:nvPr/>
            </p:nvSpPr>
            <p:spPr>
              <a:xfrm>
                <a:off x="7483989" y="3314482"/>
                <a:ext cx="2050552" cy="409856"/>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grpSp>
        <p:nvGrpSpPr>
          <p:cNvPr id="31" name="组合 30"/>
          <p:cNvGrpSpPr/>
          <p:nvPr/>
        </p:nvGrpSpPr>
        <p:grpSpPr>
          <a:xfrm>
            <a:off x="899078" y="3703638"/>
            <a:ext cx="5132387" cy="1704974"/>
            <a:chOff x="874713" y="3922713"/>
            <a:chExt cx="5132387" cy="1704974"/>
          </a:xfrm>
        </p:grpSpPr>
        <p:grpSp>
          <p:nvGrpSpPr>
            <p:cNvPr id="32" name="组合 31"/>
            <p:cNvGrpSpPr/>
            <p:nvPr/>
          </p:nvGrpSpPr>
          <p:grpSpPr>
            <a:xfrm>
              <a:off x="874713" y="3922713"/>
              <a:ext cx="5132387" cy="1704974"/>
              <a:chOff x="874713" y="1752601"/>
              <a:chExt cx="5132387" cy="1704974"/>
            </a:xfrm>
          </p:grpSpPr>
          <p:sp>
            <p:nvSpPr>
              <p:cNvPr id="36" name="矩形 35"/>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7" name="椭圆 31"/>
              <p:cNvSpPr/>
              <p:nvPr/>
            </p:nvSpPr>
            <p:spPr>
              <a:xfrm>
                <a:off x="5209572" y="195542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33" name="组合 32"/>
            <p:cNvGrpSpPr/>
            <p:nvPr/>
          </p:nvGrpSpPr>
          <p:grpSpPr>
            <a:xfrm>
              <a:off x="1259398" y="4272447"/>
              <a:ext cx="3941252" cy="1027435"/>
              <a:chOff x="7483989" y="3314482"/>
              <a:chExt cx="3941252" cy="1027435"/>
            </a:xfrm>
          </p:grpSpPr>
          <p:sp>
            <p:nvSpPr>
              <p:cNvPr id="34" name="矩形 33"/>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35" name="矩形 34"/>
              <p:cNvSpPr/>
              <p:nvPr/>
            </p:nvSpPr>
            <p:spPr>
              <a:xfrm>
                <a:off x="7483989" y="3314482"/>
                <a:ext cx="2050552" cy="40985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grpSp>
        <p:nvGrpSpPr>
          <p:cNvPr id="38" name="组合 37"/>
          <p:cNvGrpSpPr/>
          <p:nvPr/>
        </p:nvGrpSpPr>
        <p:grpSpPr>
          <a:xfrm>
            <a:off x="6209266" y="1724026"/>
            <a:ext cx="5132387" cy="1704974"/>
            <a:chOff x="6184901" y="1943101"/>
            <a:chExt cx="5132387" cy="1704974"/>
          </a:xfrm>
        </p:grpSpPr>
        <p:grpSp>
          <p:nvGrpSpPr>
            <p:cNvPr id="39" name="组合 38"/>
            <p:cNvGrpSpPr/>
            <p:nvPr/>
          </p:nvGrpSpPr>
          <p:grpSpPr>
            <a:xfrm>
              <a:off x="6184901" y="1943101"/>
              <a:ext cx="5132387" cy="1704974"/>
              <a:chOff x="874713" y="1752601"/>
              <a:chExt cx="5132387" cy="1704974"/>
            </a:xfrm>
          </p:grpSpPr>
          <p:sp>
            <p:nvSpPr>
              <p:cNvPr id="43" name="矩形 42"/>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4" name="椭圆 34"/>
              <p:cNvSpPr/>
              <p:nvPr/>
            </p:nvSpPr>
            <p:spPr>
              <a:xfrm>
                <a:off x="5200650" y="206555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40" name="组合 39"/>
            <p:cNvGrpSpPr/>
            <p:nvPr/>
          </p:nvGrpSpPr>
          <p:grpSpPr>
            <a:xfrm>
              <a:off x="6569586" y="2277135"/>
              <a:ext cx="3941252" cy="1027435"/>
              <a:chOff x="7483989" y="3314482"/>
              <a:chExt cx="3941252" cy="1027435"/>
            </a:xfrm>
          </p:grpSpPr>
          <p:sp>
            <p:nvSpPr>
              <p:cNvPr id="41" name="矩形 40"/>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42" name="矩形 41"/>
              <p:cNvSpPr/>
              <p:nvPr/>
            </p:nvSpPr>
            <p:spPr>
              <a:xfrm>
                <a:off x="7483989" y="3314482"/>
                <a:ext cx="2050552" cy="40985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grpSp>
        <p:nvGrpSpPr>
          <p:cNvPr id="45" name="组合 44"/>
          <p:cNvGrpSpPr/>
          <p:nvPr/>
        </p:nvGrpSpPr>
        <p:grpSpPr>
          <a:xfrm>
            <a:off x="6209266" y="3703638"/>
            <a:ext cx="5132387" cy="1704974"/>
            <a:chOff x="6184901" y="3922713"/>
            <a:chExt cx="5132387" cy="1704974"/>
          </a:xfrm>
        </p:grpSpPr>
        <p:grpSp>
          <p:nvGrpSpPr>
            <p:cNvPr id="46" name="组合 45"/>
            <p:cNvGrpSpPr/>
            <p:nvPr/>
          </p:nvGrpSpPr>
          <p:grpSpPr>
            <a:xfrm>
              <a:off x="6184901" y="3922713"/>
              <a:ext cx="5132387" cy="1704974"/>
              <a:chOff x="874713" y="1752601"/>
              <a:chExt cx="5132387" cy="1704974"/>
            </a:xfrm>
          </p:grpSpPr>
          <p:sp>
            <p:nvSpPr>
              <p:cNvPr id="50" name="矩形 49"/>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51" name="椭圆 37"/>
              <p:cNvSpPr/>
              <p:nvPr/>
            </p:nvSpPr>
            <p:spPr>
              <a:xfrm>
                <a:off x="5231643" y="1955426"/>
                <a:ext cx="524028" cy="586015"/>
              </a:xfrm>
              <a:custGeom>
                <a:avLst/>
                <a:gdLst>
                  <a:gd name="T0" fmla="*/ 3531 w 3631"/>
                  <a:gd name="T1" fmla="*/ 0 h 4067"/>
                  <a:gd name="T2" fmla="*/ 1249 w 3631"/>
                  <a:gd name="T3" fmla="*/ 0 h 4067"/>
                  <a:gd name="T4" fmla="*/ 1178 w 3631"/>
                  <a:gd name="T5" fmla="*/ 29 h 4067"/>
                  <a:gd name="T6" fmla="*/ 29 w 3631"/>
                  <a:gd name="T7" fmla="*/ 1179 h 4067"/>
                  <a:gd name="T8" fmla="*/ 0 w 3631"/>
                  <a:gd name="T9" fmla="*/ 1249 h 4067"/>
                  <a:gd name="T10" fmla="*/ 0 w 3631"/>
                  <a:gd name="T11" fmla="*/ 3967 h 4067"/>
                  <a:gd name="T12" fmla="*/ 100 w 3631"/>
                  <a:gd name="T13" fmla="*/ 4067 h 4067"/>
                  <a:gd name="T14" fmla="*/ 3531 w 3631"/>
                  <a:gd name="T15" fmla="*/ 4067 h 4067"/>
                  <a:gd name="T16" fmla="*/ 3631 w 3631"/>
                  <a:gd name="T17" fmla="*/ 3967 h 4067"/>
                  <a:gd name="T18" fmla="*/ 3631 w 3631"/>
                  <a:gd name="T19" fmla="*/ 100 h 4067"/>
                  <a:gd name="T20" fmla="*/ 3531 w 3631"/>
                  <a:gd name="T21" fmla="*/ 0 h 4067"/>
                  <a:gd name="T22" fmla="*/ 2636 w 3631"/>
                  <a:gd name="T23" fmla="*/ 1442 h 4067"/>
                  <a:gd name="T24" fmla="*/ 2932 w 3631"/>
                  <a:gd name="T25" fmla="*/ 1442 h 4067"/>
                  <a:gd name="T26" fmla="*/ 2932 w 3631"/>
                  <a:gd name="T27" fmla="*/ 449 h 4067"/>
                  <a:gd name="T28" fmla="*/ 2998 w 3631"/>
                  <a:gd name="T29" fmla="*/ 382 h 4067"/>
                  <a:gd name="T30" fmla="*/ 3065 w 3631"/>
                  <a:gd name="T31" fmla="*/ 449 h 4067"/>
                  <a:gd name="T32" fmla="*/ 3065 w 3631"/>
                  <a:gd name="T33" fmla="*/ 1509 h 4067"/>
                  <a:gd name="T34" fmla="*/ 2998 w 3631"/>
                  <a:gd name="T35" fmla="*/ 1575 h 4067"/>
                  <a:gd name="T36" fmla="*/ 2636 w 3631"/>
                  <a:gd name="T37" fmla="*/ 1575 h 4067"/>
                  <a:gd name="T38" fmla="*/ 2569 w 3631"/>
                  <a:gd name="T39" fmla="*/ 1509 h 4067"/>
                  <a:gd name="T40" fmla="*/ 2636 w 3631"/>
                  <a:gd name="T41" fmla="*/ 1442 h 4067"/>
                  <a:gd name="T42" fmla="*/ 1966 w 3631"/>
                  <a:gd name="T43" fmla="*/ 1442 h 4067"/>
                  <a:gd name="T44" fmla="*/ 2262 w 3631"/>
                  <a:gd name="T45" fmla="*/ 1442 h 4067"/>
                  <a:gd name="T46" fmla="*/ 2262 w 3631"/>
                  <a:gd name="T47" fmla="*/ 449 h 4067"/>
                  <a:gd name="T48" fmla="*/ 2329 w 3631"/>
                  <a:gd name="T49" fmla="*/ 382 h 4067"/>
                  <a:gd name="T50" fmla="*/ 2395 w 3631"/>
                  <a:gd name="T51" fmla="*/ 449 h 4067"/>
                  <a:gd name="T52" fmla="*/ 2395 w 3631"/>
                  <a:gd name="T53" fmla="*/ 1509 h 4067"/>
                  <a:gd name="T54" fmla="*/ 2329 w 3631"/>
                  <a:gd name="T55" fmla="*/ 1575 h 4067"/>
                  <a:gd name="T56" fmla="*/ 1966 w 3631"/>
                  <a:gd name="T57" fmla="*/ 1575 h 4067"/>
                  <a:gd name="T58" fmla="*/ 1899 w 3631"/>
                  <a:gd name="T59" fmla="*/ 1509 h 4067"/>
                  <a:gd name="T60" fmla="*/ 1966 w 3631"/>
                  <a:gd name="T61" fmla="*/ 1442 h 4067"/>
                  <a:gd name="T62" fmla="*/ 1296 w 3631"/>
                  <a:gd name="T63" fmla="*/ 1442 h 4067"/>
                  <a:gd name="T64" fmla="*/ 1592 w 3631"/>
                  <a:gd name="T65" fmla="*/ 1442 h 4067"/>
                  <a:gd name="T66" fmla="*/ 1592 w 3631"/>
                  <a:gd name="T67" fmla="*/ 449 h 4067"/>
                  <a:gd name="T68" fmla="*/ 1659 w 3631"/>
                  <a:gd name="T69" fmla="*/ 382 h 4067"/>
                  <a:gd name="T70" fmla="*/ 1726 w 3631"/>
                  <a:gd name="T71" fmla="*/ 449 h 4067"/>
                  <a:gd name="T72" fmla="*/ 1726 w 3631"/>
                  <a:gd name="T73" fmla="*/ 1509 h 4067"/>
                  <a:gd name="T74" fmla="*/ 1659 w 3631"/>
                  <a:gd name="T75" fmla="*/ 1575 h 4067"/>
                  <a:gd name="T76" fmla="*/ 1296 w 3631"/>
                  <a:gd name="T77" fmla="*/ 1575 h 4067"/>
                  <a:gd name="T78" fmla="*/ 1230 w 3631"/>
                  <a:gd name="T79" fmla="*/ 1509 h 4067"/>
                  <a:gd name="T80" fmla="*/ 1296 w 3631"/>
                  <a:gd name="T81" fmla="*/ 1442 h 4067"/>
                  <a:gd name="T82" fmla="*/ 3121 w 3631"/>
                  <a:gd name="T83" fmla="*/ 3413 h 4067"/>
                  <a:gd name="T84" fmla="*/ 510 w 3631"/>
                  <a:gd name="T85" fmla="*/ 3413 h 4067"/>
                  <a:gd name="T86" fmla="*/ 510 w 3631"/>
                  <a:gd name="T87" fmla="*/ 2126 h 4067"/>
                  <a:gd name="T88" fmla="*/ 3121 w 3631"/>
                  <a:gd name="T89" fmla="*/ 2126 h 4067"/>
                  <a:gd name="T90" fmla="*/ 3121 w 3631"/>
                  <a:gd name="T91" fmla="*/ 3413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1" h="4067">
                    <a:moveTo>
                      <a:pt x="3531" y="0"/>
                    </a:moveTo>
                    <a:lnTo>
                      <a:pt x="1249" y="0"/>
                    </a:lnTo>
                    <a:cubicBezTo>
                      <a:pt x="1222" y="0"/>
                      <a:pt x="1197" y="11"/>
                      <a:pt x="1178" y="29"/>
                    </a:cubicBezTo>
                    <a:lnTo>
                      <a:pt x="29" y="1179"/>
                    </a:lnTo>
                    <a:cubicBezTo>
                      <a:pt x="10" y="1197"/>
                      <a:pt x="0" y="1223"/>
                      <a:pt x="0" y="1249"/>
                    </a:cubicBezTo>
                    <a:lnTo>
                      <a:pt x="0" y="3967"/>
                    </a:lnTo>
                    <a:cubicBezTo>
                      <a:pt x="0" y="4022"/>
                      <a:pt x="44" y="4067"/>
                      <a:pt x="100" y="4067"/>
                    </a:cubicBezTo>
                    <a:lnTo>
                      <a:pt x="3531" y="4067"/>
                    </a:lnTo>
                    <a:cubicBezTo>
                      <a:pt x="3586" y="4067"/>
                      <a:pt x="3631" y="4022"/>
                      <a:pt x="3631" y="3967"/>
                    </a:cubicBezTo>
                    <a:lnTo>
                      <a:pt x="3631" y="100"/>
                    </a:lnTo>
                    <a:cubicBezTo>
                      <a:pt x="3631" y="45"/>
                      <a:pt x="3586" y="0"/>
                      <a:pt x="3531" y="0"/>
                    </a:cubicBezTo>
                    <a:close/>
                    <a:moveTo>
                      <a:pt x="2636" y="1442"/>
                    </a:moveTo>
                    <a:lnTo>
                      <a:pt x="2932" y="1442"/>
                    </a:lnTo>
                    <a:lnTo>
                      <a:pt x="2932" y="449"/>
                    </a:lnTo>
                    <a:cubicBezTo>
                      <a:pt x="2932" y="412"/>
                      <a:pt x="2961" y="382"/>
                      <a:pt x="2998" y="382"/>
                    </a:cubicBezTo>
                    <a:cubicBezTo>
                      <a:pt x="3035" y="382"/>
                      <a:pt x="3065" y="412"/>
                      <a:pt x="3065" y="449"/>
                    </a:cubicBezTo>
                    <a:lnTo>
                      <a:pt x="3065" y="1509"/>
                    </a:lnTo>
                    <a:cubicBezTo>
                      <a:pt x="3065" y="1546"/>
                      <a:pt x="3035" y="1575"/>
                      <a:pt x="2998" y="1575"/>
                    </a:cubicBezTo>
                    <a:lnTo>
                      <a:pt x="2636" y="1575"/>
                    </a:lnTo>
                    <a:cubicBezTo>
                      <a:pt x="2599" y="1575"/>
                      <a:pt x="2569" y="1546"/>
                      <a:pt x="2569" y="1509"/>
                    </a:cubicBezTo>
                    <a:cubicBezTo>
                      <a:pt x="2569" y="1472"/>
                      <a:pt x="2599" y="1442"/>
                      <a:pt x="2636" y="1442"/>
                    </a:cubicBezTo>
                    <a:close/>
                    <a:moveTo>
                      <a:pt x="1966" y="1442"/>
                    </a:moveTo>
                    <a:lnTo>
                      <a:pt x="2262" y="1442"/>
                    </a:lnTo>
                    <a:lnTo>
                      <a:pt x="2262" y="449"/>
                    </a:lnTo>
                    <a:cubicBezTo>
                      <a:pt x="2262" y="412"/>
                      <a:pt x="2292" y="382"/>
                      <a:pt x="2329" y="382"/>
                    </a:cubicBezTo>
                    <a:cubicBezTo>
                      <a:pt x="2366" y="382"/>
                      <a:pt x="2395" y="412"/>
                      <a:pt x="2395" y="449"/>
                    </a:cubicBezTo>
                    <a:lnTo>
                      <a:pt x="2395" y="1509"/>
                    </a:lnTo>
                    <a:cubicBezTo>
                      <a:pt x="2395" y="1546"/>
                      <a:pt x="2366" y="1575"/>
                      <a:pt x="2329" y="1575"/>
                    </a:cubicBezTo>
                    <a:lnTo>
                      <a:pt x="1966" y="1575"/>
                    </a:lnTo>
                    <a:cubicBezTo>
                      <a:pt x="1929" y="1575"/>
                      <a:pt x="1899" y="1546"/>
                      <a:pt x="1899" y="1509"/>
                    </a:cubicBezTo>
                    <a:cubicBezTo>
                      <a:pt x="1899" y="1472"/>
                      <a:pt x="1929" y="1442"/>
                      <a:pt x="1966" y="1442"/>
                    </a:cubicBezTo>
                    <a:close/>
                    <a:moveTo>
                      <a:pt x="1296" y="1442"/>
                    </a:moveTo>
                    <a:lnTo>
                      <a:pt x="1592" y="1442"/>
                    </a:lnTo>
                    <a:lnTo>
                      <a:pt x="1592" y="449"/>
                    </a:lnTo>
                    <a:cubicBezTo>
                      <a:pt x="1592" y="412"/>
                      <a:pt x="1622" y="382"/>
                      <a:pt x="1659" y="382"/>
                    </a:cubicBezTo>
                    <a:cubicBezTo>
                      <a:pt x="1696" y="382"/>
                      <a:pt x="1726" y="412"/>
                      <a:pt x="1726" y="449"/>
                    </a:cubicBezTo>
                    <a:lnTo>
                      <a:pt x="1726" y="1509"/>
                    </a:lnTo>
                    <a:cubicBezTo>
                      <a:pt x="1726" y="1546"/>
                      <a:pt x="1696" y="1575"/>
                      <a:pt x="1659" y="1575"/>
                    </a:cubicBezTo>
                    <a:lnTo>
                      <a:pt x="1296" y="1575"/>
                    </a:lnTo>
                    <a:cubicBezTo>
                      <a:pt x="1260" y="1575"/>
                      <a:pt x="1230" y="1546"/>
                      <a:pt x="1230" y="1509"/>
                    </a:cubicBezTo>
                    <a:cubicBezTo>
                      <a:pt x="1230" y="1472"/>
                      <a:pt x="1260" y="1442"/>
                      <a:pt x="1296" y="1442"/>
                    </a:cubicBezTo>
                    <a:close/>
                    <a:moveTo>
                      <a:pt x="3121" y="3413"/>
                    </a:moveTo>
                    <a:lnTo>
                      <a:pt x="510" y="3413"/>
                    </a:lnTo>
                    <a:lnTo>
                      <a:pt x="510" y="2126"/>
                    </a:lnTo>
                    <a:lnTo>
                      <a:pt x="3121" y="2126"/>
                    </a:lnTo>
                    <a:lnTo>
                      <a:pt x="3121" y="3413"/>
                    </a:lnTo>
                    <a:close/>
                  </a:path>
                </a:pathLst>
              </a:custGeom>
              <a:solidFill>
                <a:schemeClr val="tx1">
                  <a:lumMod val="75000"/>
                  <a:lumOff val="2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47" name="组合 46"/>
            <p:cNvGrpSpPr/>
            <p:nvPr/>
          </p:nvGrpSpPr>
          <p:grpSpPr>
            <a:xfrm>
              <a:off x="6569586" y="4272447"/>
              <a:ext cx="3941252" cy="1027435"/>
              <a:chOff x="7483989" y="3314482"/>
              <a:chExt cx="3941252" cy="1027435"/>
            </a:xfrm>
          </p:grpSpPr>
          <p:sp>
            <p:nvSpPr>
              <p:cNvPr id="48" name="矩形 47"/>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49" name="矩形 48"/>
              <p:cNvSpPr/>
              <p:nvPr/>
            </p:nvSpPr>
            <p:spPr>
              <a:xfrm>
                <a:off x="7483989" y="3314482"/>
                <a:ext cx="2050552" cy="409856"/>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p:tgtEl>
                                          <p:spTgt spid="38"/>
                                        </p:tgtEl>
                                        <p:attrNameLst>
                                          <p:attrName>ppt_y</p:attrName>
                                        </p:attrNameLst>
                                      </p:cBhvr>
                                      <p:tavLst>
                                        <p:tav tm="0">
                                          <p:val>
                                            <p:strVal val="#ppt_y-#ppt_h*1.125000"/>
                                          </p:val>
                                        </p:tav>
                                        <p:tav tm="100000">
                                          <p:val>
                                            <p:strVal val="#ppt_y"/>
                                          </p:val>
                                        </p:tav>
                                      </p:tavLst>
                                    </p:anim>
                                    <p:animEffect transition="in" filter="wipe(down)">
                                      <p:cBhvr>
                                        <p:cTn id="13" dur="500"/>
                                        <p:tgtEl>
                                          <p:spTgt spid="38"/>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p:tgtEl>
                                          <p:spTgt spid="45"/>
                                        </p:tgtEl>
                                        <p:attrNameLst>
                                          <p:attrName>ppt_x</p:attrName>
                                        </p:attrNameLst>
                                      </p:cBhvr>
                                      <p:tavLst>
                                        <p:tav tm="0">
                                          <p:val>
                                            <p:strVal val="#ppt_x+#ppt_w*1.125000"/>
                                          </p:val>
                                        </p:tav>
                                        <p:tav tm="100000">
                                          <p:val>
                                            <p:strVal val="#ppt_x"/>
                                          </p:val>
                                        </p:tav>
                                      </p:tavLst>
                                    </p:anim>
                                    <p:animEffect transition="in" filter="wipe(left)">
                                      <p:cBhvr>
                                        <p:cTn id="18" dur="500"/>
                                        <p:tgtEl>
                                          <p:spTgt spid="45"/>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p:tgtEl>
                                          <p:spTgt spid="31"/>
                                        </p:tgtEl>
                                        <p:attrNameLst>
                                          <p:attrName>ppt_y</p:attrName>
                                        </p:attrNameLst>
                                      </p:cBhvr>
                                      <p:tavLst>
                                        <p:tav tm="0">
                                          <p:val>
                                            <p:strVal val="#ppt_y+#ppt_h*1.125000"/>
                                          </p:val>
                                        </p:tav>
                                        <p:tav tm="100000">
                                          <p:val>
                                            <p:strVal val="#ppt_y"/>
                                          </p:val>
                                        </p:tav>
                                      </p:tavLst>
                                    </p:anim>
                                    <p:animEffect transition="in" filter="wipe(up)">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049942" y="2762798"/>
            <a:ext cx="6232796" cy="1107996"/>
          </a:xfrm>
          <a:prstGeom prst="rect">
            <a:avLst/>
          </a:prstGeom>
          <a:noFill/>
        </p:spPr>
        <p:txBody>
          <a:bodyPr wrap="none" rtlCol="0">
            <a:spAutoFit/>
          </a:bodyPr>
          <a:lstStyle>
            <a:defPPr>
              <a:defRPr lang="zh-CN"/>
            </a:defPPr>
            <a:lvl1pPr>
              <a:defRPr kumimoji="1" sz="6600" b="1">
                <a:solidFill>
                  <a:schemeClr val="tx1">
                    <a:lumMod val="75000"/>
                    <a:lumOff val="25000"/>
                  </a:schemeClr>
                </a:solidFill>
                <a:latin typeface="Arial"/>
                <a:ea typeface="微软雅黑"/>
              </a:defRPr>
            </a:lvl1pPr>
          </a:lstStyle>
          <a:p>
            <a:r>
              <a:rPr lang="zh-CN" altLang="en-US" dirty="0">
                <a:latin typeface="+mn-lt"/>
                <a:ea typeface="+mn-ea"/>
                <a:cs typeface="+mn-ea"/>
                <a:sym typeface="+mn-lt"/>
              </a:rPr>
              <a:t>请在此输入标题</a:t>
            </a:r>
          </a:p>
        </p:txBody>
      </p:sp>
      <p:sp>
        <p:nvSpPr>
          <p:cNvPr id="17" name="文本框 16"/>
          <p:cNvSpPr txBox="1"/>
          <p:nvPr/>
        </p:nvSpPr>
        <p:spPr>
          <a:xfrm>
            <a:off x="4059458" y="3836994"/>
            <a:ext cx="6192981" cy="534762"/>
          </a:xfrm>
          <a:prstGeom prst="rect">
            <a:avLst/>
          </a:prstGeom>
          <a:noFill/>
        </p:spPr>
        <p:txBody>
          <a:bodyPr wrap="square" rtlCol="0">
            <a:spAutoFit/>
          </a:bodyPr>
          <a:lstStyle/>
          <a:p>
            <a:pPr>
              <a:lnSpc>
                <a:spcPct val="150000"/>
              </a:lnSpc>
            </a:pPr>
            <a:r>
              <a:rPr kumimoji="1" lang="en-GB" altLang="zh-CN" sz="1000" dirty="0">
                <a:solidFill>
                  <a:schemeClr val="tx1">
                    <a:lumMod val="50000"/>
                    <a:lumOff val="50000"/>
                  </a:schemeClr>
                </a:solidFill>
                <a:cs typeface="+mn-ea"/>
                <a:sym typeface="+mn-lt"/>
              </a:rPr>
              <a:t>your content is entered here, or by copying your text, select paste in this box and choose to retain only text. your content is typed here, or by copying your text, select paste in this box.</a:t>
            </a:r>
          </a:p>
        </p:txBody>
      </p:sp>
      <p:sp>
        <p:nvSpPr>
          <p:cNvPr id="18" name="文本框 17"/>
          <p:cNvSpPr txBox="1"/>
          <p:nvPr/>
        </p:nvSpPr>
        <p:spPr>
          <a:xfrm>
            <a:off x="2395034" y="2819355"/>
            <a:ext cx="1040670" cy="1015663"/>
          </a:xfrm>
          <a:prstGeom prst="rect">
            <a:avLst/>
          </a:prstGeom>
          <a:noFill/>
        </p:spPr>
        <p:txBody>
          <a:bodyPr wrap="none" rtlCol="0">
            <a:spAutoFit/>
          </a:bodyPr>
          <a:lstStyle/>
          <a:p>
            <a:r>
              <a:rPr kumimoji="1" lang="en-US" altLang="zh-CN" sz="6000">
                <a:solidFill>
                  <a:schemeClr val="tx1">
                    <a:lumMod val="75000"/>
                    <a:lumOff val="25000"/>
                  </a:schemeClr>
                </a:solidFill>
                <a:cs typeface="+mn-ea"/>
                <a:sym typeface="+mn-lt"/>
              </a:rPr>
              <a:t>02</a:t>
            </a:r>
            <a:endParaRPr kumimoji="1" lang="zh-CN" altLang="en-US" sz="6000" dirty="0">
              <a:solidFill>
                <a:schemeClr val="tx1">
                  <a:lumMod val="75000"/>
                  <a:lumOff val="25000"/>
                </a:schemeClr>
              </a:solidFill>
              <a:cs typeface="+mn-ea"/>
              <a:sym typeface="+mn-lt"/>
            </a:endParaRPr>
          </a:p>
        </p:txBody>
      </p:sp>
      <p:sp>
        <p:nvSpPr>
          <p:cNvPr id="14" name="圆角矩形 13"/>
          <p:cNvSpPr/>
          <p:nvPr/>
        </p:nvSpPr>
        <p:spPr>
          <a:xfrm>
            <a:off x="599773" y="341832"/>
            <a:ext cx="11027450" cy="6072659"/>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 name="圆角矩形 18"/>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椭圆 19"/>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圆角矩形 20"/>
          <p:cNvSpPr/>
          <p:nvPr/>
        </p:nvSpPr>
        <p:spPr>
          <a:xfrm>
            <a:off x="8889914" y="5146184"/>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椭圆 21"/>
          <p:cNvSpPr/>
          <p:nvPr/>
        </p:nvSpPr>
        <p:spPr>
          <a:xfrm>
            <a:off x="11450577" y="4969538"/>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10"/>
          <p:cNvSpPr/>
          <p:nvPr/>
        </p:nvSpPr>
        <p:spPr bwMode="auto">
          <a:xfrm>
            <a:off x="1748405" y="1852262"/>
            <a:ext cx="842853" cy="1402802"/>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rgbClr val="4D4D4D">
                <a:lumMod val="60000"/>
                <a:lumOff val="40000"/>
              </a:srgb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4D4D4D"/>
              </a:solidFill>
              <a:effectLst/>
              <a:uLnTx/>
              <a:uFillTx/>
              <a:cs typeface="+mn-ea"/>
              <a:sym typeface="+mn-lt"/>
            </a:endParaRPr>
          </a:p>
        </p:txBody>
      </p:sp>
      <p:sp>
        <p:nvSpPr>
          <p:cNvPr id="40" name="Freeform 11"/>
          <p:cNvSpPr/>
          <p:nvPr/>
        </p:nvSpPr>
        <p:spPr bwMode="auto">
          <a:xfrm>
            <a:off x="5442037" y="1852262"/>
            <a:ext cx="493649" cy="1402802"/>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rgbClr val="4D4D4D">
                <a:lumMod val="60000"/>
                <a:lumOff val="40000"/>
              </a:srgb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4D4D4D"/>
              </a:solidFill>
              <a:effectLst/>
              <a:uLnTx/>
              <a:uFillTx/>
              <a:cs typeface="+mn-ea"/>
              <a:sym typeface="+mn-lt"/>
            </a:endParaRPr>
          </a:p>
        </p:txBody>
      </p:sp>
      <p:sp>
        <p:nvSpPr>
          <p:cNvPr id="41" name="Freeform 12"/>
          <p:cNvSpPr/>
          <p:nvPr/>
        </p:nvSpPr>
        <p:spPr bwMode="auto">
          <a:xfrm>
            <a:off x="8761067" y="1852262"/>
            <a:ext cx="523807" cy="1402802"/>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9525" cap="flat">
            <a:solidFill>
              <a:srgbClr val="4D4D4D">
                <a:lumMod val="60000"/>
                <a:lumOff val="40000"/>
              </a:srgb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4D4D4D"/>
              </a:solidFill>
              <a:effectLst/>
              <a:uLnTx/>
              <a:uFillTx/>
              <a:cs typeface="+mn-ea"/>
              <a:sym typeface="+mn-lt"/>
            </a:endParaRPr>
          </a:p>
        </p:txBody>
      </p:sp>
      <p:sp>
        <p:nvSpPr>
          <p:cNvPr id="42" name="Freeform 13"/>
          <p:cNvSpPr/>
          <p:nvPr/>
        </p:nvSpPr>
        <p:spPr bwMode="auto">
          <a:xfrm>
            <a:off x="3719823" y="4224899"/>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rgbClr val="4D4D4D">
                <a:lumMod val="60000"/>
                <a:lumOff val="40000"/>
              </a:srgb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4D4D4D"/>
              </a:solidFill>
              <a:effectLst/>
              <a:uLnTx/>
              <a:uFillTx/>
              <a:cs typeface="+mn-ea"/>
              <a:sym typeface="+mn-lt"/>
            </a:endParaRPr>
          </a:p>
        </p:txBody>
      </p:sp>
      <p:sp>
        <p:nvSpPr>
          <p:cNvPr id="43" name="Freeform 14"/>
          <p:cNvSpPr/>
          <p:nvPr/>
        </p:nvSpPr>
        <p:spPr bwMode="auto">
          <a:xfrm>
            <a:off x="7176948" y="4224899"/>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9525" cap="flat">
            <a:solidFill>
              <a:srgbClr val="4D4D4D">
                <a:lumMod val="60000"/>
                <a:lumOff val="40000"/>
              </a:srgb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4D4D4D"/>
              </a:solidFill>
              <a:effectLst/>
              <a:uLnTx/>
              <a:uFillTx/>
              <a:cs typeface="+mn-ea"/>
              <a:sym typeface="+mn-lt"/>
            </a:endParaRPr>
          </a:p>
        </p:txBody>
      </p:sp>
      <p:grpSp>
        <p:nvGrpSpPr>
          <p:cNvPr id="44" name="组合 43"/>
          <p:cNvGrpSpPr/>
          <p:nvPr/>
        </p:nvGrpSpPr>
        <p:grpSpPr>
          <a:xfrm>
            <a:off x="1778564" y="1713589"/>
            <a:ext cx="2148696" cy="1047775"/>
            <a:chOff x="1778563" y="1218253"/>
            <a:chExt cx="3142089" cy="1047775"/>
          </a:xfrm>
        </p:grpSpPr>
        <p:sp>
          <p:nvSpPr>
            <p:cNvPr id="45" name="矩形 44"/>
            <p:cNvSpPr/>
            <p:nvPr/>
          </p:nvSpPr>
          <p:spPr>
            <a:xfrm>
              <a:off x="1778563" y="1542175"/>
              <a:ext cx="3142089" cy="723853"/>
            </a:xfrm>
            <a:prstGeom prst="rect">
              <a:avLst/>
            </a:prstGeom>
            <a:noFill/>
          </p:spPr>
          <p:txBody>
            <a:bodyPr wrap="square" rtlCol="0">
              <a:spAutoFit/>
            </a:bodyPr>
            <a:lstStyle/>
            <a:p>
              <a:pPr defTabSz="1219200" fontAlgn="base">
                <a:lnSpc>
                  <a:spcPct val="114000"/>
                </a:lnSpc>
                <a:spcBef>
                  <a:spcPct val="0"/>
                </a:spcBef>
                <a:spcAft>
                  <a:spcPct val="0"/>
                </a:spcAft>
                <a:defRPr/>
              </a:pPr>
              <a:r>
                <a:rPr lang="zh-CN" altLang="en-US" sz="1200" dirty="0">
                  <a:solidFill>
                    <a:schemeClr val="tx1">
                      <a:lumMod val="75000"/>
                      <a:lumOff val="25000"/>
                    </a:schemeClr>
                  </a:solidFill>
                  <a:cs typeface="+mn-ea"/>
                  <a:sym typeface="+mn-lt"/>
                </a:rPr>
                <a:t>请替换文字内容复制你的内容到此请替换文字内容复制你的内容到此</a:t>
              </a:r>
              <a:endParaRPr lang="en-US" altLang="zh-CN" sz="1200" dirty="0">
                <a:solidFill>
                  <a:schemeClr val="tx1">
                    <a:lumMod val="75000"/>
                    <a:lumOff val="25000"/>
                  </a:schemeClr>
                </a:solidFill>
                <a:cs typeface="+mn-ea"/>
                <a:sym typeface="+mn-lt"/>
              </a:endParaRPr>
            </a:p>
          </p:txBody>
        </p:sp>
        <p:sp>
          <p:nvSpPr>
            <p:cNvPr id="46" name="矩形 45"/>
            <p:cNvSpPr/>
            <p:nvPr/>
          </p:nvSpPr>
          <p:spPr>
            <a:xfrm>
              <a:off x="1786187" y="1218253"/>
              <a:ext cx="1498354" cy="338554"/>
            </a:xfrm>
            <a:prstGeom prst="rect">
              <a:avLst/>
            </a:prstGeom>
          </p:spPr>
          <p:txBody>
            <a:bodyPr wrap="none">
              <a:spAutoFit/>
            </a:bodyPr>
            <a:lstStyle/>
            <a:p>
              <a:pPr fontAlgn="base">
                <a:spcBef>
                  <a:spcPct val="0"/>
                </a:spcBef>
                <a:spcAft>
                  <a:spcPct val="0"/>
                </a:spcAft>
                <a:buFont typeface="Arial" panose="020B0604020202020204" pitchFamily="34" charset="0"/>
                <a:buNone/>
              </a:pPr>
              <a:r>
                <a:rPr lang="zh-CN" altLang="en-US" sz="1600" b="1" dirty="0">
                  <a:solidFill>
                    <a:srgbClr val="4D4D4D"/>
                  </a:solidFill>
                  <a:cs typeface="+mn-ea"/>
                  <a:sym typeface="+mn-lt"/>
                </a:rPr>
                <a:t>添加标题</a:t>
              </a:r>
            </a:p>
          </p:txBody>
        </p:sp>
      </p:grpSp>
      <p:grpSp>
        <p:nvGrpSpPr>
          <p:cNvPr id="47" name="组合 46"/>
          <p:cNvGrpSpPr/>
          <p:nvPr/>
        </p:nvGrpSpPr>
        <p:grpSpPr>
          <a:xfrm>
            <a:off x="1696511" y="3059482"/>
            <a:ext cx="1900602" cy="1389570"/>
            <a:chOff x="1696511" y="2790392"/>
            <a:chExt cx="1900602" cy="1389570"/>
          </a:xfrm>
        </p:grpSpPr>
        <p:sp>
          <p:nvSpPr>
            <p:cNvPr id="48" name="Freeform 5"/>
            <p:cNvSpPr/>
            <p:nvPr/>
          </p:nvSpPr>
          <p:spPr bwMode="auto">
            <a:xfrm>
              <a:off x="1696511" y="2790392"/>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tx1">
                <a:lumMod val="50000"/>
                <a:lumOff val="50000"/>
              </a:schemeClr>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54A0D8"/>
                </a:solidFill>
                <a:effectLst/>
                <a:uLnTx/>
                <a:uFillTx/>
                <a:cs typeface="+mn-ea"/>
                <a:sym typeface="+mn-lt"/>
              </a:endParaRPr>
            </a:p>
          </p:txBody>
        </p:sp>
        <p:sp>
          <p:nvSpPr>
            <p:cNvPr id="49" name="文本框 48"/>
            <p:cNvSpPr txBox="1"/>
            <p:nvPr/>
          </p:nvSpPr>
          <p:spPr>
            <a:xfrm>
              <a:off x="2288736" y="3249645"/>
              <a:ext cx="806631" cy="769441"/>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0" cap="none" spc="0" normalizeH="0" baseline="0" noProof="0" dirty="0">
                  <a:ln>
                    <a:noFill/>
                  </a:ln>
                  <a:solidFill>
                    <a:srgbClr val="FFFFFF"/>
                  </a:solidFill>
                  <a:effectLst/>
                  <a:uLnTx/>
                  <a:uFillTx/>
                  <a:cs typeface="+mn-ea"/>
                  <a:sym typeface="+mn-lt"/>
                </a:rPr>
                <a:t>01</a:t>
              </a:r>
              <a:endParaRPr kumimoji="0" lang="zh-CN" altLang="en-US" sz="4400" b="0" i="0" u="none" strike="noStrike" kern="0" cap="none" spc="0" normalizeH="0" baseline="0" noProof="0" dirty="0">
                <a:ln>
                  <a:noFill/>
                </a:ln>
                <a:solidFill>
                  <a:srgbClr val="FFFFFF"/>
                </a:solidFill>
                <a:effectLst/>
                <a:uLnTx/>
                <a:uFillTx/>
                <a:cs typeface="+mn-ea"/>
                <a:sym typeface="+mn-lt"/>
              </a:endParaRPr>
            </a:p>
          </p:txBody>
        </p:sp>
      </p:grpSp>
      <p:grpSp>
        <p:nvGrpSpPr>
          <p:cNvPr id="50" name="组合 49"/>
          <p:cNvGrpSpPr/>
          <p:nvPr/>
        </p:nvGrpSpPr>
        <p:grpSpPr>
          <a:xfrm>
            <a:off x="3364756" y="3002340"/>
            <a:ext cx="1900602" cy="1389570"/>
            <a:chOff x="3364756" y="2733250"/>
            <a:chExt cx="1900602" cy="1389570"/>
          </a:xfrm>
        </p:grpSpPr>
        <p:sp>
          <p:nvSpPr>
            <p:cNvPr id="51" name="Freeform 8"/>
            <p:cNvSpPr/>
            <p:nvPr/>
          </p:nvSpPr>
          <p:spPr bwMode="auto">
            <a:xfrm>
              <a:off x="3364756" y="2733250"/>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lumMod val="75000"/>
                <a:lumOff val="25000"/>
              </a:schemeClr>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54A0D8"/>
                </a:solidFill>
                <a:effectLst/>
                <a:uLnTx/>
                <a:uFillTx/>
                <a:cs typeface="+mn-ea"/>
                <a:sym typeface="+mn-lt"/>
              </a:endParaRPr>
            </a:p>
          </p:txBody>
        </p:sp>
        <p:sp>
          <p:nvSpPr>
            <p:cNvPr id="52" name="文本框 51"/>
            <p:cNvSpPr txBox="1"/>
            <p:nvPr/>
          </p:nvSpPr>
          <p:spPr>
            <a:xfrm>
              <a:off x="3890110" y="2780159"/>
              <a:ext cx="806631" cy="769441"/>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0" cap="none" spc="0" normalizeH="0" baseline="0" noProof="0" dirty="0">
                  <a:ln>
                    <a:noFill/>
                  </a:ln>
                  <a:solidFill>
                    <a:srgbClr val="FFFFFF"/>
                  </a:solidFill>
                  <a:effectLst/>
                  <a:uLnTx/>
                  <a:uFillTx/>
                  <a:cs typeface="+mn-ea"/>
                  <a:sym typeface="+mn-lt"/>
                </a:rPr>
                <a:t>02</a:t>
              </a:r>
              <a:endParaRPr kumimoji="0" lang="zh-CN" altLang="en-US" sz="4400" b="0" i="0" u="none" strike="noStrike" kern="0" cap="none" spc="0" normalizeH="0" baseline="0" noProof="0" dirty="0">
                <a:ln>
                  <a:noFill/>
                </a:ln>
                <a:solidFill>
                  <a:srgbClr val="FFFFFF"/>
                </a:solidFill>
                <a:effectLst/>
                <a:uLnTx/>
                <a:uFillTx/>
                <a:cs typeface="+mn-ea"/>
                <a:sym typeface="+mn-lt"/>
              </a:endParaRPr>
            </a:p>
          </p:txBody>
        </p:sp>
      </p:grpSp>
      <p:grpSp>
        <p:nvGrpSpPr>
          <p:cNvPr id="53" name="组合 52"/>
          <p:cNvGrpSpPr/>
          <p:nvPr/>
        </p:nvGrpSpPr>
        <p:grpSpPr>
          <a:xfrm>
            <a:off x="5033077" y="3059482"/>
            <a:ext cx="1898864" cy="1389570"/>
            <a:chOff x="5033077" y="2790392"/>
            <a:chExt cx="1898864" cy="1389570"/>
          </a:xfrm>
        </p:grpSpPr>
        <p:sp>
          <p:nvSpPr>
            <p:cNvPr id="54" name="Freeform 6"/>
            <p:cNvSpPr/>
            <p:nvPr/>
          </p:nvSpPr>
          <p:spPr bwMode="auto">
            <a:xfrm>
              <a:off x="5033077" y="2790392"/>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tx1">
                <a:lumMod val="50000"/>
                <a:lumOff val="50000"/>
              </a:schemeClr>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54A0D8"/>
                </a:solidFill>
                <a:effectLst/>
                <a:uLnTx/>
                <a:uFillTx/>
                <a:cs typeface="+mn-ea"/>
                <a:sym typeface="+mn-lt"/>
              </a:endParaRPr>
            </a:p>
          </p:txBody>
        </p:sp>
        <p:sp>
          <p:nvSpPr>
            <p:cNvPr id="55" name="文本框 54"/>
            <p:cNvSpPr txBox="1"/>
            <p:nvPr/>
          </p:nvSpPr>
          <p:spPr>
            <a:xfrm>
              <a:off x="5557547" y="3249645"/>
              <a:ext cx="806631" cy="769441"/>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0" cap="none" spc="0" normalizeH="0" baseline="0" noProof="0" dirty="0">
                  <a:ln>
                    <a:noFill/>
                  </a:ln>
                  <a:solidFill>
                    <a:srgbClr val="FFFFFF"/>
                  </a:solidFill>
                  <a:effectLst/>
                  <a:uLnTx/>
                  <a:uFillTx/>
                  <a:cs typeface="+mn-ea"/>
                  <a:sym typeface="+mn-lt"/>
                </a:rPr>
                <a:t>03</a:t>
              </a:r>
              <a:endParaRPr kumimoji="0" lang="zh-CN" altLang="en-US" sz="4400" b="0" i="0" u="none" strike="noStrike" kern="0" cap="none" spc="0" normalizeH="0" baseline="0" noProof="0" dirty="0">
                <a:ln>
                  <a:noFill/>
                </a:ln>
                <a:solidFill>
                  <a:srgbClr val="FFFFFF"/>
                </a:solidFill>
                <a:effectLst/>
                <a:uLnTx/>
                <a:uFillTx/>
                <a:cs typeface="+mn-ea"/>
                <a:sym typeface="+mn-lt"/>
              </a:endParaRPr>
            </a:p>
          </p:txBody>
        </p:sp>
      </p:grpSp>
      <p:grpSp>
        <p:nvGrpSpPr>
          <p:cNvPr id="56" name="组合 55"/>
          <p:cNvGrpSpPr/>
          <p:nvPr/>
        </p:nvGrpSpPr>
        <p:grpSpPr>
          <a:xfrm>
            <a:off x="6701322" y="3002340"/>
            <a:ext cx="1898864" cy="1389570"/>
            <a:chOff x="6701322" y="2733250"/>
            <a:chExt cx="1898864" cy="1389570"/>
          </a:xfrm>
        </p:grpSpPr>
        <p:sp>
          <p:nvSpPr>
            <p:cNvPr id="57" name="Freeform 9"/>
            <p:cNvSpPr/>
            <p:nvPr/>
          </p:nvSpPr>
          <p:spPr bwMode="auto">
            <a:xfrm>
              <a:off x="6701322" y="2733250"/>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lumMod val="75000"/>
                <a:lumOff val="25000"/>
              </a:schemeClr>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54A0D8"/>
                </a:solidFill>
                <a:effectLst/>
                <a:uLnTx/>
                <a:uFillTx/>
                <a:cs typeface="+mn-ea"/>
                <a:sym typeface="+mn-lt"/>
              </a:endParaRPr>
            </a:p>
          </p:txBody>
        </p:sp>
        <p:sp>
          <p:nvSpPr>
            <p:cNvPr id="58" name="文本框 57"/>
            <p:cNvSpPr txBox="1"/>
            <p:nvPr/>
          </p:nvSpPr>
          <p:spPr>
            <a:xfrm>
              <a:off x="7232088" y="2780159"/>
              <a:ext cx="806631" cy="769441"/>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0" cap="none" spc="0" normalizeH="0" baseline="0" noProof="0" dirty="0">
                  <a:ln>
                    <a:noFill/>
                  </a:ln>
                  <a:solidFill>
                    <a:srgbClr val="FFFFFF"/>
                  </a:solidFill>
                  <a:effectLst/>
                  <a:uLnTx/>
                  <a:uFillTx/>
                  <a:cs typeface="+mn-ea"/>
                  <a:sym typeface="+mn-lt"/>
                </a:rPr>
                <a:t>04</a:t>
              </a:r>
              <a:endParaRPr kumimoji="0" lang="zh-CN" altLang="en-US" sz="4400" b="0" i="0" u="none" strike="noStrike" kern="0" cap="none" spc="0" normalizeH="0" baseline="0" noProof="0" dirty="0">
                <a:ln>
                  <a:noFill/>
                </a:ln>
                <a:solidFill>
                  <a:srgbClr val="FFFFFF"/>
                </a:solidFill>
                <a:effectLst/>
                <a:uLnTx/>
                <a:uFillTx/>
                <a:cs typeface="+mn-ea"/>
                <a:sym typeface="+mn-lt"/>
              </a:endParaRPr>
            </a:p>
          </p:txBody>
        </p:sp>
      </p:grpSp>
      <p:grpSp>
        <p:nvGrpSpPr>
          <p:cNvPr id="59" name="组合 58"/>
          <p:cNvGrpSpPr/>
          <p:nvPr/>
        </p:nvGrpSpPr>
        <p:grpSpPr>
          <a:xfrm>
            <a:off x="8369568" y="3059482"/>
            <a:ext cx="1898864" cy="1389570"/>
            <a:chOff x="8369568" y="2790392"/>
            <a:chExt cx="1898864" cy="1389570"/>
          </a:xfrm>
        </p:grpSpPr>
        <p:sp>
          <p:nvSpPr>
            <p:cNvPr id="60" name="Freeform 7"/>
            <p:cNvSpPr/>
            <p:nvPr/>
          </p:nvSpPr>
          <p:spPr bwMode="auto">
            <a:xfrm>
              <a:off x="8369568" y="2790392"/>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tx1">
                <a:lumMod val="50000"/>
                <a:lumOff val="50000"/>
              </a:schemeClr>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54A0D8"/>
                </a:solidFill>
                <a:effectLst/>
                <a:uLnTx/>
                <a:uFillTx/>
                <a:cs typeface="+mn-ea"/>
                <a:sym typeface="+mn-lt"/>
              </a:endParaRPr>
            </a:p>
          </p:txBody>
        </p:sp>
        <p:sp>
          <p:nvSpPr>
            <p:cNvPr id="61" name="文本框 60"/>
            <p:cNvSpPr txBox="1"/>
            <p:nvPr/>
          </p:nvSpPr>
          <p:spPr>
            <a:xfrm>
              <a:off x="8936115" y="3249645"/>
              <a:ext cx="806631" cy="769441"/>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0" cap="none" spc="0" normalizeH="0" baseline="0" noProof="0" dirty="0">
                  <a:ln>
                    <a:noFill/>
                  </a:ln>
                  <a:solidFill>
                    <a:srgbClr val="FFFFFF"/>
                  </a:solidFill>
                  <a:effectLst/>
                  <a:uLnTx/>
                  <a:uFillTx/>
                  <a:cs typeface="+mn-ea"/>
                  <a:sym typeface="+mn-lt"/>
                </a:rPr>
                <a:t>05</a:t>
              </a:r>
              <a:endParaRPr kumimoji="0" lang="zh-CN" altLang="en-US" sz="4400" b="0" i="0" u="none" strike="noStrike" kern="0" cap="none" spc="0" normalizeH="0" baseline="0" noProof="0" dirty="0">
                <a:ln>
                  <a:noFill/>
                </a:ln>
                <a:solidFill>
                  <a:srgbClr val="FFFFFF"/>
                </a:solidFill>
                <a:effectLst/>
                <a:uLnTx/>
                <a:uFillTx/>
                <a:cs typeface="+mn-ea"/>
                <a:sym typeface="+mn-lt"/>
              </a:endParaRPr>
            </a:p>
          </p:txBody>
        </p:sp>
      </p:grpSp>
      <p:grpSp>
        <p:nvGrpSpPr>
          <p:cNvPr id="62" name="组合 61"/>
          <p:cNvGrpSpPr/>
          <p:nvPr/>
        </p:nvGrpSpPr>
        <p:grpSpPr>
          <a:xfrm>
            <a:off x="3751486" y="4723417"/>
            <a:ext cx="2148696" cy="1047775"/>
            <a:chOff x="3751485" y="4454327"/>
            <a:chExt cx="3142089" cy="1047775"/>
          </a:xfrm>
        </p:grpSpPr>
        <p:sp>
          <p:nvSpPr>
            <p:cNvPr id="63" name="矩形 62"/>
            <p:cNvSpPr/>
            <p:nvPr/>
          </p:nvSpPr>
          <p:spPr>
            <a:xfrm>
              <a:off x="3751485" y="4778249"/>
              <a:ext cx="3142089" cy="723853"/>
            </a:xfrm>
            <a:prstGeom prst="rect">
              <a:avLst/>
            </a:prstGeom>
            <a:noFill/>
          </p:spPr>
          <p:txBody>
            <a:bodyPr wrap="square" rtlCol="0">
              <a:spAutoFit/>
            </a:bodyPr>
            <a:lstStyle/>
            <a:p>
              <a:pPr defTabSz="1219200" fontAlgn="base">
                <a:lnSpc>
                  <a:spcPct val="114000"/>
                </a:lnSpc>
                <a:spcBef>
                  <a:spcPct val="0"/>
                </a:spcBef>
                <a:spcAft>
                  <a:spcPct val="0"/>
                </a:spcAft>
                <a:defRPr/>
              </a:pPr>
              <a:r>
                <a:rPr lang="zh-CN" altLang="en-US" sz="1200" dirty="0">
                  <a:solidFill>
                    <a:schemeClr val="tx1">
                      <a:lumMod val="75000"/>
                      <a:lumOff val="25000"/>
                    </a:schemeClr>
                  </a:solidFill>
                  <a:cs typeface="+mn-ea"/>
                  <a:sym typeface="+mn-lt"/>
                </a:rPr>
                <a:t>请替换文字内容复制你的内容到此请替换文字内容复制你的内容到此</a:t>
              </a:r>
              <a:endParaRPr lang="en-US" altLang="zh-CN" sz="1200" dirty="0">
                <a:solidFill>
                  <a:schemeClr val="tx1">
                    <a:lumMod val="75000"/>
                    <a:lumOff val="25000"/>
                  </a:schemeClr>
                </a:solidFill>
                <a:cs typeface="+mn-ea"/>
                <a:sym typeface="+mn-lt"/>
              </a:endParaRPr>
            </a:p>
          </p:txBody>
        </p:sp>
        <p:sp>
          <p:nvSpPr>
            <p:cNvPr id="64" name="矩形 63"/>
            <p:cNvSpPr/>
            <p:nvPr/>
          </p:nvSpPr>
          <p:spPr>
            <a:xfrm>
              <a:off x="3801934" y="4454327"/>
              <a:ext cx="1498354" cy="338554"/>
            </a:xfrm>
            <a:prstGeom prst="rect">
              <a:avLst/>
            </a:prstGeom>
          </p:spPr>
          <p:txBody>
            <a:bodyPr wrap="none">
              <a:spAutoFit/>
            </a:bodyPr>
            <a:lstStyle/>
            <a:p>
              <a:pPr fontAlgn="base">
                <a:spcBef>
                  <a:spcPct val="0"/>
                </a:spcBef>
                <a:spcAft>
                  <a:spcPct val="0"/>
                </a:spcAft>
                <a:buFont typeface="Arial" panose="020B0604020202020204" pitchFamily="34" charset="0"/>
                <a:buNone/>
              </a:pPr>
              <a:r>
                <a:rPr lang="zh-CN" altLang="en-US" sz="1600" b="1" dirty="0">
                  <a:solidFill>
                    <a:srgbClr val="4D4D4D"/>
                  </a:solidFill>
                  <a:cs typeface="+mn-ea"/>
                  <a:sym typeface="+mn-lt"/>
                </a:rPr>
                <a:t>添加标题</a:t>
              </a:r>
            </a:p>
          </p:txBody>
        </p:sp>
      </p:grpSp>
      <p:grpSp>
        <p:nvGrpSpPr>
          <p:cNvPr id="65" name="组合 64"/>
          <p:cNvGrpSpPr/>
          <p:nvPr/>
        </p:nvGrpSpPr>
        <p:grpSpPr>
          <a:xfrm>
            <a:off x="5483807" y="1713589"/>
            <a:ext cx="2148696" cy="1047775"/>
            <a:chOff x="5483806" y="1218253"/>
            <a:chExt cx="3142089" cy="1047775"/>
          </a:xfrm>
        </p:grpSpPr>
        <p:sp>
          <p:nvSpPr>
            <p:cNvPr id="66" name="矩形 65"/>
            <p:cNvSpPr/>
            <p:nvPr/>
          </p:nvSpPr>
          <p:spPr>
            <a:xfrm>
              <a:off x="5483806" y="1542175"/>
              <a:ext cx="3142089" cy="723853"/>
            </a:xfrm>
            <a:prstGeom prst="rect">
              <a:avLst/>
            </a:prstGeom>
            <a:noFill/>
          </p:spPr>
          <p:txBody>
            <a:bodyPr wrap="square" rtlCol="0">
              <a:spAutoFit/>
            </a:bodyPr>
            <a:lstStyle/>
            <a:p>
              <a:pPr defTabSz="1219200" fontAlgn="base">
                <a:lnSpc>
                  <a:spcPct val="114000"/>
                </a:lnSpc>
                <a:spcBef>
                  <a:spcPct val="0"/>
                </a:spcBef>
                <a:spcAft>
                  <a:spcPct val="0"/>
                </a:spcAft>
                <a:defRPr/>
              </a:pPr>
              <a:r>
                <a:rPr lang="zh-CN" altLang="en-US" sz="1200" dirty="0">
                  <a:solidFill>
                    <a:schemeClr val="tx1">
                      <a:lumMod val="75000"/>
                      <a:lumOff val="25000"/>
                    </a:schemeClr>
                  </a:solidFill>
                  <a:cs typeface="+mn-ea"/>
                  <a:sym typeface="+mn-lt"/>
                </a:rPr>
                <a:t>请替换文字内容复制你的内容到此请替换文字内容复制你的内容到此</a:t>
              </a:r>
              <a:endParaRPr lang="en-US" altLang="zh-CN" sz="1200" dirty="0">
                <a:solidFill>
                  <a:schemeClr val="tx1">
                    <a:lumMod val="75000"/>
                    <a:lumOff val="25000"/>
                  </a:schemeClr>
                </a:solidFill>
                <a:cs typeface="+mn-ea"/>
                <a:sym typeface="+mn-lt"/>
              </a:endParaRPr>
            </a:p>
          </p:txBody>
        </p:sp>
        <p:sp>
          <p:nvSpPr>
            <p:cNvPr id="67" name="矩形 66"/>
            <p:cNvSpPr/>
            <p:nvPr/>
          </p:nvSpPr>
          <p:spPr>
            <a:xfrm>
              <a:off x="5491431" y="1218253"/>
              <a:ext cx="1498354" cy="338554"/>
            </a:xfrm>
            <a:prstGeom prst="rect">
              <a:avLst/>
            </a:prstGeom>
          </p:spPr>
          <p:txBody>
            <a:bodyPr wrap="none">
              <a:spAutoFit/>
            </a:bodyPr>
            <a:lstStyle/>
            <a:p>
              <a:pPr fontAlgn="base">
                <a:spcBef>
                  <a:spcPct val="0"/>
                </a:spcBef>
                <a:spcAft>
                  <a:spcPct val="0"/>
                </a:spcAft>
                <a:buFont typeface="Arial" panose="020B0604020202020204" pitchFamily="34" charset="0"/>
                <a:buNone/>
              </a:pPr>
              <a:r>
                <a:rPr lang="zh-CN" altLang="en-US" sz="1600" b="1" dirty="0">
                  <a:solidFill>
                    <a:srgbClr val="4D4D4D"/>
                  </a:solidFill>
                  <a:cs typeface="+mn-ea"/>
                  <a:sym typeface="+mn-lt"/>
                </a:rPr>
                <a:t>添加标题</a:t>
              </a:r>
            </a:p>
          </p:txBody>
        </p:sp>
      </p:grpSp>
      <p:grpSp>
        <p:nvGrpSpPr>
          <p:cNvPr id="68" name="组合 67"/>
          <p:cNvGrpSpPr/>
          <p:nvPr/>
        </p:nvGrpSpPr>
        <p:grpSpPr>
          <a:xfrm>
            <a:off x="7240190" y="4723417"/>
            <a:ext cx="2148696" cy="1047775"/>
            <a:chOff x="7240189" y="4454327"/>
            <a:chExt cx="3142089" cy="1047775"/>
          </a:xfrm>
        </p:grpSpPr>
        <p:sp>
          <p:nvSpPr>
            <p:cNvPr id="69" name="矩形 68"/>
            <p:cNvSpPr/>
            <p:nvPr/>
          </p:nvSpPr>
          <p:spPr>
            <a:xfrm>
              <a:off x="7240189" y="4778249"/>
              <a:ext cx="3142089" cy="723853"/>
            </a:xfrm>
            <a:prstGeom prst="rect">
              <a:avLst/>
            </a:prstGeom>
            <a:noFill/>
          </p:spPr>
          <p:txBody>
            <a:bodyPr wrap="square" rtlCol="0">
              <a:spAutoFit/>
            </a:bodyPr>
            <a:lstStyle/>
            <a:p>
              <a:pPr defTabSz="1219200" fontAlgn="base">
                <a:lnSpc>
                  <a:spcPct val="114000"/>
                </a:lnSpc>
                <a:spcBef>
                  <a:spcPct val="0"/>
                </a:spcBef>
                <a:spcAft>
                  <a:spcPct val="0"/>
                </a:spcAft>
                <a:defRPr/>
              </a:pPr>
              <a:r>
                <a:rPr lang="zh-CN" altLang="en-US" sz="1200" dirty="0">
                  <a:solidFill>
                    <a:schemeClr val="tx1">
                      <a:lumMod val="75000"/>
                      <a:lumOff val="25000"/>
                    </a:schemeClr>
                  </a:solidFill>
                  <a:cs typeface="+mn-ea"/>
                  <a:sym typeface="+mn-lt"/>
                </a:rPr>
                <a:t>请替换文字内容复制你的内容到此请替换文字内容复制你的内容到此</a:t>
              </a:r>
              <a:endParaRPr lang="en-US" altLang="zh-CN" sz="1200" dirty="0">
                <a:solidFill>
                  <a:schemeClr val="tx1">
                    <a:lumMod val="75000"/>
                    <a:lumOff val="25000"/>
                  </a:schemeClr>
                </a:solidFill>
                <a:cs typeface="+mn-ea"/>
                <a:sym typeface="+mn-lt"/>
              </a:endParaRPr>
            </a:p>
          </p:txBody>
        </p:sp>
        <p:sp>
          <p:nvSpPr>
            <p:cNvPr id="70" name="矩形 69"/>
            <p:cNvSpPr/>
            <p:nvPr/>
          </p:nvSpPr>
          <p:spPr>
            <a:xfrm>
              <a:off x="7273202" y="4454327"/>
              <a:ext cx="1498354" cy="338554"/>
            </a:xfrm>
            <a:prstGeom prst="rect">
              <a:avLst/>
            </a:prstGeom>
          </p:spPr>
          <p:txBody>
            <a:bodyPr wrap="none">
              <a:spAutoFit/>
            </a:bodyPr>
            <a:lstStyle/>
            <a:p>
              <a:pPr fontAlgn="base">
                <a:spcBef>
                  <a:spcPct val="0"/>
                </a:spcBef>
                <a:spcAft>
                  <a:spcPct val="0"/>
                </a:spcAft>
                <a:buFont typeface="Arial" panose="020B0604020202020204" pitchFamily="34" charset="0"/>
                <a:buNone/>
              </a:pPr>
              <a:r>
                <a:rPr lang="zh-CN" altLang="en-US" sz="1600" b="1" dirty="0">
                  <a:solidFill>
                    <a:srgbClr val="4D4D4D"/>
                  </a:solidFill>
                  <a:cs typeface="+mn-ea"/>
                  <a:sym typeface="+mn-lt"/>
                </a:rPr>
                <a:t>添加标题</a:t>
              </a:r>
            </a:p>
          </p:txBody>
        </p:sp>
      </p:grpSp>
      <p:grpSp>
        <p:nvGrpSpPr>
          <p:cNvPr id="71" name="组合 70"/>
          <p:cNvGrpSpPr/>
          <p:nvPr/>
        </p:nvGrpSpPr>
        <p:grpSpPr>
          <a:xfrm>
            <a:off x="8804091" y="1713589"/>
            <a:ext cx="2297688" cy="1047775"/>
            <a:chOff x="8804091" y="1218253"/>
            <a:chExt cx="2297688" cy="1047775"/>
          </a:xfrm>
        </p:grpSpPr>
        <p:sp>
          <p:nvSpPr>
            <p:cNvPr id="72" name="矩形 71"/>
            <p:cNvSpPr/>
            <p:nvPr/>
          </p:nvSpPr>
          <p:spPr>
            <a:xfrm>
              <a:off x="8804091" y="1542175"/>
              <a:ext cx="2297688" cy="723853"/>
            </a:xfrm>
            <a:prstGeom prst="rect">
              <a:avLst/>
            </a:prstGeom>
            <a:noFill/>
          </p:spPr>
          <p:txBody>
            <a:bodyPr wrap="square" rtlCol="0">
              <a:spAutoFit/>
            </a:bodyPr>
            <a:lstStyle/>
            <a:p>
              <a:pPr defTabSz="1219200" fontAlgn="base">
                <a:lnSpc>
                  <a:spcPct val="114000"/>
                </a:lnSpc>
                <a:spcBef>
                  <a:spcPct val="0"/>
                </a:spcBef>
                <a:spcAft>
                  <a:spcPct val="0"/>
                </a:spcAft>
                <a:defRPr/>
              </a:pPr>
              <a:r>
                <a:rPr lang="zh-CN" altLang="en-US" sz="1200" dirty="0">
                  <a:solidFill>
                    <a:schemeClr val="tx1">
                      <a:lumMod val="75000"/>
                      <a:lumOff val="25000"/>
                    </a:schemeClr>
                  </a:solidFill>
                  <a:cs typeface="+mn-ea"/>
                  <a:sym typeface="+mn-lt"/>
                </a:rPr>
                <a:t>请替换文字内容复制你的内容到此请替换文字内容复制你的内容到此</a:t>
              </a:r>
              <a:endParaRPr lang="en-US" altLang="zh-CN" sz="1200" dirty="0">
                <a:solidFill>
                  <a:schemeClr val="tx1">
                    <a:lumMod val="75000"/>
                    <a:lumOff val="25000"/>
                  </a:schemeClr>
                </a:solidFill>
                <a:cs typeface="+mn-ea"/>
                <a:sym typeface="+mn-lt"/>
              </a:endParaRPr>
            </a:p>
          </p:txBody>
        </p:sp>
        <p:sp>
          <p:nvSpPr>
            <p:cNvPr id="73" name="矩形 72"/>
            <p:cNvSpPr/>
            <p:nvPr/>
          </p:nvSpPr>
          <p:spPr>
            <a:xfrm>
              <a:off x="8811714" y="1218253"/>
              <a:ext cx="1024639" cy="338554"/>
            </a:xfrm>
            <a:prstGeom prst="rect">
              <a:avLst/>
            </a:prstGeom>
          </p:spPr>
          <p:txBody>
            <a:bodyPr wrap="none">
              <a:spAutoFit/>
            </a:bodyPr>
            <a:lstStyle/>
            <a:p>
              <a:pPr fontAlgn="base">
                <a:spcBef>
                  <a:spcPct val="0"/>
                </a:spcBef>
                <a:spcAft>
                  <a:spcPct val="0"/>
                </a:spcAft>
                <a:buFont typeface="Arial" panose="020B0604020202020204" pitchFamily="34" charset="0"/>
                <a:buNone/>
              </a:pPr>
              <a:r>
                <a:rPr lang="zh-CN" altLang="en-US" sz="1600" b="1" dirty="0">
                  <a:solidFill>
                    <a:srgbClr val="4D4D4D"/>
                  </a:solidFill>
                  <a:cs typeface="+mn-ea"/>
                  <a:sym typeface="+mn-lt"/>
                </a:rPr>
                <a:t>添加标题</a:t>
              </a: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14" presetClass="entr" presetSubtype="1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randombar(horizontal)">
                                      <p:cBhvr>
                                        <p:cTn id="10" dur="500"/>
                                        <p:tgtEl>
                                          <p:spTgt spid="50"/>
                                        </p:tgtEl>
                                      </p:cBhvr>
                                    </p:animEffect>
                                  </p:childTnLst>
                                </p:cTn>
                              </p:par>
                              <p:par>
                                <p:cTn id="11" presetID="14" presetClass="entr" presetSubtype="1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randombar(horizontal)">
                                      <p:cBhvr>
                                        <p:cTn id="13" dur="500"/>
                                        <p:tgtEl>
                                          <p:spTgt spid="53"/>
                                        </p:tgtEl>
                                      </p:cBhvr>
                                    </p:animEffect>
                                  </p:childTnLst>
                                </p:cTn>
                              </p:par>
                              <p:par>
                                <p:cTn id="14" presetID="14" presetClass="entr" presetSubtype="1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randombar(horizontal)">
                                      <p:cBhvr>
                                        <p:cTn id="16" dur="500"/>
                                        <p:tgtEl>
                                          <p:spTgt spid="56"/>
                                        </p:tgtEl>
                                      </p:cBhvr>
                                    </p:animEffect>
                                  </p:childTnLst>
                                </p:cTn>
                              </p:par>
                              <p:par>
                                <p:cTn id="17" presetID="14" presetClass="entr" presetSubtype="1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randombar(horizontal)">
                                      <p:cBhvr>
                                        <p:cTn id="19" dur="500"/>
                                        <p:tgtEl>
                                          <p:spTgt spid="59"/>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heel(1)">
                                      <p:cBhvr>
                                        <p:cTn id="22" dur="2000"/>
                                        <p:tgtEl>
                                          <p:spTgt spid="39"/>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heel(1)">
                                      <p:cBhvr>
                                        <p:cTn id="25" dur="2000"/>
                                        <p:tgtEl>
                                          <p:spTgt spid="4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heel(1)">
                                      <p:cBhvr>
                                        <p:cTn id="28" dur="2000"/>
                                        <p:tgtEl>
                                          <p:spTgt spid="40"/>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heel(1)">
                                      <p:cBhvr>
                                        <p:cTn id="31" dur="2000"/>
                                        <p:tgtEl>
                                          <p:spTgt spid="43"/>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heel(1)">
                                      <p:cBhvr>
                                        <p:cTn id="34" dur="2000"/>
                                        <p:tgtEl>
                                          <p:spTgt spid="41"/>
                                        </p:tgtEl>
                                      </p:cBhvr>
                                    </p:animEffect>
                                  </p:childTnLst>
                                </p:cTn>
                              </p:par>
                            </p:childTnLst>
                          </p:cTn>
                        </p:par>
                        <p:par>
                          <p:cTn id="35" fill="hold">
                            <p:stCondLst>
                              <p:cond delay="500"/>
                            </p:stCondLst>
                            <p:childTnLst>
                              <p:par>
                                <p:cTn id="36" presetID="42" presetClass="entr" presetSubtype="0" fill="hold"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1000"/>
                                        <p:tgtEl>
                                          <p:spTgt spid="44"/>
                                        </p:tgtEl>
                                      </p:cBhvr>
                                    </p:animEffect>
                                    <p:anim calcmode="lin" valueType="num">
                                      <p:cBhvr>
                                        <p:cTn id="39" dur="1000" fill="hold"/>
                                        <p:tgtEl>
                                          <p:spTgt spid="44"/>
                                        </p:tgtEl>
                                        <p:attrNameLst>
                                          <p:attrName>ppt_x</p:attrName>
                                        </p:attrNameLst>
                                      </p:cBhvr>
                                      <p:tavLst>
                                        <p:tav tm="0">
                                          <p:val>
                                            <p:strVal val="#ppt_x"/>
                                          </p:val>
                                        </p:tav>
                                        <p:tav tm="100000">
                                          <p:val>
                                            <p:strVal val="#ppt_x"/>
                                          </p:val>
                                        </p:tav>
                                      </p:tavLst>
                                    </p:anim>
                                    <p:anim calcmode="lin" valueType="num">
                                      <p:cBhvr>
                                        <p:cTn id="40" dur="1000" fill="hold"/>
                                        <p:tgtEl>
                                          <p:spTgt spid="44"/>
                                        </p:tgtEl>
                                        <p:attrNameLst>
                                          <p:attrName>ppt_y</p:attrName>
                                        </p:attrNameLst>
                                      </p:cBhvr>
                                      <p:tavLst>
                                        <p:tav tm="0">
                                          <p:val>
                                            <p:strVal val="#ppt_y+.1"/>
                                          </p:val>
                                        </p:tav>
                                        <p:tav tm="100000">
                                          <p:val>
                                            <p:strVal val="#ppt_y"/>
                                          </p:val>
                                        </p:tav>
                                      </p:tavLst>
                                    </p:anim>
                                  </p:childTnLst>
                                </p:cTn>
                              </p:par>
                            </p:childTnLst>
                          </p:cTn>
                        </p:par>
                        <p:par>
                          <p:cTn id="41" fill="hold">
                            <p:stCondLst>
                              <p:cond delay="1500"/>
                            </p:stCondLst>
                            <p:childTnLst>
                              <p:par>
                                <p:cTn id="42" presetID="42" presetClass="entr" presetSubtype="0" fill="hold"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1000"/>
                                        <p:tgtEl>
                                          <p:spTgt spid="62"/>
                                        </p:tgtEl>
                                      </p:cBhvr>
                                    </p:animEffect>
                                    <p:anim calcmode="lin" valueType="num">
                                      <p:cBhvr>
                                        <p:cTn id="45" dur="1000" fill="hold"/>
                                        <p:tgtEl>
                                          <p:spTgt spid="62"/>
                                        </p:tgtEl>
                                        <p:attrNameLst>
                                          <p:attrName>ppt_x</p:attrName>
                                        </p:attrNameLst>
                                      </p:cBhvr>
                                      <p:tavLst>
                                        <p:tav tm="0">
                                          <p:val>
                                            <p:strVal val="#ppt_x"/>
                                          </p:val>
                                        </p:tav>
                                        <p:tav tm="100000">
                                          <p:val>
                                            <p:strVal val="#ppt_x"/>
                                          </p:val>
                                        </p:tav>
                                      </p:tavLst>
                                    </p:anim>
                                    <p:anim calcmode="lin" valueType="num">
                                      <p:cBhvr>
                                        <p:cTn id="46" dur="1000" fill="hold"/>
                                        <p:tgtEl>
                                          <p:spTgt spid="62"/>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42" presetClass="entr" presetSubtype="0" fill="hold" nodeType="after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fade">
                                      <p:cBhvr>
                                        <p:cTn id="50" dur="1000"/>
                                        <p:tgtEl>
                                          <p:spTgt spid="65"/>
                                        </p:tgtEl>
                                      </p:cBhvr>
                                    </p:animEffect>
                                    <p:anim calcmode="lin" valueType="num">
                                      <p:cBhvr>
                                        <p:cTn id="51" dur="1000" fill="hold"/>
                                        <p:tgtEl>
                                          <p:spTgt spid="65"/>
                                        </p:tgtEl>
                                        <p:attrNameLst>
                                          <p:attrName>ppt_x</p:attrName>
                                        </p:attrNameLst>
                                      </p:cBhvr>
                                      <p:tavLst>
                                        <p:tav tm="0">
                                          <p:val>
                                            <p:strVal val="#ppt_x"/>
                                          </p:val>
                                        </p:tav>
                                        <p:tav tm="100000">
                                          <p:val>
                                            <p:strVal val="#ppt_x"/>
                                          </p:val>
                                        </p:tav>
                                      </p:tavLst>
                                    </p:anim>
                                    <p:anim calcmode="lin" valueType="num">
                                      <p:cBhvr>
                                        <p:cTn id="52" dur="1000" fill="hold"/>
                                        <p:tgtEl>
                                          <p:spTgt spid="65"/>
                                        </p:tgtEl>
                                        <p:attrNameLst>
                                          <p:attrName>ppt_y</p:attrName>
                                        </p:attrNameLst>
                                      </p:cBhvr>
                                      <p:tavLst>
                                        <p:tav tm="0">
                                          <p:val>
                                            <p:strVal val="#ppt_y+.1"/>
                                          </p:val>
                                        </p:tav>
                                        <p:tav tm="100000">
                                          <p:val>
                                            <p:strVal val="#ppt_y"/>
                                          </p:val>
                                        </p:tav>
                                      </p:tavLst>
                                    </p:anim>
                                  </p:childTnLst>
                                </p:cTn>
                              </p:par>
                            </p:childTnLst>
                          </p:cTn>
                        </p:par>
                        <p:par>
                          <p:cTn id="53" fill="hold">
                            <p:stCondLst>
                              <p:cond delay="3500"/>
                            </p:stCondLst>
                            <p:childTnLst>
                              <p:par>
                                <p:cTn id="54" presetID="42" presetClass="entr" presetSubtype="0" fill="hold" nodeType="after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1000"/>
                                        <p:tgtEl>
                                          <p:spTgt spid="68"/>
                                        </p:tgtEl>
                                      </p:cBhvr>
                                    </p:animEffect>
                                    <p:anim calcmode="lin" valueType="num">
                                      <p:cBhvr>
                                        <p:cTn id="57" dur="1000" fill="hold"/>
                                        <p:tgtEl>
                                          <p:spTgt spid="68"/>
                                        </p:tgtEl>
                                        <p:attrNameLst>
                                          <p:attrName>ppt_x</p:attrName>
                                        </p:attrNameLst>
                                      </p:cBhvr>
                                      <p:tavLst>
                                        <p:tav tm="0">
                                          <p:val>
                                            <p:strVal val="#ppt_x"/>
                                          </p:val>
                                        </p:tav>
                                        <p:tav tm="100000">
                                          <p:val>
                                            <p:strVal val="#ppt_x"/>
                                          </p:val>
                                        </p:tav>
                                      </p:tavLst>
                                    </p:anim>
                                    <p:anim calcmode="lin" valueType="num">
                                      <p:cBhvr>
                                        <p:cTn id="58" dur="1000" fill="hold"/>
                                        <p:tgtEl>
                                          <p:spTgt spid="68"/>
                                        </p:tgtEl>
                                        <p:attrNameLst>
                                          <p:attrName>ppt_y</p:attrName>
                                        </p:attrNameLst>
                                      </p:cBhvr>
                                      <p:tavLst>
                                        <p:tav tm="0">
                                          <p:val>
                                            <p:strVal val="#ppt_y+.1"/>
                                          </p:val>
                                        </p:tav>
                                        <p:tav tm="100000">
                                          <p:val>
                                            <p:strVal val="#ppt_y"/>
                                          </p:val>
                                        </p:tav>
                                      </p:tavLst>
                                    </p:anim>
                                  </p:childTnLst>
                                </p:cTn>
                              </p:par>
                            </p:childTnLst>
                          </p:cTn>
                        </p:par>
                        <p:par>
                          <p:cTn id="59" fill="hold">
                            <p:stCondLst>
                              <p:cond delay="4500"/>
                            </p:stCondLst>
                            <p:childTnLst>
                              <p:par>
                                <p:cTn id="60" presetID="42" presetClass="entr" presetSubtype="0"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1000"/>
                                        <p:tgtEl>
                                          <p:spTgt spid="71"/>
                                        </p:tgtEl>
                                      </p:cBhvr>
                                    </p:animEffect>
                                    <p:anim calcmode="lin" valueType="num">
                                      <p:cBhvr>
                                        <p:cTn id="63" dur="1000" fill="hold"/>
                                        <p:tgtEl>
                                          <p:spTgt spid="71"/>
                                        </p:tgtEl>
                                        <p:attrNameLst>
                                          <p:attrName>ppt_x</p:attrName>
                                        </p:attrNameLst>
                                      </p:cBhvr>
                                      <p:tavLst>
                                        <p:tav tm="0">
                                          <p:val>
                                            <p:strVal val="#ppt_x"/>
                                          </p:val>
                                        </p:tav>
                                        <p:tav tm="100000">
                                          <p:val>
                                            <p:strVal val="#ppt_x"/>
                                          </p:val>
                                        </p:tav>
                                      </p:tavLst>
                                    </p:anim>
                                    <p:anim calcmode="lin" valueType="num">
                                      <p:cBhvr>
                                        <p:cTn id="6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 name="KSO_WPP_MARK_KEY" val="e0b31fbc-dd69-4fa4-9e08-ff364e41fd26"/>
  <p:tag name="COMMONDATA" val="eyJoZGlkIjoiYjNkNDYxMmIwNmM5NTY2OTdkODYxNGM2OGY2YmI2OGYifQ=="/>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slus3pf">
      <a:majorFont>
        <a:latin typeface="造字工房悦黑体验版纤细体"/>
        <a:ea typeface="造字工房悦黑体验版纤细体"/>
        <a:cs typeface=""/>
      </a:majorFont>
      <a:minorFont>
        <a:latin typeface="造字工房悦黑体验版纤细体"/>
        <a:ea typeface="造字工房悦黑体验版纤细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slus3pf">
      <a:majorFont>
        <a:latin typeface="造字工房悦黑体验版纤细体"/>
        <a:ea typeface="造字工房悦黑体验版纤细体"/>
        <a:cs typeface=""/>
      </a:majorFont>
      <a:minorFont>
        <a:latin typeface="造字工房悦黑体验版纤细体"/>
        <a:ea typeface="造字工房悦黑体验版纤细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TotalTime>
  <Words>2059</Words>
  <Application>Microsoft Office PowerPoint</Application>
  <PresentationFormat>宽屏</PresentationFormat>
  <Paragraphs>181</Paragraphs>
  <Slides>21</Slides>
  <Notes>20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DengXian</vt:lpstr>
      <vt:lpstr>思源黑体</vt:lpstr>
      <vt:lpstr>微软雅黑</vt:lpstr>
      <vt:lpstr>造字工房悦黑体验版纤细体</vt:lpstr>
      <vt:lpstr>Arial</vt:lpstr>
      <vt:lpstr>Times New Roman</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极简黑白</dc:title>
  <dc:creator>第一PPT</dc:creator>
  <cp:keywords>www.1ppt.com</cp:keywords>
  <dc:description>www.1ppt.com</dc:description>
  <cp:lastModifiedBy>Administrator</cp:lastModifiedBy>
  <cp:revision>12</cp:revision>
  <dcterms:created xsi:type="dcterms:W3CDTF">2018-06-17T04:53:00Z</dcterms:created>
  <dcterms:modified xsi:type="dcterms:W3CDTF">2023-07-21T01:25:00Z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DC1139D8EC0C4FDEABA2DBB49A713C4D_12</vt:lpwstr>
  </property>
  <property fmtid="{D5CDD505-2E9C-101B-9397-08002B2CF9AE}" pid="3" name="KSOProductBuildVer">
    <vt:lpwstr>2052-11.1.0.14309</vt:lpwstr>
  </property>
</Properties>
</file>