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8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A51666-6813-4C1A-BE30-43E5609E03BB}" v="4" dt="2020-08-28T20:32:37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DAA51666-6813-4C1A-BE30-43E5609E03BB}"/>
    <pc:docChg chg="addSld delSld modSld">
      <pc:chgData name="Yang Xu" userId="2ef8d03b0d59ea36" providerId="LiveId" clId="{DAA51666-6813-4C1A-BE30-43E5609E03BB}" dt="2020-08-28T20:35:02.244" v="86" actId="20577"/>
      <pc:docMkLst>
        <pc:docMk/>
      </pc:docMkLst>
      <pc:sldChg chg="del">
        <pc:chgData name="Yang Xu" userId="2ef8d03b0d59ea36" providerId="LiveId" clId="{DAA51666-6813-4C1A-BE30-43E5609E03BB}" dt="2020-08-28T20:28:53.763" v="31" actId="47"/>
        <pc:sldMkLst>
          <pc:docMk/>
          <pc:sldMk cId="2512956064" sldId="257"/>
        </pc:sldMkLst>
      </pc:sldChg>
      <pc:sldChg chg="modSp mod">
        <pc:chgData name="Yang Xu" userId="2ef8d03b0d59ea36" providerId="LiveId" clId="{DAA51666-6813-4C1A-BE30-43E5609E03BB}" dt="2020-08-28T20:28:48.484" v="30" actId="20577"/>
        <pc:sldMkLst>
          <pc:docMk/>
          <pc:sldMk cId="1936153105" sldId="258"/>
        </pc:sldMkLst>
        <pc:spChg chg="mod">
          <ac:chgData name="Yang Xu" userId="2ef8d03b0d59ea36" providerId="LiveId" clId="{DAA51666-6813-4C1A-BE30-43E5609E03BB}" dt="2020-08-28T20:28:48.484" v="3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DAA51666-6813-4C1A-BE30-43E5609E03BB}" dt="2020-08-28T20:28:53.763" v="31" actId="47"/>
        <pc:sldMkLst>
          <pc:docMk/>
          <pc:sldMk cId="1503840005" sldId="259"/>
        </pc:sldMkLst>
      </pc:sldChg>
      <pc:sldChg chg="del">
        <pc:chgData name="Yang Xu" userId="2ef8d03b0d59ea36" providerId="LiveId" clId="{DAA51666-6813-4C1A-BE30-43E5609E03BB}" dt="2020-08-28T20:28:53.763" v="31" actId="47"/>
        <pc:sldMkLst>
          <pc:docMk/>
          <pc:sldMk cId="3860218374" sldId="260"/>
        </pc:sldMkLst>
      </pc:sldChg>
      <pc:sldChg chg="del">
        <pc:chgData name="Yang Xu" userId="2ef8d03b0d59ea36" providerId="LiveId" clId="{DAA51666-6813-4C1A-BE30-43E5609E03BB}" dt="2020-08-28T20:28:53.763" v="31" actId="47"/>
        <pc:sldMkLst>
          <pc:docMk/>
          <pc:sldMk cId="1477368812" sldId="262"/>
        </pc:sldMkLst>
      </pc:sldChg>
      <pc:sldChg chg="del">
        <pc:chgData name="Yang Xu" userId="2ef8d03b0d59ea36" providerId="LiveId" clId="{DAA51666-6813-4C1A-BE30-43E5609E03BB}" dt="2020-08-28T20:28:53.763" v="31" actId="47"/>
        <pc:sldMkLst>
          <pc:docMk/>
          <pc:sldMk cId="4135838749" sldId="263"/>
        </pc:sldMkLst>
      </pc:sldChg>
      <pc:sldChg chg="del">
        <pc:chgData name="Yang Xu" userId="2ef8d03b0d59ea36" providerId="LiveId" clId="{DAA51666-6813-4C1A-BE30-43E5609E03BB}" dt="2020-08-28T20:28:53.763" v="31" actId="47"/>
        <pc:sldMkLst>
          <pc:docMk/>
          <pc:sldMk cId="336468213" sldId="264"/>
        </pc:sldMkLst>
      </pc:sldChg>
      <pc:sldChg chg="del">
        <pc:chgData name="Yang Xu" userId="2ef8d03b0d59ea36" providerId="LiveId" clId="{DAA51666-6813-4C1A-BE30-43E5609E03BB}" dt="2020-08-28T20:28:53.763" v="31" actId="47"/>
        <pc:sldMkLst>
          <pc:docMk/>
          <pc:sldMk cId="3774058869" sldId="265"/>
        </pc:sldMkLst>
      </pc:sldChg>
      <pc:sldChg chg="del">
        <pc:chgData name="Yang Xu" userId="2ef8d03b0d59ea36" providerId="LiveId" clId="{DAA51666-6813-4C1A-BE30-43E5609E03BB}" dt="2020-08-28T20:28:53.763" v="31" actId="47"/>
        <pc:sldMkLst>
          <pc:docMk/>
          <pc:sldMk cId="2336223732" sldId="266"/>
        </pc:sldMkLst>
      </pc:sldChg>
      <pc:sldChg chg="modSp mod">
        <pc:chgData name="Yang Xu" userId="2ef8d03b0d59ea36" providerId="LiveId" clId="{DAA51666-6813-4C1A-BE30-43E5609E03BB}" dt="2020-08-28T20:35:02.244" v="86" actId="20577"/>
        <pc:sldMkLst>
          <pc:docMk/>
          <pc:sldMk cId="2756408979" sldId="267"/>
        </pc:sldMkLst>
        <pc:spChg chg="mod">
          <ac:chgData name="Yang Xu" userId="2ef8d03b0d59ea36" providerId="LiveId" clId="{DAA51666-6813-4C1A-BE30-43E5609E03BB}" dt="2020-08-28T20:35:02.244" v="86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addSp modSp new mod">
        <pc:chgData name="Yang Xu" userId="2ef8d03b0d59ea36" providerId="LiveId" clId="{DAA51666-6813-4C1A-BE30-43E5609E03BB}" dt="2020-08-28T20:32:39.942" v="37" actId="1076"/>
        <pc:sldMkLst>
          <pc:docMk/>
          <pc:sldMk cId="41411934" sldId="268"/>
        </pc:sldMkLst>
        <pc:spChg chg="add">
          <ac:chgData name="Yang Xu" userId="2ef8d03b0d59ea36" providerId="LiveId" clId="{DAA51666-6813-4C1A-BE30-43E5609E03BB}" dt="2020-08-28T20:29:32.806" v="33"/>
          <ac:spMkLst>
            <pc:docMk/>
            <pc:sldMk cId="41411934" sldId="268"/>
            <ac:spMk id="2" creationId="{14BBCC6C-BA5E-4473-8879-E5E24BAF098F}"/>
          </ac:spMkLst>
        </pc:spChg>
        <pc:picChg chg="add mod">
          <ac:chgData name="Yang Xu" userId="2ef8d03b0d59ea36" providerId="LiveId" clId="{DAA51666-6813-4C1A-BE30-43E5609E03BB}" dt="2020-08-28T20:32:39.942" v="37" actId="1076"/>
          <ac:picMkLst>
            <pc:docMk/>
            <pc:sldMk cId="41411934" sldId="268"/>
            <ac:picMk id="3" creationId="{1E9F834B-79D1-4AA4-8644-52CD21ED597F}"/>
          </ac:picMkLst>
        </pc:picChg>
        <pc:picChg chg="add mod">
          <ac:chgData name="Yang Xu" userId="2ef8d03b0d59ea36" providerId="LiveId" clId="{DAA51666-6813-4C1A-BE30-43E5609E03BB}" dt="2020-08-28T20:30:09.455" v="35" actId="1076"/>
          <ac:picMkLst>
            <pc:docMk/>
            <pc:sldMk cId="41411934" sldId="268"/>
            <ac:picMk id="1028" creationId="{B69E1FEF-D95F-4C8D-9FD6-10D67852A26D}"/>
          </ac:picMkLst>
        </pc:picChg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00. </a:t>
            </a:r>
            <a:r>
              <a:rPr lang="zh-CN" altLang="en-US" dirty="0"/>
              <a:t>课程准备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See the source image">
            <a:extLst>
              <a:ext uri="{FF2B5EF4-FFF2-40B4-BE49-F238E27FC236}">
                <a16:creationId xmlns:a16="http://schemas.microsoft.com/office/drawing/2014/main" id="{14BBCC6C-BA5E-4473-8879-E5E24BAF09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9E1FEF-D95F-4C8D-9FD6-10D67852A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-6711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9F834B-79D1-4AA4-8644-52CD21ED5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7112"/>
            <a:ext cx="5458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作业题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公众号：</a:t>
            </a:r>
            <a:r>
              <a:rPr lang="en-US" altLang="zh-CN" sz="2000" dirty="0" err="1"/>
              <a:t>vNext</a:t>
            </a:r>
            <a:endParaRPr lang="en-US" altLang="zh-CN" sz="20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专注 </a:t>
            </a:r>
            <a:r>
              <a:rPr lang="en-US" altLang="zh-CN" sz="2000" dirty="0"/>
              <a:t>Rust </a:t>
            </a:r>
            <a:r>
              <a:rPr lang="zh-CN" altLang="en-US" sz="2000" dirty="0"/>
              <a:t>和 </a:t>
            </a:r>
            <a:r>
              <a:rPr lang="en-US" altLang="zh-CN" sz="2000" dirty="0"/>
              <a:t>Go</a:t>
            </a:r>
            <a:r>
              <a:rPr lang="zh-CN" altLang="en-US" sz="2000"/>
              <a:t>！</a:t>
            </a:r>
            <a:endParaRPr lang="en-US" altLang="zh-CN" sz="2000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50</TotalTime>
  <Words>47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Noto Sans</vt:lpstr>
      <vt:lpstr>Open Sans ExtraBold</vt:lpstr>
      <vt:lpstr>Trebuchet MS</vt:lpstr>
      <vt:lpstr>Berlin</vt:lpstr>
      <vt:lpstr>Go 语言快速入门 </vt:lpstr>
      <vt:lpstr>00. 课程准备</vt:lpstr>
      <vt:lpstr>PowerPoint Presentation</vt:lpstr>
      <vt:lpstr>作业题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30讲</dc:title>
  <dc:creator>Yang Xu</dc:creator>
  <cp:lastModifiedBy>Yang Xu</cp:lastModifiedBy>
  <cp:revision>1</cp:revision>
  <dcterms:created xsi:type="dcterms:W3CDTF">2020-05-16T14:27:51Z</dcterms:created>
  <dcterms:modified xsi:type="dcterms:W3CDTF">2020-08-28T20:35:16Z</dcterms:modified>
</cp:coreProperties>
</file>