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F7CD73-BD84-4ADF-962F-4D10BE6297D2}" v="24" dt="2020-06-03T13:17:44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8A46-CCC6-419A-AE9D-03FD659A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8487-EB8A-4A31-B446-8A0AA1D3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想要打印一行文字，你就可以使用 </a:t>
            </a:r>
            <a:r>
              <a:rPr lang="en-US" altLang="zh-CN" dirty="0" err="1"/>
              <a:t>Println</a:t>
            </a:r>
            <a:r>
              <a:rPr lang="en-US" altLang="zh-CN" dirty="0"/>
              <a:t> </a:t>
            </a:r>
            <a:r>
              <a:rPr lang="zh-CN" altLang="en-US" dirty="0"/>
              <a:t>这个函数（</a:t>
            </a:r>
            <a:r>
              <a:rPr lang="en-US" altLang="zh-CN" dirty="0"/>
              <a:t>ln </a:t>
            </a:r>
            <a:r>
              <a:rPr lang="zh-CN" altLang="en-US" dirty="0"/>
              <a:t>就是 </a:t>
            </a:r>
            <a:r>
              <a:rPr lang="en-US" altLang="zh-CN" dirty="0"/>
              <a:t>line </a:t>
            </a:r>
            <a:r>
              <a:rPr lang="zh-CN" altLang="en-US" dirty="0"/>
              <a:t>的简写）</a:t>
            </a:r>
            <a:endParaRPr lang="en-US" altLang="zh-CN" dirty="0"/>
          </a:p>
          <a:p>
            <a:pPr lvl="1"/>
            <a:r>
              <a:rPr lang="en-US" altLang="zh-CN" dirty="0" err="1"/>
              <a:t>Println</a:t>
            </a:r>
            <a:r>
              <a:rPr lang="en-US" altLang="zh-CN" dirty="0"/>
              <a:t> </a:t>
            </a:r>
            <a:r>
              <a:rPr lang="zh-CN" altLang="en-US" dirty="0"/>
              <a:t>的前面使用了 </a:t>
            </a:r>
            <a:r>
              <a:rPr lang="en-US" altLang="zh-CN" dirty="0" err="1"/>
              <a:t>fmt</a:t>
            </a:r>
            <a:r>
              <a:rPr lang="en-US" altLang="zh-CN" dirty="0"/>
              <a:t> </a:t>
            </a:r>
            <a:r>
              <a:rPr lang="zh-CN" altLang="en-US" dirty="0"/>
              <a:t>和一个点，这是因为 </a:t>
            </a:r>
            <a:r>
              <a:rPr lang="en-US" altLang="zh-CN" dirty="0" err="1"/>
              <a:t>Println</a:t>
            </a:r>
            <a:r>
              <a:rPr lang="en-US" altLang="zh-CN" dirty="0"/>
              <a:t> </a:t>
            </a:r>
            <a:r>
              <a:rPr lang="zh-CN" altLang="en-US" dirty="0"/>
              <a:t>是由 </a:t>
            </a:r>
            <a:r>
              <a:rPr lang="en-US" altLang="zh-CN" dirty="0" err="1"/>
              <a:t>fmt</a:t>
            </a:r>
            <a:r>
              <a:rPr lang="en-US" altLang="zh-CN" dirty="0"/>
              <a:t> </a:t>
            </a:r>
            <a:r>
              <a:rPr lang="zh-CN" altLang="en-US" dirty="0"/>
              <a:t>这个 </a:t>
            </a:r>
            <a:r>
              <a:rPr lang="en-US" altLang="zh-CN" dirty="0"/>
              <a:t>package </a:t>
            </a:r>
            <a:r>
              <a:rPr lang="zh-CN" altLang="en-US" dirty="0"/>
              <a:t>提供的函数。</a:t>
            </a:r>
          </a:p>
          <a:p>
            <a:endParaRPr lang="zh-CN" altLang="en-US" dirty="0"/>
          </a:p>
          <a:p>
            <a:r>
              <a:rPr lang="en-US" altLang="zh-CN" dirty="0"/>
              <a:t>Go</a:t>
            </a:r>
            <a:r>
              <a:rPr lang="zh-CN" altLang="en-US" dirty="0"/>
              <a:t>对 </a:t>
            </a:r>
            <a:r>
              <a:rPr lang="en-US" altLang="zh-CN" dirty="0"/>
              <a:t>{ } </a:t>
            </a:r>
            <a:r>
              <a:rPr lang="zh-CN" altLang="en-US" dirty="0"/>
              <a:t>的位置很挑剔。在代码 </a:t>
            </a:r>
            <a:r>
              <a:rPr lang="en-US" altLang="zh-CN" dirty="0"/>
              <a:t>01.01 </a:t>
            </a:r>
            <a:r>
              <a:rPr lang="zh-CN" altLang="en-US" dirty="0"/>
              <a:t>中，左大括号 </a:t>
            </a:r>
            <a:r>
              <a:rPr lang="en-US" altLang="zh-CN" dirty="0"/>
              <a:t>{ </a:t>
            </a:r>
            <a:r>
              <a:rPr lang="zh-CN" altLang="en-US" dirty="0"/>
              <a:t>与 </a:t>
            </a:r>
            <a:r>
              <a:rPr lang="en-US" altLang="zh-CN" dirty="0"/>
              <a:t>func </a:t>
            </a:r>
            <a:r>
              <a:rPr lang="zh-CN" altLang="en-US" dirty="0"/>
              <a:t>关键字位于同一行，而右大括号 </a:t>
            </a:r>
            <a:r>
              <a:rPr lang="en-US" altLang="zh-CN" dirty="0"/>
              <a:t>} </a:t>
            </a:r>
            <a:r>
              <a:rPr lang="zh-CN" altLang="en-US" dirty="0"/>
              <a:t>位于其自己的行。</a:t>
            </a:r>
            <a:endParaRPr lang="en-US" altLang="zh-CN" dirty="0"/>
          </a:p>
          <a:p>
            <a:pPr lvl="1"/>
            <a:r>
              <a:rPr lang="zh-CN" altLang="en-US" b="1" dirty="0"/>
              <a:t>这是唯一一种允许的样式。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6223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altLang="zh-CN" sz="2000"/>
              <a:t>Go </a:t>
            </a:r>
            <a:r>
              <a:rPr lang="zh-CN" altLang="en-US" sz="2000"/>
              <a:t>编译器有哪些优点？</a:t>
            </a:r>
            <a:endParaRPr lang="en-US" altLang="zh-CN" sz="200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altLang="zh-CN" sz="2000"/>
              <a:t>Go </a:t>
            </a:r>
            <a:r>
              <a:rPr lang="zh-CN" altLang="en-US" sz="2000"/>
              <a:t>的程序从哪里开始运行？</a:t>
            </a:r>
            <a:endParaRPr lang="en-US" altLang="zh-CN" sz="200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altLang="zh-CN" sz="2000"/>
              <a:t>fmt </a:t>
            </a:r>
            <a:r>
              <a:rPr lang="zh-CN" altLang="en-US" sz="2000"/>
              <a:t>这个 </a:t>
            </a:r>
            <a:r>
              <a:rPr lang="en-US" altLang="zh-CN" sz="2000"/>
              <a:t>package </a:t>
            </a:r>
            <a:r>
              <a:rPr lang="zh-CN" altLang="en-US" sz="2000"/>
              <a:t>提供了哪些功能？</a:t>
            </a:r>
            <a:endParaRPr lang="en-US" altLang="zh-CN" sz="200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/>
              <a:t>左花括号 </a:t>
            </a:r>
            <a:r>
              <a:rPr lang="en-US" altLang="zh-CN" sz="2000"/>
              <a:t>{ </a:t>
            </a:r>
            <a:r>
              <a:rPr lang="zh-CN" altLang="en-US" sz="2000"/>
              <a:t>放在哪不会引起语法错误？</a:t>
            </a:r>
            <a:endParaRPr lang="en-US" altLang="zh-CN" sz="200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/>
              <a:t>编写一个程序：</a:t>
            </a:r>
            <a:endParaRPr lang="en-US" altLang="zh-CN" sz="2000"/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zh-CN" altLang="en-US" sz="2000"/>
              <a:t>第一行输出 </a:t>
            </a:r>
            <a:r>
              <a:rPr lang="en-US" altLang="zh-CN" sz="2000"/>
              <a:t>Hello, World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zh-CN" altLang="en-US" sz="2000"/>
              <a:t>第二行输出 </a:t>
            </a:r>
            <a:r>
              <a:rPr lang="en-US" altLang="zh-CN" sz="2000"/>
              <a:t>Hello</a:t>
            </a:r>
            <a:r>
              <a:rPr lang="zh-CN" altLang="en-US" sz="2000"/>
              <a:t>。</a:t>
            </a:r>
            <a:endParaRPr lang="en-US" sz="200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01. </a:t>
            </a:r>
            <a:r>
              <a:rPr lang="zh-CN" altLang="en-US" dirty="0"/>
              <a:t>简介和准备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924D-AEEA-44A2-9A99-0E2D9053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1.1 </a:t>
            </a:r>
            <a:r>
              <a:rPr lang="zh-CN" altLang="en-US" b="1" dirty="0"/>
              <a:t>什么是</a:t>
            </a:r>
            <a:r>
              <a:rPr lang="en-US" b="1" dirty="0"/>
              <a:t> Go</a:t>
            </a:r>
            <a:r>
              <a:rPr lang="zh-CN" altLang="en-US" b="1" dirty="0"/>
              <a:t>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4862-13C2-4979-94CB-9F5A812E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语言是一门编译语言。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在你运行程序之前，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首先使用编译器把你的代码转换成机器能够读懂的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它会把你所有的代码编译成一个可执行文件，在编译的过程中，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编译器能够捕获一些错误。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不是所有的编程语言都使用这种方式。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Ruby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等很多语言都是使用解释器，随着程序的运行，一个语句一个语句的进行翻译。但这也意味着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bug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可能就潜伏在你还没有测试过的路径上。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这些就是解释型语言。</a:t>
            </a: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956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13C9-40CA-43A1-8A5C-ED709575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</a:t>
            </a:r>
            <a:r>
              <a:rPr lang="zh-CN" altLang="en-US" dirty="0"/>
              <a:t>的由来和评价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D51F-507E-4274-B15E-FE0898F0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“我们想要一个安全的、静态编译的、高性能的、类似 </a:t>
            </a:r>
            <a:r>
              <a:rPr lang="en-US" altLang="zh-CN" dirty="0"/>
              <a:t>C++ </a:t>
            </a:r>
            <a:r>
              <a:rPr lang="zh-CN" altLang="en-US" dirty="0"/>
              <a:t>和 </a:t>
            </a:r>
            <a:r>
              <a:rPr lang="en-US" altLang="zh-CN" dirty="0"/>
              <a:t>Java </a:t>
            </a:r>
            <a:r>
              <a:rPr lang="zh-CN" altLang="en-US" dirty="0"/>
              <a:t>这样的语言，但是得更轻量级并且要像 </a:t>
            </a:r>
            <a:r>
              <a:rPr lang="en-US" altLang="zh-CN" dirty="0"/>
              <a:t>Python </a:t>
            </a:r>
            <a:r>
              <a:rPr lang="zh-CN" altLang="en-US" dirty="0"/>
              <a:t>这种动态解释型语言这样有趣。”</a:t>
            </a:r>
          </a:p>
          <a:p>
            <a:pPr marL="0" indent="0" algn="r">
              <a:buNone/>
            </a:pPr>
            <a:r>
              <a:rPr lang="en-US" altLang="zh-CN" dirty="0"/>
              <a:t>---- Rob Pike</a:t>
            </a:r>
          </a:p>
          <a:p>
            <a:pPr marL="0" indent="0">
              <a:buNone/>
            </a:pPr>
            <a:r>
              <a:rPr lang="en-US" altLang="zh-CN" dirty="0"/>
              <a:t>Go</a:t>
            </a:r>
            <a:r>
              <a:rPr lang="zh-CN" altLang="en-US" dirty="0"/>
              <a:t>语言是通过对软件开发体验这方面经过大量深思熟虑之后而设计的。大量程序只需一个命令便在几秒钟内就能完成编译。该语言省略了能导致歧义的特性，鼓励了可预测且易于理解的代码。</a:t>
            </a:r>
            <a:r>
              <a:rPr lang="en-US" altLang="zh-CN" dirty="0"/>
              <a:t>Go</a:t>
            </a:r>
            <a:r>
              <a:rPr lang="zh-CN" altLang="en-US" dirty="0"/>
              <a:t>为 </a:t>
            </a:r>
            <a:r>
              <a:rPr lang="en-US" altLang="zh-CN" dirty="0"/>
              <a:t>Java </a:t>
            </a:r>
            <a:r>
              <a:rPr lang="zh-CN" altLang="en-US" dirty="0"/>
              <a:t>等经典语言所强加的刚性结构，提供了替代品。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Go</a:t>
            </a:r>
            <a:r>
              <a:rPr lang="en-US" dirty="0"/>
              <a:t> </a:t>
            </a:r>
            <a:r>
              <a:rPr lang="zh-CN" altLang="en-US" dirty="0"/>
              <a:t>是一个开源的编程语言，能够构建大规模简单、高效、可靠的软件。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40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9842-078A-4C75-AB8E-683FA7BB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 Playground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183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6D8F-FEA2-4410-AB66-15C1754A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 </a:t>
            </a:r>
            <a:r>
              <a:rPr lang="en-US" altLang="zh-CN" dirty="0"/>
              <a:t>Go </a:t>
            </a:r>
            <a:r>
              <a:rPr lang="zh-CN" altLang="en-US" dirty="0"/>
              <a:t>和 开发工具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FE90-71C9-4822-838E-23CC9692C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</a:t>
            </a:r>
            <a:r>
              <a:rPr lang="zh-CN" altLang="en-US" dirty="0"/>
              <a:t>安装包</a:t>
            </a:r>
            <a:endParaRPr lang="en-US" altLang="zh-CN" dirty="0"/>
          </a:p>
          <a:p>
            <a:r>
              <a:rPr lang="en-US" altLang="zh-CN" dirty="0"/>
              <a:t>Visual Studio Code</a:t>
            </a:r>
          </a:p>
          <a:p>
            <a:pPr lvl="1"/>
            <a:r>
              <a:rPr lang="en-US" altLang="zh-CN" dirty="0"/>
              <a:t>Go </a:t>
            </a:r>
            <a:r>
              <a:rPr lang="zh-CN" altLang="en-US" dirty="0"/>
              <a:t>插件</a:t>
            </a:r>
            <a:endParaRPr lang="en-US" altLang="zh-CN" dirty="0"/>
          </a:p>
          <a:p>
            <a:endParaRPr lang="en-US"/>
          </a:p>
          <a:p>
            <a:r>
              <a:rPr lang="en-US"/>
              <a:t>Go </a:t>
            </a:r>
            <a:r>
              <a:rPr lang="zh-CN" altLang="en-US" dirty="0"/>
              <a:t>代理</a:t>
            </a:r>
            <a:endParaRPr lang="en-US" dirty="0"/>
          </a:p>
          <a:p>
            <a:r>
              <a:rPr lang="en-US" altLang="zh-CN" dirty="0"/>
              <a:t>go env -w GO111MODULE=on</a:t>
            </a:r>
            <a:br>
              <a:rPr lang="en-US" altLang="zh-CN" dirty="0"/>
            </a:br>
            <a:r>
              <a:rPr lang="en-US" altLang="zh-CN" dirty="0"/>
              <a:t>go env -w GOPROXY=https://goproxy.cn,direct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688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8AFE-5EF2-42D2-B974-6F68A983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包和函数</a:t>
            </a:r>
            <a:br>
              <a:rPr lang="en-US" altLang="zh-CN" dirty="0"/>
            </a:br>
            <a:r>
              <a:rPr lang="en-US" altLang="zh-CN" dirty="0"/>
              <a:t>package &amp;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9566-B550-4F00-9C8C-CFF694DD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（代码 </a:t>
            </a:r>
            <a:r>
              <a:rPr lang="en-US" altLang="zh-CN" dirty="0"/>
              <a:t>01.01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3874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3388-AC47-4B23-A361-0CED689C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package</a:t>
            </a:r>
            <a:r>
              <a:rPr lang="zh-CN" altLang="en-US" dirty="0"/>
              <a:t>、</a:t>
            </a:r>
            <a:r>
              <a:rPr lang="en-US" altLang="zh-CN" dirty="0"/>
              <a:t>import</a:t>
            </a:r>
            <a:r>
              <a:rPr lang="zh-CN" altLang="en-US" dirty="0"/>
              <a:t>、</a:t>
            </a:r>
            <a:r>
              <a:rPr lang="en-US" altLang="zh-CN" dirty="0"/>
              <a:t>func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BE8B-7241-4259-8938-20CA19B1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 </a:t>
            </a:r>
            <a:r>
              <a:rPr lang="zh-CN" altLang="en-US" dirty="0"/>
              <a:t>关键字声明了代码所属的包。</a:t>
            </a:r>
          </a:p>
          <a:p>
            <a:r>
              <a:rPr lang="en-US" dirty="0"/>
              <a:t>Go </a:t>
            </a:r>
            <a:r>
              <a:rPr lang="zh-CN" altLang="en-US" dirty="0"/>
              <a:t>语言里所有的代码都被分为不同的包。</a:t>
            </a:r>
          </a:p>
          <a:p>
            <a:pPr lvl="1"/>
            <a:r>
              <a:rPr lang="en-US" dirty="0"/>
              <a:t>Go </a:t>
            </a:r>
            <a:r>
              <a:rPr lang="zh-CN" altLang="en-US" dirty="0"/>
              <a:t>提供了一个标准库，它由 </a:t>
            </a:r>
            <a:r>
              <a:rPr lang="en-US" dirty="0" err="1"/>
              <a:t>math、compression、cryptography</a:t>
            </a:r>
            <a:r>
              <a:rPr lang="en-US" dirty="0"/>
              <a:t> </a:t>
            </a:r>
            <a:r>
              <a:rPr lang="zh-CN" altLang="en-US" dirty="0"/>
              <a:t>等 </a:t>
            </a:r>
            <a:r>
              <a:rPr lang="en-US" dirty="0"/>
              <a:t>package </a:t>
            </a:r>
            <a:r>
              <a:rPr lang="zh-CN" altLang="en-US" dirty="0"/>
              <a:t>组成，每个 </a:t>
            </a:r>
            <a:r>
              <a:rPr lang="en-US" dirty="0"/>
              <a:t>package </a:t>
            </a:r>
            <a:r>
              <a:rPr lang="zh-CN" altLang="en-US" dirty="0"/>
              <a:t>都能做一类工作。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zh-CN" altLang="en-US" dirty="0"/>
              <a:t>关键字指明了代码所需要使用的 </a:t>
            </a:r>
            <a:r>
              <a:rPr lang="en-US" altLang="zh-CN" dirty="0"/>
              <a:t>package</a:t>
            </a:r>
            <a:r>
              <a:rPr lang="zh-CN" altLang="en-US" dirty="0"/>
              <a:t>。每个 </a:t>
            </a:r>
            <a:r>
              <a:rPr lang="en-US" altLang="zh-CN" dirty="0"/>
              <a:t>package </a:t>
            </a:r>
            <a:r>
              <a:rPr lang="zh-CN" altLang="en-US" dirty="0"/>
              <a:t>里面都包含很多函数（</a:t>
            </a:r>
            <a:r>
              <a:rPr lang="en-US" altLang="zh-CN" dirty="0"/>
              <a:t>function</a:t>
            </a:r>
            <a:r>
              <a:rPr lang="zh-CN" altLang="en-US" dirty="0"/>
              <a:t>）。</a:t>
            </a:r>
          </a:p>
          <a:p>
            <a:r>
              <a:rPr lang="en-US" altLang="zh-CN" dirty="0"/>
              <a:t>func </a:t>
            </a:r>
            <a:r>
              <a:rPr lang="zh-CN" altLang="en-US" dirty="0"/>
              <a:t>关键字声明了一个函数。</a:t>
            </a:r>
          </a:p>
          <a:p>
            <a:pPr lvl="1"/>
            <a:r>
              <a:rPr lang="zh-CN" altLang="en-US" dirty="0"/>
              <a:t>函数体需要使用 </a:t>
            </a:r>
            <a:r>
              <a:rPr lang="en-US" altLang="zh-CN" dirty="0"/>
              <a:t>{ } </a:t>
            </a:r>
            <a:r>
              <a:rPr lang="zh-CN" altLang="en-US" dirty="0"/>
              <a:t>括起来，这样的话 </a:t>
            </a:r>
            <a:r>
              <a:rPr lang="en-US" altLang="zh-CN" dirty="0"/>
              <a:t>Go </a:t>
            </a:r>
            <a:r>
              <a:rPr lang="zh-CN" altLang="en-US" dirty="0"/>
              <a:t>就知道 函数的开始和结束位置了。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8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D507-CEC8-4B13-B1D1-E6C348C4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6520-4E3A-4CA0-9329-E5EF8C03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 </a:t>
            </a:r>
            <a:r>
              <a:rPr lang="zh-CN" altLang="en-US" dirty="0"/>
              <a:t>这个标识符很特殊：</a:t>
            </a:r>
            <a:endParaRPr lang="en-US" altLang="zh-CN" dirty="0"/>
          </a:p>
          <a:p>
            <a:r>
              <a:rPr lang="zh-CN" altLang="en-US" dirty="0"/>
              <a:t>当你运行 </a:t>
            </a:r>
            <a:r>
              <a:rPr lang="en-US" altLang="zh-CN" dirty="0"/>
              <a:t>Go </a:t>
            </a:r>
            <a:r>
              <a:rPr lang="zh-CN" altLang="en-US" dirty="0"/>
              <a:t>语言编写的程序时，会从 </a:t>
            </a:r>
            <a:r>
              <a:rPr lang="en-US" altLang="zh-CN" dirty="0"/>
              <a:t>main package </a:t>
            </a:r>
            <a:r>
              <a:rPr lang="zh-CN" altLang="en-US" dirty="0"/>
              <a:t>的 </a:t>
            </a:r>
            <a:r>
              <a:rPr lang="en-US" altLang="zh-CN" dirty="0"/>
              <a:t>main function </a:t>
            </a:r>
            <a:r>
              <a:rPr lang="zh-CN" altLang="en-US" dirty="0"/>
              <a:t>开始执行。</a:t>
            </a:r>
            <a:endParaRPr lang="en-US" altLang="zh-CN" dirty="0"/>
          </a:p>
          <a:p>
            <a:r>
              <a:rPr lang="zh-CN" altLang="en-US" dirty="0"/>
              <a:t>没有 </a:t>
            </a:r>
            <a:r>
              <a:rPr lang="en-US" altLang="zh-CN" dirty="0"/>
              <a:t>main</a:t>
            </a:r>
            <a:r>
              <a:rPr lang="zh-CN" altLang="en-US" dirty="0"/>
              <a:t>，那么 </a:t>
            </a:r>
            <a:r>
              <a:rPr lang="en-US" altLang="zh-CN" dirty="0"/>
              <a:t>Go </a:t>
            </a:r>
            <a:r>
              <a:rPr lang="zh-CN" altLang="en-US" dirty="0"/>
              <a:t>编译器就会报错，因为它不知道程序应该从哪开始。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58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44</TotalTime>
  <Words>627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YaHei</vt:lpstr>
      <vt:lpstr>Arial</vt:lpstr>
      <vt:lpstr>Noto Sans</vt:lpstr>
      <vt:lpstr>Open Sans ExtraBold</vt:lpstr>
      <vt:lpstr>Trebuchet MS</vt:lpstr>
      <vt:lpstr>Berlin</vt:lpstr>
      <vt:lpstr>Go 语言快速入门 </vt:lpstr>
      <vt:lpstr>01. 简介和准备</vt:lpstr>
      <vt:lpstr>1.1 什么是 Go？</vt:lpstr>
      <vt:lpstr>Go 的由来和评价</vt:lpstr>
      <vt:lpstr>Go Playground</vt:lpstr>
      <vt:lpstr>安装 Go 和 开发工具</vt:lpstr>
      <vt:lpstr>包和函数 package &amp; function</vt:lpstr>
      <vt:lpstr>package、import、func</vt:lpstr>
      <vt:lpstr>main</vt:lpstr>
      <vt:lpstr>其它</vt:lpstr>
      <vt:lpstr>作业题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30讲</dc:title>
  <dc:creator>Yang Xu</dc:creator>
  <cp:lastModifiedBy>Yang Xu</cp:lastModifiedBy>
  <cp:revision>1</cp:revision>
  <dcterms:created xsi:type="dcterms:W3CDTF">2020-05-16T14:27:51Z</dcterms:created>
  <dcterms:modified xsi:type="dcterms:W3CDTF">2020-06-03T13:17:54Z</dcterms:modified>
</cp:coreProperties>
</file>