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96EB-239D-4884-886B-09AB93A4802A}" v="16" dt="2020-07-13T13:23:1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6DD8-0A42-440A-9EC6-07AC18B3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自增运算符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339F-EAC7-44C0-8F32-BD35E02E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但是 </a:t>
            </a:r>
            <a:r>
              <a:rPr lang="en-US" altLang="zh-CN" dirty="0"/>
              <a:t>Go </a:t>
            </a:r>
            <a:r>
              <a:rPr lang="zh-CN" altLang="en-US" dirty="0"/>
              <a:t>里面没有类似 </a:t>
            </a:r>
            <a:r>
              <a:rPr lang="en-US" altLang="zh-CN" dirty="0"/>
              <a:t>C# </a:t>
            </a:r>
            <a:r>
              <a:rPr lang="zh-CN" altLang="en-US" dirty="0"/>
              <a:t>的 </a:t>
            </a:r>
            <a:r>
              <a:rPr lang="en-US" altLang="zh-CN" dirty="0"/>
              <a:t>++count </a:t>
            </a:r>
            <a:r>
              <a:rPr lang="zh-CN" altLang="en-US" dirty="0"/>
              <a:t>这种操作。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62E2-E044-46C4-B8FB-E987024B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D12C-7F79-419E-B525-1926717D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rand </a:t>
            </a:r>
            <a:r>
              <a:rPr lang="zh-CN" altLang="en-US" dirty="0"/>
              <a:t>包，可以生成伪随机数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 err="1"/>
              <a:t>Intn</a:t>
            </a:r>
            <a:r>
              <a:rPr lang="en-US" altLang="zh-CN" dirty="0"/>
              <a:t> </a:t>
            </a:r>
            <a:r>
              <a:rPr lang="zh-CN" altLang="en-US" dirty="0"/>
              <a:t>可以返回一个指定范围的随机整数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zh-CN" altLang="en-US" dirty="0"/>
              <a:t>的路径是 “</a:t>
            </a:r>
            <a:r>
              <a:rPr lang="en-US" altLang="zh-CN" dirty="0"/>
              <a:t>math/rand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（例子 </a:t>
            </a:r>
            <a:r>
              <a:rPr lang="en-US" altLang="zh-CN" dirty="0"/>
              <a:t>2.6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Malacandra</a:t>
            </a:r>
            <a:r>
              <a:rPr lang="zh-CN" altLang="en-US" sz="2000" dirty="0"/>
              <a:t>是</a:t>
            </a:r>
            <a:r>
              <a:rPr lang="en-US" altLang="zh-CN" sz="2000" dirty="0"/>
              <a:t>C.S. Lewis</a:t>
            </a:r>
            <a:r>
              <a:rPr lang="zh-CN" altLang="en-US" sz="2000" dirty="0"/>
              <a:t>在</a:t>
            </a:r>
            <a:r>
              <a:rPr lang="en-US" altLang="zh-CN" sz="2000" dirty="0"/>
              <a:t>《</a:t>
            </a:r>
            <a:r>
              <a:rPr lang="zh-CN" altLang="en-US" sz="2000" dirty="0"/>
              <a:t>太空三部曲</a:t>
            </a:r>
            <a:r>
              <a:rPr lang="en-US" altLang="zh-CN" sz="2000" dirty="0"/>
              <a:t>》</a:t>
            </a:r>
            <a:r>
              <a:rPr lang="zh-CN" altLang="en-US" sz="2000" dirty="0"/>
              <a:t>中给火星起的另一个名字。 编写程序来确定飞船要在</a:t>
            </a:r>
            <a:r>
              <a:rPr lang="en-US" altLang="zh-CN" sz="2000" dirty="0"/>
              <a:t>28</a:t>
            </a:r>
            <a:r>
              <a:rPr lang="zh-CN" altLang="en-US" sz="2000" dirty="0"/>
              <a:t>天内到达</a:t>
            </a:r>
            <a:r>
              <a:rPr lang="en-US" altLang="zh-CN" sz="2000" dirty="0" err="1"/>
              <a:t>Malacandra</a:t>
            </a:r>
            <a:r>
              <a:rPr lang="zh-CN" altLang="en-US" sz="2000" dirty="0"/>
              <a:t>的行进速度（公里</a:t>
            </a:r>
            <a:r>
              <a:rPr lang="en-US" altLang="zh-CN" sz="2000" dirty="0"/>
              <a:t>/</a:t>
            </a:r>
            <a:r>
              <a:rPr lang="zh-CN" altLang="en-US" sz="2000" dirty="0"/>
              <a:t>小时）。 假设距离为</a:t>
            </a:r>
            <a:r>
              <a:rPr lang="en-US" altLang="zh-CN" sz="2000" dirty="0"/>
              <a:t>56,000,000</a:t>
            </a:r>
            <a:r>
              <a:rPr lang="zh-CN" altLang="en-US" sz="2000" dirty="0"/>
              <a:t>公里。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 </a:t>
            </a:r>
            <a:r>
              <a:rPr lang="zh-CN" altLang="en-US" dirty="0"/>
              <a:t>做个计算器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C46-7CC5-4A5F-AC50-F8F695D7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D3FD-3D24-43F7-BE0C-2C053840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语言中提供了 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 </a:t>
            </a:r>
            <a:r>
              <a:rPr lang="zh-CN" altLang="en-US" dirty="0"/>
              <a:t>来做加减乘除和取余的算术运算。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D29-F051-4FAE-AB9E-23FD194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fmt.</a:t>
            </a:r>
            <a:r>
              <a:rPr lang="en-US" altLang="zh-CN" dirty="0" err="1"/>
              <a:t>Print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fmt.Println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B70-D6C9-418A-A377-E3EE07FA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上述例子里使用了 </a:t>
            </a:r>
            <a:r>
              <a:rPr lang="en-US" altLang="zh-CN" dirty="0"/>
              <a:t>Print</a:t>
            </a:r>
            <a:r>
              <a:rPr lang="zh-CN" altLang="en-US" dirty="0"/>
              <a:t>，</a:t>
            </a:r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/>
            <a:r>
              <a:rPr lang="zh-CN" altLang="en-US" dirty="0"/>
              <a:t>可以传递若干个参数，之间用逗号分开。</a:t>
            </a:r>
            <a:endParaRPr lang="en-US" altLang="zh-CN" dirty="0"/>
          </a:p>
          <a:p>
            <a:pPr lvl="1"/>
            <a:r>
              <a:rPr lang="zh-CN" altLang="en-US" dirty="0"/>
              <a:t>参数可以是字符串、数字、数学表达式等等。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286-5273-4026-8890-70578AEE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格式化打印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45B1-2E3C-426E-A780-4B7CE24D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来控制打印的输出结果。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Print </a:t>
            </a:r>
            <a:r>
              <a:rPr lang="zh-CN" altLang="en-US" dirty="0"/>
              <a:t>和 </a:t>
            </a:r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不同，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的第一个参数必须是字符串。</a:t>
            </a:r>
            <a:endParaRPr lang="en-US" altLang="zh-CN" dirty="0"/>
          </a:p>
          <a:p>
            <a:pPr lvl="1"/>
            <a:r>
              <a:rPr lang="zh-CN" altLang="en-US" dirty="0"/>
              <a:t>这个字符串里包含了像 </a:t>
            </a:r>
            <a:r>
              <a:rPr lang="en-US" altLang="zh-CN" dirty="0"/>
              <a:t>%v </a:t>
            </a:r>
            <a:r>
              <a:rPr lang="zh-CN" altLang="en-US" dirty="0"/>
              <a:t>这样的格式化动词，它的值由第二个参数的值所代替。</a:t>
            </a:r>
            <a:endParaRPr lang="en-US" altLang="zh-CN" dirty="0"/>
          </a:p>
          <a:p>
            <a:pPr lvl="1"/>
            <a:r>
              <a:rPr lang="zh-CN" altLang="en-US" dirty="0"/>
              <a:t>如果指定了多个格式化动词，那么它们的值由后边的参数值按其顺序进行替换。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2.2</a:t>
            </a:r>
            <a:r>
              <a:rPr lang="zh-CN" altLang="en-US" dirty="0"/>
              <a:t>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0627-BF28-4DEE-8CE7-D8AE9A2B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对齐文本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2D0B-AF54-4709-97F8-03B6CF1C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在格式化动词里指定宽度，就可以对齐文本。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%4v</a:t>
            </a:r>
            <a:r>
              <a:rPr lang="zh-CN" altLang="en-US" dirty="0"/>
              <a:t>，就是向左填充到足够</a:t>
            </a:r>
            <a:r>
              <a:rPr lang="en-US" altLang="zh-CN" dirty="0"/>
              <a:t>4</a:t>
            </a:r>
            <a:r>
              <a:rPr lang="zh-CN" altLang="en-US" dirty="0"/>
              <a:t>个宽度</a:t>
            </a:r>
            <a:endParaRPr lang="en-US" altLang="zh-CN" dirty="0"/>
          </a:p>
          <a:p>
            <a:r>
              <a:rPr lang="zh-CN" altLang="en-US" dirty="0"/>
              <a:t>正数，向左填充空格</a:t>
            </a:r>
            <a:endParaRPr lang="en-US" altLang="zh-CN" dirty="0"/>
          </a:p>
          <a:p>
            <a:r>
              <a:rPr lang="zh-CN" altLang="en-US" dirty="0"/>
              <a:t>负数，向右填充空格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2.2.1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D399-F0F6-45FF-8BC5-553B0B4E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 和 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89C1-9158-4CA3-BEC8-037CDCD6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</a:t>
            </a:r>
            <a:r>
              <a:rPr lang="zh-CN" altLang="en-US" dirty="0"/>
              <a:t>，用来声明常量</a:t>
            </a:r>
            <a:endParaRPr lang="en-US" altLang="zh-CN" dirty="0"/>
          </a:p>
          <a:p>
            <a:pPr lvl="1"/>
            <a:r>
              <a:rPr lang="zh-CN" altLang="en-US" dirty="0"/>
              <a:t>常量的值不可以改变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，用来声明变量</a:t>
            </a:r>
            <a:endParaRPr lang="en-US" altLang="zh-CN" dirty="0"/>
          </a:p>
          <a:p>
            <a:pPr lvl="1"/>
            <a:r>
              <a:rPr lang="zh-CN" altLang="en-US" dirty="0"/>
              <a:t>想要使用变量首先需要进行声明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2.3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D5F-8FBF-4572-8A6D-0F817DC4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同时声明多个变量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43A6-F536-44FB-BDF5-66F09639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2.4.1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213F-BB22-4596-B60F-45FAC2B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6A53-82A3-483A-8158-C4F1FF1F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2.4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42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85</TotalTime>
  <Words>540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</vt:lpstr>
      <vt:lpstr>Open Sans ExtraBold</vt:lpstr>
      <vt:lpstr>Trebuchet MS</vt:lpstr>
      <vt:lpstr>Berlin</vt:lpstr>
      <vt:lpstr>Go 语言快速入门 </vt:lpstr>
      <vt:lpstr>02. 做个计算器</vt:lpstr>
      <vt:lpstr>算术运算符</vt:lpstr>
      <vt:lpstr>fmt.Print 和 fmt.Println</vt:lpstr>
      <vt:lpstr>格式化打印</vt:lpstr>
      <vt:lpstr>使用 Printf 对齐文本</vt:lpstr>
      <vt:lpstr>常量 和 变量</vt:lpstr>
      <vt:lpstr>同时声明多个变量</vt:lpstr>
      <vt:lpstr>赋值运算符</vt:lpstr>
      <vt:lpstr>自增运算符</vt:lpstr>
      <vt:lpstr>猜数</vt:lpstr>
      <vt:lpstr>作业题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30讲</dc:title>
  <dc:creator>Yang Xu</dc:creator>
  <cp:lastModifiedBy>Yang Xu</cp:lastModifiedBy>
  <cp:revision>1</cp:revision>
  <dcterms:created xsi:type="dcterms:W3CDTF">2020-05-16T14:27:51Z</dcterms:created>
  <dcterms:modified xsi:type="dcterms:W3CDTF">2020-07-13T13:23:22Z</dcterms:modified>
</cp:coreProperties>
</file>