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3D5CF-4D75-4F2D-818A-E983B02A9242}" v="537" dt="2020-07-27T05:10:52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0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Picture 12">
            <a:extLst>
              <a:ext uri="{FF2B5EF4-FFF2-40B4-BE49-F238E27FC236}">
                <a16:creationId xmlns:a16="http://schemas.microsoft.com/office/drawing/2014/main" id="{7B1BCBEC-C5E7-469F-92CF-05506BB6E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5" name="Picture 14">
            <a:extLst>
              <a:ext uri="{FF2B5EF4-FFF2-40B4-BE49-F238E27FC236}">
                <a16:creationId xmlns:a16="http://schemas.microsoft.com/office/drawing/2014/main" id="{2A078177-9A72-44C2-BDC1-C1F34616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6" name="Rectangle 16">
            <a:extLst>
              <a:ext uri="{FF2B5EF4-FFF2-40B4-BE49-F238E27FC236}">
                <a16:creationId xmlns:a16="http://schemas.microsoft.com/office/drawing/2014/main" id="{D1ECADA1-6568-4D5A-A631-CFD87689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681D3C41-CC87-4DF9-A716-CDF0E23D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2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0" name="Rectangle 24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552E2-6CF1-48A7-AE69-FC665F6A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作业：展示随机日期</a:t>
            </a:r>
            <a:endParaRPr lang="en-US" dirty="0"/>
          </a:p>
        </p:txBody>
      </p:sp>
      <p:pic>
        <p:nvPicPr>
          <p:cNvPr id="42" name="Picture 28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D0D51-A98D-4DBF-B548-ADE28D047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修改这个程序，让其能处理闰年的情况</a:t>
            </a:r>
            <a:endParaRPr lang="en-US" altLang="zh-CN" sz="20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zh-CN" altLang="en-US" sz="1800" dirty="0"/>
              <a:t>生成随机年份，而不是写死 </a:t>
            </a:r>
            <a:r>
              <a:rPr lang="en-US" altLang="zh-CN" sz="1800" dirty="0"/>
              <a:t>2018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zh-CN" altLang="en-US" sz="1800" dirty="0"/>
              <a:t>二月份：闰年为 </a:t>
            </a:r>
            <a:r>
              <a:rPr lang="en-US" altLang="zh-CN" sz="1800" dirty="0"/>
              <a:t>29 </a:t>
            </a:r>
            <a:r>
              <a:rPr lang="zh-CN" altLang="en-US" sz="1800" dirty="0"/>
              <a:t>天，非闰年为 </a:t>
            </a:r>
            <a:r>
              <a:rPr lang="en-US" altLang="zh-CN" sz="1800" dirty="0"/>
              <a:t>28 </a:t>
            </a:r>
            <a:r>
              <a:rPr lang="zh-CN" altLang="en-US" sz="1800" dirty="0"/>
              <a:t>天</a:t>
            </a:r>
            <a:endParaRPr lang="en-US" altLang="zh-CN" sz="18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zh-CN" altLang="en-US" sz="1800" dirty="0"/>
              <a:t>使用 </a:t>
            </a:r>
            <a:r>
              <a:rPr lang="en-US" altLang="zh-CN" sz="1800" dirty="0"/>
              <a:t>for </a:t>
            </a:r>
            <a:r>
              <a:rPr lang="zh-CN" altLang="en-US" sz="1800" dirty="0"/>
              <a:t>循环生成和展示 </a:t>
            </a:r>
            <a:r>
              <a:rPr lang="en-US" altLang="zh-CN" sz="1800" dirty="0"/>
              <a:t>10 </a:t>
            </a:r>
            <a:r>
              <a:rPr lang="zh-CN" altLang="en-US" sz="1800" dirty="0"/>
              <a:t>个日期</a:t>
            </a:r>
            <a:endParaRPr lang="en-US" sz="1800" dirty="0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FB8F67-A774-4C48-B046-C1DA70FEA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302189" y="955591"/>
            <a:ext cx="3661907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4659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04. </a:t>
            </a:r>
            <a:r>
              <a:rPr lang="zh-CN" altLang="en-US"/>
              <a:t>变量及作用域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78C4-DB56-4718-91A0-85206EF5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变量的作用域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0DEC-19E5-49AB-81B9-7F85D4B0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当变量被声明以后，它就进入了作用域（变量就变得可见了）。</a:t>
            </a:r>
            <a:endParaRPr lang="en-US" altLang="zh-CN" dirty="0"/>
          </a:p>
          <a:p>
            <a:pPr lvl="1"/>
            <a:r>
              <a:rPr lang="zh-CN" altLang="en-US" dirty="0"/>
              <a:t>只要变量在作用域内，你就可以访问它</a:t>
            </a:r>
            <a:endParaRPr lang="en-US" altLang="zh-CN" dirty="0"/>
          </a:p>
          <a:p>
            <a:pPr lvl="1"/>
            <a:r>
              <a:rPr lang="zh-CN" altLang="en-US" dirty="0"/>
              <a:t>否则，访问它会报错的</a:t>
            </a:r>
            <a:endParaRPr lang="en-US" altLang="zh-CN" dirty="0"/>
          </a:p>
          <a:p>
            <a:r>
              <a:rPr lang="zh-CN" altLang="en-US" dirty="0"/>
              <a:t>变量声明的位置，决定了它的作用域。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作用域的好处？</a:t>
            </a:r>
            <a:endParaRPr lang="en-US" altLang="zh-CN" dirty="0"/>
          </a:p>
          <a:p>
            <a:pPr lvl="1"/>
            <a:r>
              <a:rPr lang="zh-CN" altLang="en-US" dirty="0"/>
              <a:t>可以</a:t>
            </a:r>
            <a:r>
              <a:rPr lang="zh-CN" altLang="en-US"/>
              <a:t>在不同的</a:t>
            </a:r>
            <a:r>
              <a:rPr lang="zh-CN" altLang="en-US" dirty="0"/>
              <a:t>作用域内使用相同的变量名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里面，作用域的范围就是 </a:t>
            </a:r>
            <a:r>
              <a:rPr lang="en-US" altLang="zh-CN" dirty="0"/>
              <a:t>{ } </a:t>
            </a:r>
            <a:r>
              <a:rPr lang="zh-CN" altLang="en-US" dirty="0"/>
              <a:t>之间的部分</a:t>
            </a: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6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1BCBEC-C5E7-469F-92CF-05506BB6E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078177-9A72-44C2-BDC1-C1F34616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CADA1-6568-4D5A-A631-CFD87689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1D3C41-CC87-4DF9-A716-CDF0E23D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44216-771E-4332-8551-E292F0B8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dirty="0"/>
              <a:t>例子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480A5-ED04-41C4-9EED-6EDDC1A86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400" dirty="0"/>
              <a:t>count </a:t>
            </a:r>
            <a:r>
              <a:rPr lang="zh-CN" altLang="en-US" sz="1400" dirty="0"/>
              <a:t>变量就是在 </a:t>
            </a:r>
            <a:r>
              <a:rPr lang="en-US" altLang="zh-CN" sz="1400" dirty="0"/>
              <a:t>function </a:t>
            </a:r>
            <a:r>
              <a:rPr lang="zh-CN" altLang="en-US" sz="1400" dirty="0"/>
              <a:t>作用域内</a:t>
            </a:r>
            <a:endParaRPr lang="en-US" altLang="zh-CN" sz="1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400" dirty="0"/>
              <a:t>num </a:t>
            </a:r>
            <a:r>
              <a:rPr lang="zh-CN" altLang="en-US" sz="1400" dirty="0"/>
              <a:t>的作用域就是 </a:t>
            </a:r>
            <a:r>
              <a:rPr lang="en-US" altLang="zh-CN" sz="1400" dirty="0"/>
              <a:t>for </a:t>
            </a:r>
            <a:r>
              <a:rPr lang="zh-CN" altLang="en-US" sz="1400" dirty="0"/>
              <a:t>的循环体</a:t>
            </a:r>
            <a:endParaRPr lang="en-US" altLang="zh-CN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EFA322-8AB0-4F55-9CA3-0E7124330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038819" y="955591"/>
            <a:ext cx="4737800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7787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2C37-8441-4133-9268-3BE3E92A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短声明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97345-6E24-4425-951F-3F2E0602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里，可以使用 </a:t>
            </a:r>
            <a:r>
              <a:rPr lang="en-US" altLang="zh-CN" dirty="0"/>
              <a:t>var </a:t>
            </a:r>
            <a:r>
              <a:rPr lang="zh-CN" altLang="en-US" dirty="0"/>
              <a:t>来声明变量：</a:t>
            </a: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var count = 10</a:t>
            </a:r>
          </a:p>
          <a:p>
            <a:r>
              <a:rPr lang="zh-CN" altLang="en-US" dirty="0"/>
              <a:t>但是也可以使用短声明：</a:t>
            </a: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count := 10</a:t>
            </a:r>
            <a:endParaRPr lang="en-US" dirty="0"/>
          </a:p>
          <a:p>
            <a:r>
              <a:rPr lang="zh-CN" altLang="en-US" dirty="0"/>
              <a:t>这两种方式的效果是一样的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不仅声明语句更短，而且可以在无法使用 </a:t>
            </a:r>
            <a:r>
              <a:rPr lang="en-US" altLang="zh-CN" dirty="0"/>
              <a:t>var </a:t>
            </a:r>
            <a:r>
              <a:rPr lang="zh-CN" altLang="en-US" dirty="0"/>
              <a:t>的地方使用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5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3284-EF85-4627-8766-54886FD2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2B014-FD39-4037-BD24-51F6DCB79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使用 </a:t>
            </a:r>
            <a:r>
              <a:rPr lang="en-US" altLang="zh-CN" dirty="0"/>
              <a:t>var </a:t>
            </a:r>
            <a:r>
              <a:rPr lang="zh-CN" altLang="en-US" dirty="0"/>
              <a:t>声明变量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D62B80-70EC-4921-A0A9-4D4DBF3759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72189" y="3801968"/>
            <a:ext cx="3115110" cy="136226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0ACB1-D07A-4806-B86F-53DA55067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使用短声明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CF71DB-7ECF-42A3-9ECB-380FEDA7A9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9931" y="4159205"/>
            <a:ext cx="3229426" cy="647790"/>
          </a:xfrm>
        </p:spPr>
      </p:pic>
    </p:spTree>
    <p:extLst>
      <p:ext uri="{BB962C8B-B14F-4D97-AF65-F5344CB8AC3E}">
        <p14:creationId xmlns:p14="http://schemas.microsoft.com/office/powerpoint/2010/main" val="228960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2C2B-05F8-4167-A9FE-756B0D5F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例子：在 </a:t>
            </a:r>
            <a:r>
              <a:rPr lang="en-US" altLang="zh-CN" dirty="0"/>
              <a:t>if </a:t>
            </a:r>
            <a:r>
              <a:rPr lang="zh-CN" altLang="en-US" dirty="0"/>
              <a:t>语句里使用短声明来声明变量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68F976-176E-4D97-A9C9-8D69313E5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854" y="3436046"/>
            <a:ext cx="3172268" cy="1400370"/>
          </a:xfrm>
        </p:spPr>
      </p:pic>
    </p:spTree>
    <p:extLst>
      <p:ext uri="{BB962C8B-B14F-4D97-AF65-F5344CB8AC3E}">
        <p14:creationId xmlns:p14="http://schemas.microsoft.com/office/powerpoint/2010/main" val="213463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BDEF-EEA0-4C1A-B616-C68E4C20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例子：在 </a:t>
            </a:r>
            <a:r>
              <a:rPr lang="en-US" altLang="zh-CN" dirty="0"/>
              <a:t>switch </a:t>
            </a:r>
            <a:r>
              <a:rPr lang="zh-CN" altLang="en-US" dirty="0"/>
              <a:t>语句里使用短声明来声明变量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C5A9D8-707C-44EC-B29A-F6B5FBDAD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7470" y="2640564"/>
            <a:ext cx="5837060" cy="3015073"/>
          </a:xfrm>
        </p:spPr>
      </p:pic>
    </p:spTree>
    <p:extLst>
      <p:ext uri="{BB962C8B-B14F-4D97-AF65-F5344CB8AC3E}">
        <p14:creationId xmlns:p14="http://schemas.microsoft.com/office/powerpoint/2010/main" val="62495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080A6-F5EE-4134-9F63-760A4132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altLang="zh-CN"/>
              <a:t>package </a:t>
            </a:r>
            <a:r>
              <a:rPr lang="zh-CN" altLang="en-US"/>
              <a:t>作用域</a:t>
            </a:r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B6F57C-E9C0-4FD3-8CD2-95166B869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era </a:t>
            </a:r>
            <a:r>
              <a:rPr lang="zh-CN" altLang="en-US" sz="2000" dirty="0"/>
              <a:t>变量是在 </a:t>
            </a:r>
            <a:r>
              <a:rPr lang="en-US" altLang="zh-CN" sz="2000" dirty="0"/>
              <a:t>main </a:t>
            </a:r>
            <a:r>
              <a:rPr lang="zh-CN" altLang="en-US" sz="2000" dirty="0"/>
              <a:t>函数外声明的</a:t>
            </a:r>
            <a:endParaRPr lang="en-US" altLang="zh-CN" sz="2000" dirty="0"/>
          </a:p>
          <a:p>
            <a:pPr lvl="1"/>
            <a:r>
              <a:rPr lang="zh-CN" altLang="en-US" sz="1600" dirty="0"/>
              <a:t>它拥有 </a:t>
            </a:r>
            <a:r>
              <a:rPr lang="en-US" altLang="zh-CN" sz="1600" dirty="0"/>
              <a:t>package </a:t>
            </a:r>
            <a:r>
              <a:rPr lang="zh-CN" altLang="en-US" sz="1600" dirty="0"/>
              <a:t>作用域</a:t>
            </a:r>
            <a:endParaRPr lang="en-US" altLang="zh-CN" sz="1600" dirty="0"/>
          </a:p>
          <a:p>
            <a:pPr lvl="1"/>
            <a:r>
              <a:rPr lang="zh-CN" altLang="en-US" sz="1600" dirty="0"/>
              <a:t>如果 </a:t>
            </a:r>
            <a:r>
              <a:rPr lang="en-US" altLang="zh-CN" sz="1600" dirty="0"/>
              <a:t>main package </a:t>
            </a:r>
            <a:r>
              <a:rPr lang="zh-CN" altLang="en-US" sz="1600" dirty="0"/>
              <a:t>有多个函数，那么 </a:t>
            </a:r>
            <a:r>
              <a:rPr lang="en-US" altLang="zh-CN" sz="1600" dirty="0"/>
              <a:t>era </a:t>
            </a:r>
            <a:r>
              <a:rPr lang="zh-CN" altLang="en-US" sz="1600" dirty="0"/>
              <a:t>对它们都可见</a:t>
            </a:r>
            <a:endParaRPr lang="en-US" altLang="zh-CN" sz="1600" dirty="0"/>
          </a:p>
          <a:p>
            <a:endParaRPr lang="en-US" altLang="zh-CN" sz="2000" b="1" dirty="0"/>
          </a:p>
          <a:p>
            <a:r>
              <a:rPr lang="zh-CN" altLang="en-US" sz="2000" b="1" dirty="0"/>
              <a:t>短声明不可用来声明 </a:t>
            </a:r>
            <a:r>
              <a:rPr lang="en-US" altLang="zh-CN" sz="2000" b="1" dirty="0"/>
              <a:t>package </a:t>
            </a:r>
            <a:r>
              <a:rPr lang="zh-CN" altLang="en-US" sz="2000" b="1" dirty="0"/>
              <a:t>作用域的变量</a:t>
            </a:r>
            <a:endParaRPr lang="en-US" sz="20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5230B3-5ADF-451E-B8BA-DCCA0253C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33" y="997466"/>
            <a:ext cx="4178419" cy="485627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518300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Noto Sans</vt:lpstr>
      <vt:lpstr>Open Sans ExtraBold</vt:lpstr>
      <vt:lpstr>Trebuchet MS</vt:lpstr>
      <vt:lpstr>Berlin</vt:lpstr>
      <vt:lpstr>Go 语言快速入门 </vt:lpstr>
      <vt:lpstr>04. 变量及作用域</vt:lpstr>
      <vt:lpstr>变量的作用域</vt:lpstr>
      <vt:lpstr>例子</vt:lpstr>
      <vt:lpstr>短声明</vt:lpstr>
      <vt:lpstr>例子</vt:lpstr>
      <vt:lpstr>例子：在 if 语句里使用短声明来声明变量</vt:lpstr>
      <vt:lpstr>例子：在 switch 语句里使用短声明来声明变量</vt:lpstr>
      <vt:lpstr>package 作用域</vt:lpstr>
      <vt:lpstr>作业：展示随机日期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Xu</dc:creator>
  <cp:lastModifiedBy>Yang Xu</cp:lastModifiedBy>
  <cp:revision>1</cp:revision>
  <dcterms:created xsi:type="dcterms:W3CDTF">2020-07-27T05:06:48Z</dcterms:created>
  <dcterms:modified xsi:type="dcterms:W3CDTF">2020-07-27T11:40:40Z</dcterms:modified>
</cp:coreProperties>
</file>