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54641-FCF2-4366-BDDA-73EEA58B786B}" v="291" dt="2020-07-28T08:53:49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05. </a:t>
            </a:r>
            <a:r>
              <a:rPr lang="zh-CN" altLang="en-US" dirty="0"/>
              <a:t>第一阶段测试题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83481-58EB-4473-9257-E3267F7E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zh-CN" altLang="en-US" dirty="0"/>
              <a:t>测试题要求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7A9C29-0755-4DF9-9762-5C9BDFA5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假设我们要去火星，但是有多条航线，每条航线的时间、票的类型（单程、往返）、价格都不同：</a:t>
            </a:r>
            <a:endParaRPr lang="en-US" altLang="zh-CN" sz="2000" dirty="0"/>
          </a:p>
          <a:p>
            <a:pPr lvl="1"/>
            <a:r>
              <a:rPr lang="zh-CN" altLang="en-US" sz="1600" dirty="0"/>
              <a:t>使用变量、常量、</a:t>
            </a:r>
            <a:r>
              <a:rPr lang="en-US" altLang="zh-CN" sz="1600" dirty="0"/>
              <a:t>switch</a:t>
            </a:r>
            <a:r>
              <a:rPr lang="zh-CN" altLang="en-US" sz="1600" dirty="0"/>
              <a:t>、</a:t>
            </a:r>
            <a:r>
              <a:rPr lang="en-US" altLang="zh-CN" sz="1600" dirty="0"/>
              <a:t>if</a:t>
            </a:r>
            <a:r>
              <a:rPr lang="zh-CN" altLang="en-US" sz="1600" dirty="0"/>
              <a:t>、</a:t>
            </a:r>
            <a:r>
              <a:rPr lang="en-US" altLang="zh-CN" sz="1600" dirty="0"/>
              <a:t>for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fmt</a:t>
            </a:r>
            <a:r>
              <a:rPr lang="zh-CN" altLang="en-US" sz="1600" dirty="0"/>
              <a:t>、</a:t>
            </a:r>
            <a:r>
              <a:rPr lang="en-US" altLang="zh-CN" sz="1600" dirty="0"/>
              <a:t>math/rand </a:t>
            </a:r>
            <a:r>
              <a:rPr lang="zh-CN" altLang="en-US" sz="1600" dirty="0"/>
              <a:t>等编写这个程序。随机生成格式如右表所示的 </a:t>
            </a:r>
            <a:r>
              <a:rPr lang="en-US" altLang="zh-CN" sz="1600" dirty="0"/>
              <a:t>10 </a:t>
            </a:r>
            <a:r>
              <a:rPr lang="zh-CN" altLang="en-US" sz="1600" dirty="0"/>
              <a:t>条数据。</a:t>
            </a:r>
            <a:endParaRPr lang="en-US" altLang="zh-CN" sz="1600" dirty="0"/>
          </a:p>
          <a:p>
            <a:pPr lvl="1"/>
            <a:r>
              <a:rPr lang="zh-CN" altLang="en-US" sz="1600" dirty="0"/>
              <a:t>一共四列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Spaceline</a:t>
            </a:r>
            <a:r>
              <a:rPr lang="en-US" altLang="zh-CN" sz="1600" dirty="0"/>
              <a:t> </a:t>
            </a:r>
            <a:r>
              <a:rPr lang="zh-CN" altLang="en-US" sz="1600" dirty="0"/>
              <a:t>就是航空公司：</a:t>
            </a:r>
            <a:endParaRPr lang="en-US" altLang="zh-CN" sz="1600" dirty="0"/>
          </a:p>
          <a:p>
            <a:pPr lvl="2"/>
            <a:r>
              <a:rPr lang="en-US" altLang="zh-CN" sz="1400" dirty="0"/>
              <a:t>Space Adventures, SpaceX, or Virgin Galactic</a:t>
            </a:r>
          </a:p>
          <a:p>
            <a:pPr lvl="1"/>
            <a:r>
              <a:rPr lang="en-US" altLang="zh-CN" sz="1600" dirty="0"/>
              <a:t>Days </a:t>
            </a:r>
            <a:r>
              <a:rPr lang="zh-CN" altLang="en-US" sz="1600" dirty="0"/>
              <a:t>是指到火星单程所需的天数</a:t>
            </a:r>
            <a:endParaRPr lang="en-US" altLang="zh-CN" sz="1600" dirty="0"/>
          </a:p>
          <a:p>
            <a:pPr lvl="2"/>
            <a:r>
              <a:rPr lang="zh-CN" altLang="en-US" sz="1400" dirty="0"/>
              <a:t>使用 </a:t>
            </a:r>
            <a:r>
              <a:rPr lang="en-US" altLang="zh-CN" sz="1400" dirty="0"/>
              <a:t>2020</a:t>
            </a:r>
            <a:r>
              <a:rPr lang="zh-CN" altLang="en-US" sz="1400" dirty="0"/>
              <a:t>年</a:t>
            </a:r>
            <a:r>
              <a:rPr lang="en-US" altLang="zh-CN" sz="1400" dirty="0"/>
              <a:t>7</a:t>
            </a:r>
            <a:r>
              <a:rPr lang="zh-CN" altLang="en-US" sz="1400" dirty="0"/>
              <a:t>月</a:t>
            </a:r>
            <a:r>
              <a:rPr lang="en-US" altLang="zh-CN" sz="1400" dirty="0"/>
              <a:t>28</a:t>
            </a:r>
            <a:r>
              <a:rPr lang="zh-CN" altLang="en-US" sz="1400" dirty="0"/>
              <a:t>日作为出发日期。距离火星的距离为</a:t>
            </a:r>
            <a:r>
              <a:rPr lang="en-US" altLang="zh-CN" sz="1400" dirty="0"/>
              <a:t>62,100,000 </a:t>
            </a:r>
            <a:r>
              <a:rPr lang="zh-CN" altLang="en-US" sz="1400" dirty="0"/>
              <a:t>公里。速度随机生成 </a:t>
            </a:r>
            <a:r>
              <a:rPr lang="en-US" altLang="zh-CN" sz="1400" dirty="0"/>
              <a:t>16-30 km/s</a:t>
            </a:r>
          </a:p>
          <a:p>
            <a:pPr lvl="1"/>
            <a:r>
              <a:rPr lang="en-US" altLang="zh-CN" sz="1600" dirty="0"/>
              <a:t>Trip Type </a:t>
            </a:r>
            <a:r>
              <a:rPr lang="zh-CN" altLang="en-US" sz="1600" dirty="0"/>
              <a:t>就是指单程还是往返</a:t>
            </a:r>
            <a:endParaRPr lang="en-US" altLang="zh-CN" sz="1600" dirty="0"/>
          </a:p>
          <a:p>
            <a:pPr lvl="1"/>
            <a:r>
              <a:rPr lang="en-US" altLang="zh-CN" sz="1600" dirty="0"/>
              <a:t>Price </a:t>
            </a:r>
            <a:r>
              <a:rPr lang="zh-CN" altLang="en-US" sz="1600" dirty="0"/>
              <a:t>的单位是百万美元</a:t>
            </a:r>
            <a:endParaRPr lang="en-US" altLang="zh-CN" sz="1600" dirty="0"/>
          </a:p>
          <a:p>
            <a:pPr lvl="2"/>
            <a:r>
              <a:rPr lang="zh-CN" altLang="en-US" sz="1400" dirty="0"/>
              <a:t>票价随机生成：</a:t>
            </a:r>
            <a:r>
              <a:rPr lang="en-US" altLang="zh-CN" sz="1400" dirty="0"/>
              <a:t>3600</a:t>
            </a:r>
            <a:r>
              <a:rPr lang="zh-CN" altLang="en-US" sz="1400" dirty="0"/>
              <a:t>万</a:t>
            </a:r>
            <a:r>
              <a:rPr lang="en-US" altLang="zh-CN" sz="1400" dirty="0"/>
              <a:t>-5000</a:t>
            </a:r>
            <a:r>
              <a:rPr lang="zh-CN" altLang="en-US" sz="1400"/>
              <a:t>万之间（单程）</a:t>
            </a:r>
            <a:endParaRPr lang="en-US" altLang="zh-CN" sz="1400" dirty="0"/>
          </a:p>
          <a:p>
            <a:endParaRPr lang="en-US" altLang="zh-CN" sz="2000" dirty="0"/>
          </a:p>
          <a:p>
            <a:pPr lvl="1"/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BD40B-7DDD-4607-AE84-30400CBB3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2236977"/>
            <a:ext cx="3358478" cy="238404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4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Noto Sans</vt:lpstr>
      <vt:lpstr>Open Sans ExtraBold</vt:lpstr>
      <vt:lpstr>Arial</vt:lpstr>
      <vt:lpstr>Trebuchet MS</vt:lpstr>
      <vt:lpstr>Berlin</vt:lpstr>
      <vt:lpstr>Go 语言快速入门 </vt:lpstr>
      <vt:lpstr>05. 第一阶段测试题</vt:lpstr>
      <vt:lpstr>测试题要求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Xu</cp:lastModifiedBy>
  <cp:revision>1</cp:revision>
  <dcterms:created xsi:type="dcterms:W3CDTF">2020-07-27T05:06:48Z</dcterms:created>
  <dcterms:modified xsi:type="dcterms:W3CDTF">2020-07-28T08:53:50Z</dcterms:modified>
</cp:coreProperties>
</file>