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7A9BF-DC1C-49A5-A352-773ED3043323}" v="25" dt="2020-07-29T12:32:13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8-01T01:58:36.221" v="2667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8-01T01:58:36.221" v="2667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8-01T01:58:36.221" v="2667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B963-F0C5-44B1-AB82-5066FF1E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显示浮点类型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0387-FD9E-4708-B3DA-E9384CC7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Print </a:t>
            </a:r>
            <a:r>
              <a:rPr lang="zh-CN" altLang="en-US" dirty="0"/>
              <a:t>或 </a:t>
            </a:r>
            <a:r>
              <a:rPr lang="en-US" altLang="zh-CN" dirty="0" err="1"/>
              <a:t>Println</a:t>
            </a:r>
            <a:r>
              <a:rPr lang="en-US" altLang="zh-CN" dirty="0"/>
              <a:t> </a:t>
            </a:r>
            <a:r>
              <a:rPr lang="zh-CN" altLang="en-US" dirty="0"/>
              <a:t>打印浮点类型的时候，默认的行为是尽可能的多显示几位小数</a:t>
            </a:r>
            <a:endParaRPr lang="en-US" altLang="zh-CN" dirty="0"/>
          </a:p>
          <a:p>
            <a:r>
              <a:rPr lang="zh-CN" altLang="en-US" dirty="0"/>
              <a:t>如果你不想这样，那么你应该使用 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函数，结合 </a:t>
            </a:r>
            <a:r>
              <a:rPr lang="en-US" altLang="zh-CN" dirty="0"/>
              <a:t>%f </a:t>
            </a:r>
            <a:r>
              <a:rPr lang="zh-CN" altLang="en-US" dirty="0"/>
              <a:t>格式化动词来指定显示小数的位数：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82C2C-39FC-4FAD-A8AE-1B03F3CDB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037" y="4157098"/>
            <a:ext cx="4061925" cy="194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13B2-D2A4-4221-AF38-6C0F2C0C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</a:t>
            </a:r>
            <a:r>
              <a:rPr lang="en-US" altLang="zh-CN" dirty="0"/>
              <a:t>f </a:t>
            </a:r>
            <a:r>
              <a:rPr lang="zh-CN" altLang="en-US" dirty="0"/>
              <a:t>格式化动词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7F30-9C59-4CE5-A714-1C1EDBEC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它由两部分组成：</a:t>
            </a:r>
            <a:endParaRPr lang="en-US" altLang="zh-CN" dirty="0"/>
          </a:p>
          <a:p>
            <a:r>
              <a:rPr lang="zh-CN" altLang="en-US" dirty="0"/>
              <a:t>宽度：会显示出的最少字符个数（包含小数点和小数）</a:t>
            </a:r>
            <a:endParaRPr lang="en-US" altLang="zh-CN" dirty="0"/>
          </a:p>
          <a:p>
            <a:pPr lvl="1"/>
            <a:r>
              <a:rPr lang="zh-CN" altLang="en-US" dirty="0"/>
              <a:t>如果宽度大于数字的个数，那么左边会填充空格</a:t>
            </a:r>
            <a:endParaRPr lang="en-US" altLang="zh-CN" dirty="0"/>
          </a:p>
          <a:p>
            <a:pPr lvl="1"/>
            <a:r>
              <a:rPr lang="zh-CN" altLang="en-US" dirty="0"/>
              <a:t>如果没指定宽度，那么就按实际的位数进行显示</a:t>
            </a:r>
            <a:endParaRPr lang="en-US" altLang="zh-CN" dirty="0"/>
          </a:p>
          <a:p>
            <a:r>
              <a:rPr lang="zh-CN" altLang="en-US" dirty="0"/>
              <a:t>精度：小数点后边显示的位数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8DCE6-39EC-4EEE-9AF7-06C4933D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425" y="4136531"/>
            <a:ext cx="2761293" cy="197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3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A407-572E-470C-9390-AD31688B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</a:t>
            </a:r>
            <a:r>
              <a:rPr lang="en-US" altLang="zh-CN" dirty="0"/>
              <a:t>f </a:t>
            </a:r>
            <a:r>
              <a:rPr lang="zh-CN" altLang="en-US" dirty="0"/>
              <a:t>格式化动词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35C6-2EED-4FDE-9131-52E076AF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如果想使用 </a:t>
            </a:r>
            <a:r>
              <a:rPr lang="en-US" altLang="zh-CN" dirty="0"/>
              <a:t>0 </a:t>
            </a:r>
            <a:r>
              <a:rPr lang="zh-CN" altLang="en-US" dirty="0"/>
              <a:t>代替空格作为填充：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83251-CF09-48A2-80A4-4F0D801C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850" y="3158592"/>
            <a:ext cx="3810299" cy="5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9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2256-E951-489C-A508-CC03D3D4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浮点类型的精度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F33C29-DDB4-420A-89F7-271DA21C5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9417" y="2420966"/>
            <a:ext cx="4215667" cy="1835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29F541-8BAF-49D7-B415-66907C92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489" y="4689111"/>
            <a:ext cx="2253520" cy="577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6D009-63F5-4B80-88FB-F527FB7CE52F}"/>
              </a:ext>
            </a:extLst>
          </p:cNvPr>
          <p:cNvSpPr txBox="1"/>
          <p:nvPr/>
        </p:nvSpPr>
        <p:spPr>
          <a:xfrm>
            <a:off x="2665804" y="5430419"/>
            <a:ext cx="5642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可以看到，浮点类型不适合用于金融类计算</a:t>
            </a:r>
            <a:endParaRPr lang="en-US" altLang="zh-CN" dirty="0"/>
          </a:p>
          <a:p>
            <a:pPr algn="ctr"/>
            <a:r>
              <a:rPr lang="zh-CN" altLang="en-US" dirty="0"/>
              <a:t>为了尽量最小化舍入错误，建议先做乘法，再做除法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5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2BB3-ABFD-4A08-B43C-0F3C4E1C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浮点类型的精度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616C-2E03-4193-B437-2C4C4AAA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可以看到，浮点类型不适合用于金融类计算</a:t>
            </a:r>
            <a:endParaRPr lang="en-US" altLang="zh-CN" dirty="0"/>
          </a:p>
          <a:p>
            <a:r>
              <a:rPr lang="zh-CN" altLang="en-US" dirty="0"/>
              <a:t>为了尽量最小化舍入错误，建议先做乘法，再做除法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CAEFC-0DC6-457B-B333-8FDDC8B9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581217"/>
            <a:ext cx="3924848" cy="752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263B21-FB1D-4E98-8F35-8FE02767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03" y="4596780"/>
            <a:ext cx="2212996" cy="528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73285D-08CB-442D-A329-D201AE249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079" y="3562164"/>
            <a:ext cx="4124901" cy="790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A79A0-2C4D-45B0-915C-BBFE62BB8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079" y="4669047"/>
            <a:ext cx="1083736" cy="3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3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10E1-B540-4003-B3CF-DDE7E64E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9F92-5B5C-49B7-8F18-2CCF43EA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如何避免上述的舍入错误？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3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4353-75DB-48FC-B449-7FC8A6CE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如何比较浮点类型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907AD-AA78-43C4-ADD0-2E64B8B5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753" y="2965654"/>
            <a:ext cx="6268493" cy="16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1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A657-6532-495C-805E-397DA1C9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774E-7525-4B22-BD44-62CEE789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编写一个程序：</a:t>
            </a:r>
            <a:endParaRPr lang="en-US" altLang="zh-CN" dirty="0"/>
          </a:p>
          <a:p>
            <a:pPr lvl="1"/>
            <a:r>
              <a:rPr lang="zh-CN" altLang="en-US" dirty="0"/>
              <a:t>随机地将五分镍币（</a:t>
            </a:r>
            <a:r>
              <a:rPr lang="en-US" altLang="zh-CN" dirty="0"/>
              <a:t>0.05</a:t>
            </a:r>
            <a:r>
              <a:rPr lang="zh-CN" altLang="en-US" dirty="0"/>
              <a:t>美元）、一角硬币（</a:t>
            </a:r>
            <a:r>
              <a:rPr lang="en-US" altLang="zh-CN" dirty="0"/>
              <a:t>0.10</a:t>
            </a:r>
            <a:r>
              <a:rPr lang="zh-CN" altLang="en-US" dirty="0"/>
              <a:t>美元）和 </a:t>
            </a:r>
            <a:r>
              <a:rPr lang="en-US" altLang="zh-CN" dirty="0"/>
              <a:t>25 </a:t>
            </a:r>
            <a:r>
              <a:rPr lang="zh-CN" altLang="en-US" dirty="0"/>
              <a:t>美分硬币（</a:t>
            </a:r>
            <a:r>
              <a:rPr lang="en-US" altLang="zh-CN" dirty="0"/>
              <a:t>0.25</a:t>
            </a:r>
            <a:r>
              <a:rPr lang="zh-CN" altLang="en-US" dirty="0"/>
              <a:t>美元）放入一个空的储蓄罐，直到里面至少有</a:t>
            </a:r>
            <a:r>
              <a:rPr lang="en-US" altLang="zh-CN" dirty="0"/>
              <a:t>20</a:t>
            </a:r>
            <a:r>
              <a:rPr lang="zh-CN" altLang="en-US" dirty="0"/>
              <a:t>美元。</a:t>
            </a:r>
            <a:endParaRPr lang="en-US" altLang="zh-CN" dirty="0"/>
          </a:p>
          <a:p>
            <a:pPr lvl="1"/>
            <a:r>
              <a:rPr lang="zh-CN" altLang="en-US" dirty="0"/>
              <a:t>每次存款后显示存钱</a:t>
            </a:r>
            <a:r>
              <a:rPr lang="zh-CN" altLang="en-US"/>
              <a:t>罐的余</a:t>
            </a:r>
            <a:r>
              <a:rPr lang="zh-CN" altLang="en-US" dirty="0"/>
              <a:t>额</a:t>
            </a:r>
            <a:endParaRPr lang="en-US" altLang="zh-CN" dirty="0"/>
          </a:p>
          <a:p>
            <a:pPr lvl="1"/>
            <a:r>
              <a:rPr lang="zh-CN" altLang="en-US" dirty="0"/>
              <a:t>并以适当的宽度和精度格式化。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0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06. </a:t>
            </a:r>
            <a:r>
              <a:rPr lang="zh-CN" altLang="en-US" dirty="0"/>
              <a:t>实数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7A05-C6B0-4818-ABF5-8B172257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声明浮点型变量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9E51-856D-4061-913A-179179EA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下面这三个语句的效果是一样的：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只要数字含有小数部分，那么它的类型就是 </a:t>
            </a:r>
            <a:r>
              <a:rPr lang="en-US" altLang="zh-CN" dirty="0"/>
              <a:t>float64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D0CC7-6140-4D25-AEDA-73285F4E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91" y="3121387"/>
            <a:ext cx="4020018" cy="12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6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BB5-EC02-4FEE-A1BA-29A89DE2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声明浮点型变量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67E9-F98C-4070-8706-58515D1FC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如果你使用一个整数来初始化某个变量，那么你必须指定它的类型为 </a:t>
            </a:r>
            <a:r>
              <a:rPr lang="en-US" altLang="zh-CN" dirty="0"/>
              <a:t>float64</a:t>
            </a:r>
            <a:r>
              <a:rPr lang="zh-CN" altLang="en-US" dirty="0"/>
              <a:t>，否则它就是一个整数类型：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13A5C-2C6A-4706-96FF-ABFD0DC04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77" y="3429000"/>
            <a:ext cx="3564645" cy="6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1EFA-D33B-4774-9F68-6EE096AD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39D7-8FC0-4EF5-BC3D-FD730DE4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answer </a:t>
            </a:r>
            <a:r>
              <a:rPr lang="zh-CN" altLang="en-US" dirty="0"/>
              <a:t>是什么类型？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A2312-ABCA-4BBB-A2F5-DE9BCC316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425" y="3177475"/>
            <a:ext cx="2805149" cy="6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9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289F-603D-47AF-B4C0-FDB06C08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单精度浮点数类型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CAB4-B5F6-4E41-8FDE-773F3CAB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语言里有两种浮点数类型：</a:t>
            </a:r>
            <a:endParaRPr lang="en-US" altLang="zh-CN" dirty="0"/>
          </a:p>
          <a:p>
            <a:r>
              <a:rPr lang="zh-CN" altLang="en-US" dirty="0"/>
              <a:t>默认是 </a:t>
            </a:r>
            <a:r>
              <a:rPr lang="en-US" altLang="zh-CN" dirty="0"/>
              <a:t>float64</a:t>
            </a:r>
          </a:p>
          <a:p>
            <a:pPr lvl="1"/>
            <a:r>
              <a:rPr lang="en-US" dirty="0"/>
              <a:t>64 </a:t>
            </a:r>
            <a:r>
              <a:rPr lang="zh-CN" altLang="en-US" dirty="0"/>
              <a:t>位的浮点类型</a:t>
            </a:r>
            <a:endParaRPr lang="en-US" altLang="zh-CN" dirty="0"/>
          </a:p>
          <a:p>
            <a:pPr lvl="1"/>
            <a:r>
              <a:rPr lang="zh-CN" altLang="en-US" dirty="0"/>
              <a:t>占用 </a:t>
            </a:r>
            <a:r>
              <a:rPr lang="en-US" altLang="zh-CN" dirty="0"/>
              <a:t>8 </a:t>
            </a:r>
            <a:r>
              <a:rPr lang="zh-CN" altLang="en-US" dirty="0"/>
              <a:t>字节内存</a:t>
            </a:r>
            <a:endParaRPr lang="en-US" altLang="zh-CN" dirty="0"/>
          </a:p>
          <a:p>
            <a:pPr lvl="1"/>
            <a:r>
              <a:rPr lang="zh-CN" altLang="en-US" dirty="0"/>
              <a:t>某些编程语言把这种类型叫做 </a:t>
            </a:r>
            <a:r>
              <a:rPr lang="en-US" altLang="zh-CN" dirty="0"/>
              <a:t>double</a:t>
            </a:r>
            <a:r>
              <a:rPr lang="zh-CN" altLang="en-US" dirty="0"/>
              <a:t>（双精度）</a:t>
            </a:r>
            <a:endParaRPr lang="en-US" altLang="zh-CN" dirty="0"/>
          </a:p>
          <a:p>
            <a:r>
              <a:rPr lang="en-US" altLang="zh-CN" dirty="0"/>
              <a:t>float32 </a:t>
            </a:r>
          </a:p>
          <a:p>
            <a:pPr lvl="1"/>
            <a:r>
              <a:rPr lang="zh-CN" altLang="en-US" dirty="0"/>
              <a:t>占用 </a:t>
            </a:r>
            <a:r>
              <a:rPr lang="en-US" altLang="zh-CN" dirty="0"/>
              <a:t>4 </a:t>
            </a:r>
            <a:r>
              <a:rPr lang="zh-CN" altLang="en-US" dirty="0"/>
              <a:t>字节内存</a:t>
            </a:r>
            <a:endParaRPr lang="en-US" altLang="zh-CN" dirty="0"/>
          </a:p>
          <a:p>
            <a:pPr lvl="1"/>
            <a:r>
              <a:rPr lang="zh-CN" altLang="en-US" dirty="0"/>
              <a:t>精度比 </a:t>
            </a:r>
            <a:r>
              <a:rPr lang="en-US" altLang="zh-CN" dirty="0"/>
              <a:t>float64 </a:t>
            </a:r>
            <a:r>
              <a:rPr lang="zh-CN" altLang="en-US" dirty="0"/>
              <a:t>低</a:t>
            </a:r>
            <a:endParaRPr lang="en-US" altLang="zh-CN" dirty="0"/>
          </a:p>
          <a:p>
            <a:pPr lvl="1"/>
            <a:r>
              <a:rPr lang="zh-CN" altLang="en-US" dirty="0"/>
              <a:t>有时叫做单精度类型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68DF-AFB8-4C4F-8C50-1253A422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单精度浮点类型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85AE-DF47-43A5-A01D-20DECC779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想要使用单精度类型，你必须在声明变量的时候指定该类型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BA122-18C5-44E2-8827-0B81E096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069" y="3276524"/>
            <a:ext cx="3853862" cy="17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0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89BE-E45D-4AC1-AD98-832BA62E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单双精度的使用场景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AF23-2D4C-4C9B-A99E-D7418069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当处理大量数据时，例如 </a:t>
            </a:r>
            <a:r>
              <a:rPr lang="en-US" altLang="zh-CN" dirty="0"/>
              <a:t>3D </a:t>
            </a:r>
            <a:r>
              <a:rPr lang="zh-CN" altLang="en-US" dirty="0"/>
              <a:t>游戏中的数千个顶点，使用 </a:t>
            </a:r>
            <a:r>
              <a:rPr lang="en-US" altLang="zh-CN" dirty="0"/>
              <a:t>float32 </a:t>
            </a:r>
            <a:r>
              <a:rPr lang="zh-CN" altLang="en-US" dirty="0"/>
              <a:t>牺牲精度来节省内存是很有意义的。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math </a:t>
            </a:r>
            <a:r>
              <a:rPr lang="zh-CN" altLang="en-US" dirty="0"/>
              <a:t>包里面的函数操作的都是 </a:t>
            </a:r>
            <a:r>
              <a:rPr lang="en-US" altLang="zh-CN" dirty="0"/>
              <a:t>float64 </a:t>
            </a:r>
            <a:r>
              <a:rPr lang="zh-CN" altLang="en-US" dirty="0"/>
              <a:t>类型，所以应该首选使用 </a:t>
            </a:r>
            <a:r>
              <a:rPr lang="en-US" altLang="zh-CN" dirty="0"/>
              <a:t>float64</a:t>
            </a:r>
            <a:r>
              <a:rPr lang="zh-CN" altLang="en-US" dirty="0"/>
              <a:t>，除非你有足够的理由不去使用它。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0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255F-A6DA-458C-BF8E-F76F7FA3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3A3A-7885-4325-BE64-9AB62A8A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里面每个类型都有一个默认值，它称作零值。</a:t>
            </a:r>
            <a:endParaRPr lang="en-US" altLang="zh-CN" dirty="0"/>
          </a:p>
          <a:p>
            <a:r>
              <a:rPr lang="zh-CN" altLang="en-US" dirty="0"/>
              <a:t>当你声明变量却不对它进行初始化的时候，它的值就是零值。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7A7B4-3A07-45BF-8DB7-95540BCF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342" y="3458850"/>
            <a:ext cx="2865316" cy="838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ABF298-A9C6-445A-AFFA-AF43F8489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528" y="4609659"/>
            <a:ext cx="2136944" cy="5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503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811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Noto Sans</vt:lpstr>
      <vt:lpstr>Open Sans ExtraBold</vt:lpstr>
      <vt:lpstr>Trebuchet MS</vt:lpstr>
      <vt:lpstr>Berlin</vt:lpstr>
      <vt:lpstr>Go 语言快速入门 </vt:lpstr>
      <vt:lpstr>06. 实数</vt:lpstr>
      <vt:lpstr>声明浮点型变量</vt:lpstr>
      <vt:lpstr>声明浮点型变量</vt:lpstr>
      <vt:lpstr>测试</vt:lpstr>
      <vt:lpstr>单精度浮点数类型</vt:lpstr>
      <vt:lpstr>单精度浮点类型</vt:lpstr>
      <vt:lpstr>单双精度的使用场景</vt:lpstr>
      <vt:lpstr>零值</vt:lpstr>
      <vt:lpstr>显示浮点类型</vt:lpstr>
      <vt:lpstr>%f 格式化动词</vt:lpstr>
      <vt:lpstr>%f 格式化动词</vt:lpstr>
      <vt:lpstr>浮点类型的精度</vt:lpstr>
      <vt:lpstr>浮点类型的精度</vt:lpstr>
      <vt:lpstr>问题</vt:lpstr>
      <vt:lpstr>如何比较浮点类型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Xu</dc:creator>
  <cp:lastModifiedBy>Yang Xu</cp:lastModifiedBy>
  <cp:revision>1</cp:revision>
  <dcterms:created xsi:type="dcterms:W3CDTF">2020-07-27T05:06:48Z</dcterms:created>
  <dcterms:modified xsi:type="dcterms:W3CDTF">2020-08-01T01:58:36Z</dcterms:modified>
</cp:coreProperties>
</file>