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A0E3DA-902A-46C5-A33D-415CB51F8058}" v="33" dt="2020-08-01T02:31:33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33821754-2504-4E6D-A52C-84D8C005FFEF}"/>
    <pc:docChg chg="modSld">
      <pc:chgData name="Yang Xu" userId="2ef8d03b0d59ea36" providerId="LiveId" clId="{33821754-2504-4E6D-A52C-84D8C005FFEF}" dt="2020-07-27T11:40:15.308" v="52" actId="20577"/>
      <pc:docMkLst>
        <pc:docMk/>
      </pc:docMkLst>
      <pc:sldChg chg="modSp mod">
        <pc:chgData name="Yang Xu" userId="2ef8d03b0d59ea36" providerId="LiveId" clId="{33821754-2504-4E6D-A52C-84D8C005FFEF}" dt="2020-07-19T11:31:51.094" v="29" actId="20577"/>
        <pc:sldMkLst>
          <pc:docMk/>
          <pc:sldMk cId="1936153105" sldId="258"/>
        </pc:sldMkLst>
        <pc:spChg chg="mod">
          <ac:chgData name="Yang Xu" userId="2ef8d03b0d59ea36" providerId="LiveId" clId="{33821754-2504-4E6D-A52C-84D8C005FFEF}" dt="2020-07-19T11:31:51.094" v="2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33821754-2504-4E6D-A52C-84D8C005FFEF}" dt="2020-07-27T11:40:15.308" v="52" actId="20577"/>
        <pc:sldMkLst>
          <pc:docMk/>
          <pc:sldMk cId="4273760690" sldId="268"/>
        </pc:sldMkLst>
        <pc:spChg chg="mod">
          <ac:chgData name="Yang Xu" userId="2ef8d03b0d59ea36" providerId="LiveId" clId="{33821754-2504-4E6D-A52C-84D8C005FFEF}" dt="2020-07-27T11:40:15.308" v="52" actId="20577"/>
          <ac:spMkLst>
            <pc:docMk/>
            <pc:sldMk cId="4273760690" sldId="268"/>
            <ac:spMk id="3" creationId="{DADB0DEC-19E5-49AB-81B9-7F85D4B0E862}"/>
          </ac:spMkLst>
        </pc:spChg>
      </pc:sldChg>
    </pc:docChg>
  </pc:docChgLst>
  <pc:docChgLst>
    <pc:chgData name="Yang Xu" userId="2ef8d03b0d59ea36" providerId="LiveId" clId="{A3B062B6-7454-4BD5-9FB8-FD5660058AD8}"/>
    <pc:docChg chg="undo custSel mod addSld delSld modSld">
      <pc:chgData name="Yang Xu" userId="2ef8d03b0d59ea36" providerId="LiveId" clId="{A3B062B6-7454-4BD5-9FB8-FD5660058AD8}" dt="2020-05-16T14:27:51.063" v="1012" actId="26606"/>
      <pc:docMkLst>
        <pc:docMk/>
      </pc:docMkLst>
      <pc:sldChg chg="addSp delSp modSp mod modTransition">
        <pc:chgData name="Yang Xu" userId="2ef8d03b0d59ea36" providerId="LiveId" clId="{A3B062B6-7454-4BD5-9FB8-FD5660058AD8}" dt="2020-05-16T14:03:52.334" v="984"/>
        <pc:sldMkLst>
          <pc:docMk/>
          <pc:sldMk cId="477735695" sldId="256"/>
        </pc:sldMkLst>
        <pc:spChg chg="mod">
          <ac:chgData name="Yang Xu" userId="2ef8d03b0d59ea36" providerId="LiveId" clId="{A3B062B6-7454-4BD5-9FB8-FD5660058AD8}" dt="2020-05-16T14:03:36.181" v="975" actId="404"/>
          <ac:spMkLst>
            <pc:docMk/>
            <pc:sldMk cId="477735695" sldId="256"/>
            <ac:spMk id="3" creationId="{A33DA443-D464-48F6-83B3-A5D2EB31C0B3}"/>
          </ac:spMkLst>
        </pc:spChg>
        <pc:picChg chg="add del mod">
          <ac:chgData name="Yang Xu" userId="2ef8d03b0d59ea36" providerId="LiveId" clId="{A3B062B6-7454-4BD5-9FB8-FD5660058AD8}" dt="2020-05-16T13:15:17.363" v="77" actId="478"/>
          <ac:picMkLst>
            <pc:docMk/>
            <pc:sldMk cId="477735695" sldId="256"/>
            <ac:picMk id="5" creationId="{96EB7666-3151-432E-B270-CD2D86C45156}"/>
          </ac:picMkLst>
        </pc:picChg>
        <pc:picChg chg="add mod">
          <ac:chgData name="Yang Xu" userId="2ef8d03b0d59ea36" providerId="LiveId" clId="{A3B062B6-7454-4BD5-9FB8-FD5660058AD8}" dt="2020-05-16T14:03:11.689" v="968" actId="14100"/>
          <ac:picMkLst>
            <pc:docMk/>
            <pc:sldMk cId="477735695" sldId="256"/>
            <ac:picMk id="6" creationId="{2937F136-FE04-407F-8689-0FBB8ADA0EE9}"/>
          </ac:picMkLst>
        </pc:picChg>
      </pc:sldChg>
      <pc:sldChg chg="modSp new mod modTransition modAnim">
        <pc:chgData name="Yang Xu" userId="2ef8d03b0d59ea36" providerId="LiveId" clId="{A3B062B6-7454-4BD5-9FB8-FD5660058AD8}" dt="2020-05-16T14:25:36.959" v="991"/>
        <pc:sldMkLst>
          <pc:docMk/>
          <pc:sldMk cId="2512956064" sldId="257"/>
        </pc:sldMkLst>
        <pc:spChg chg="mod">
          <ac:chgData name="Yang Xu" userId="2ef8d03b0d59ea36" providerId="LiveId" clId="{A3B062B6-7454-4BD5-9FB8-FD5660058AD8}" dt="2020-05-16T13:16:53.120" v="94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A3B062B6-7454-4BD5-9FB8-FD5660058AD8}" dt="2020-05-16T13:18:57.736" v="187" actId="20577"/>
          <ac:spMkLst>
            <pc:docMk/>
            <pc:sldMk cId="2512956064" sldId="257"/>
            <ac:spMk id="3" creationId="{55714862-13C2-4979-94CB-9F5A812E8E14}"/>
          </ac:spMkLst>
        </pc:spChg>
      </pc:sldChg>
      <pc:sldChg chg="new del">
        <pc:chgData name="Yang Xu" userId="2ef8d03b0d59ea36" providerId="LiveId" clId="{A3B062B6-7454-4BD5-9FB8-FD5660058AD8}" dt="2020-05-16T12:57:55.027" v="1" actId="47"/>
        <pc:sldMkLst>
          <pc:docMk/>
          <pc:sldMk cId="3499622369" sldId="257"/>
        </pc:sldMkLst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936153105" sldId="258"/>
        </pc:sldMkLst>
        <pc:spChg chg="mod">
          <ac:chgData name="Yang Xu" userId="2ef8d03b0d59ea36" providerId="LiveId" clId="{A3B062B6-7454-4BD5-9FB8-FD5660058AD8}" dt="2020-05-16T13:17:09.861" v="165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 modTransition modAnim">
        <pc:chgData name="Yang Xu" userId="2ef8d03b0d59ea36" providerId="LiveId" clId="{A3B062B6-7454-4BD5-9FB8-FD5660058AD8}" dt="2020-05-16T14:25:49.528" v="994"/>
        <pc:sldMkLst>
          <pc:docMk/>
          <pc:sldMk cId="1503840005" sldId="259"/>
        </pc:sldMkLst>
        <pc:spChg chg="mod">
          <ac:chgData name="Yang Xu" userId="2ef8d03b0d59ea36" providerId="LiveId" clId="{A3B062B6-7454-4BD5-9FB8-FD5660058AD8}" dt="2020-05-16T13:19:27.132" v="219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A3B062B6-7454-4BD5-9FB8-FD5660058AD8}" dt="2020-05-16T13:21:05.179" v="243"/>
          <ac:spMkLst>
            <pc:docMk/>
            <pc:sldMk cId="1503840005" sldId="259"/>
            <ac:spMk id="3" creationId="{55D7D51F-507E-4274-B15E-FE0898F037BC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3860218374" sldId="260"/>
        </pc:sldMkLst>
        <pc:spChg chg="mod">
          <ac:chgData name="Yang Xu" userId="2ef8d03b0d59ea36" providerId="LiveId" clId="{A3B062B6-7454-4BD5-9FB8-FD5660058AD8}" dt="2020-05-16T13:21:29.989" v="263"/>
          <ac:spMkLst>
            <pc:docMk/>
            <pc:sldMk cId="3860218374" sldId="260"/>
            <ac:spMk id="2" creationId="{9F099842-078A-4C75-AB8E-683FA7BB6ED2}"/>
          </ac:spMkLst>
        </pc:spChg>
      </pc:sldChg>
      <pc:sldChg chg="modSp new del mod">
        <pc:chgData name="Yang Xu" userId="2ef8d03b0d59ea36" providerId="LiveId" clId="{A3B062B6-7454-4BD5-9FB8-FD5660058AD8}" dt="2020-05-16T13:21:49.338" v="317" actId="47"/>
        <pc:sldMkLst>
          <pc:docMk/>
          <pc:sldMk cId="1558409088" sldId="261"/>
        </pc:sldMkLst>
        <pc:spChg chg="mod">
          <ac:chgData name="Yang Xu" userId="2ef8d03b0d59ea36" providerId="LiveId" clId="{A3B062B6-7454-4BD5-9FB8-FD5660058AD8}" dt="2020-05-16T13:21:42.664" v="314"/>
          <ac:spMkLst>
            <pc:docMk/>
            <pc:sldMk cId="1558409088" sldId="261"/>
            <ac:spMk id="2" creationId="{928EB5CF-D744-4D35-BA35-DB99DEB0271B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477368812" sldId="262"/>
        </pc:sldMkLst>
        <pc:spChg chg="mod">
          <ac:chgData name="Yang Xu" userId="2ef8d03b0d59ea36" providerId="LiveId" clId="{A3B062B6-7454-4BD5-9FB8-FD5660058AD8}" dt="2020-05-16T13:21:47.855" v="316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A3B062B6-7454-4BD5-9FB8-FD5660058AD8}" dt="2020-05-16T13:22:20.694" v="405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4135838749" sldId="263"/>
        </pc:sldMkLst>
        <pc:spChg chg="mod">
          <ac:chgData name="Yang Xu" userId="2ef8d03b0d59ea36" providerId="LiveId" clId="{A3B062B6-7454-4BD5-9FB8-FD5660058AD8}" dt="2020-05-16T13:22:47.552" v="470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A3B062B6-7454-4BD5-9FB8-FD5660058AD8}" dt="2020-05-16T13:23:08.122" v="493"/>
          <ac:spMkLst>
            <pc:docMk/>
            <pc:sldMk cId="4135838749" sldId="263"/>
            <ac:spMk id="3" creationId="{2D609566-B550-4F00-9C8C-CFF694DD946F}"/>
          </ac:spMkLst>
        </pc:spChg>
      </pc:sldChg>
      <pc:sldChg chg="modSp new mod modTransition modAnim">
        <pc:chgData name="Yang Xu" userId="2ef8d03b0d59ea36" providerId="LiveId" clId="{A3B062B6-7454-4BD5-9FB8-FD5660058AD8}" dt="2020-05-16T14:26:18.396" v="1000"/>
        <pc:sldMkLst>
          <pc:docMk/>
          <pc:sldMk cId="336468213" sldId="264"/>
        </pc:sldMkLst>
        <pc:spChg chg="mod">
          <ac:chgData name="Yang Xu" userId="2ef8d03b0d59ea36" providerId="LiveId" clId="{A3B062B6-7454-4BD5-9FB8-FD5660058AD8}" dt="2020-05-16T13:24:26.366" v="538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A3B062B6-7454-4BD5-9FB8-FD5660058AD8}" dt="2020-05-16T13:24:03.280" v="503" actId="15"/>
          <ac:spMkLst>
            <pc:docMk/>
            <pc:sldMk cId="336468213" sldId="264"/>
            <ac:spMk id="3" creationId="{61A8BE8B-7241-4259-8938-20CA19B101F2}"/>
          </ac:spMkLst>
        </pc:spChg>
      </pc:sldChg>
      <pc:sldChg chg="modSp new mod modTransition modAnim">
        <pc:chgData name="Yang Xu" userId="2ef8d03b0d59ea36" providerId="LiveId" clId="{A3B062B6-7454-4BD5-9FB8-FD5660058AD8}" dt="2020-05-16T14:26:29.300" v="1003"/>
        <pc:sldMkLst>
          <pc:docMk/>
          <pc:sldMk cId="3774058869" sldId="265"/>
        </pc:sldMkLst>
        <pc:spChg chg="mod">
          <ac:chgData name="Yang Xu" userId="2ef8d03b0d59ea36" providerId="LiveId" clId="{A3B062B6-7454-4BD5-9FB8-FD5660058AD8}" dt="2020-05-16T13:24:43.500" v="546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A3B062B6-7454-4BD5-9FB8-FD5660058AD8}" dt="2020-05-16T13:25:11.883" v="555"/>
          <ac:spMkLst>
            <pc:docMk/>
            <pc:sldMk cId="3774058869" sldId="265"/>
            <ac:spMk id="3" creationId="{C29C6520-4E3A-4CA0-9329-E5EF8C0304B4}"/>
          </ac:spMkLst>
        </pc:spChg>
      </pc:sldChg>
      <pc:sldChg chg="modSp new mod modTransition modAnim">
        <pc:chgData name="Yang Xu" userId="2ef8d03b0d59ea36" providerId="LiveId" clId="{A3B062B6-7454-4BD5-9FB8-FD5660058AD8}" dt="2020-05-16T14:26:52.369" v="1008"/>
        <pc:sldMkLst>
          <pc:docMk/>
          <pc:sldMk cId="2336223732" sldId="266"/>
        </pc:sldMkLst>
        <pc:spChg chg="mod">
          <ac:chgData name="Yang Xu" userId="2ef8d03b0d59ea36" providerId="LiveId" clId="{A3B062B6-7454-4BD5-9FB8-FD5660058AD8}" dt="2020-05-16T13:25:31.583" v="563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A3B062B6-7454-4BD5-9FB8-FD5660058AD8}" dt="2020-05-16T13:26:21.863" v="576" actId="113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new mod modTransition setBg">
        <pc:chgData name="Yang Xu" userId="2ef8d03b0d59ea36" providerId="LiveId" clId="{A3B062B6-7454-4BD5-9FB8-FD5660058AD8}" dt="2020-05-16T14:27:51.063" v="1012" actId="26606"/>
        <pc:sldMkLst>
          <pc:docMk/>
          <pc:sldMk cId="2756408979" sldId="267"/>
        </pc:sldMkLst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" creationId="{E703932E-F09D-442C-895A-21388B19EBF0}"/>
          </ac:spMkLst>
        </pc:spChg>
        <pc:spChg chg="del">
          <ac:chgData name="Yang Xu" userId="2ef8d03b0d59ea36" providerId="LiveId" clId="{A3B062B6-7454-4BD5-9FB8-FD5660058AD8}" dt="2020-05-16T14:27:44.887" v="1009" actId="931"/>
          <ac:spMkLst>
            <pc:docMk/>
            <pc:sldMk cId="2756408979" sldId="267"/>
            <ac:spMk id="3" creationId="{53C7214B-69AF-4052-961E-3FA8BABEC209}"/>
          </ac:spMkLst>
        </pc:spChg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4" creationId="{06D1F809-3268-4B61-BA64-3E85D3EA8D3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7" creationId="{D1ECADA1-6568-4D5A-A631-CFD8768936FC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9" creationId="{681D3C41-CC87-4DF9-A716-CDF0E23D21B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1" creationId="{6764E3F6-59F1-44FF-9EF2-8EF0BCA30B6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5" creationId="{0743C7B8-BD05-4C16-9FC9-6B5C5BA3A04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7" creationId="{E6B9B529-EAD6-442A-92A1-6A496B93297E}"/>
          </ac:spMkLst>
        </pc:spChg>
        <pc:picChg chg="add mod or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6" creationId="{D4AF25E8-B3C4-42AD-923E-6CA96282FF4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1" creationId="{9B9C2B48-3899-4B1D-B526-C35DFD16BC01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3" creationId="{7B1BCBEC-C5E7-469F-92CF-05506BB6E22D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5" creationId="{2A078177-9A72-44C2-BDC1-C1F346162BF8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3" creationId="{8DF1CE84-BC06-4E42-A5D4-7B92E327FDF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D0F7CD73-BD84-4ADF-962F-4D10BE6297D2}"/>
    <pc:docChg chg="undo custSel modSld">
      <pc:chgData name="Yang Xu" userId="2ef8d03b0d59ea36" providerId="LiveId" clId="{D0F7CD73-BD84-4ADF-962F-4D10BE6297D2}" dt="2020-06-03T13:17:47.253" v="162" actId="20577"/>
      <pc:docMkLst>
        <pc:docMk/>
      </pc:docMkLst>
      <pc:sldChg chg="addSp delSp modSp mod">
        <pc:chgData name="Yang Xu" userId="2ef8d03b0d59ea36" providerId="LiveId" clId="{D0F7CD73-BD84-4ADF-962F-4D10BE6297D2}" dt="2020-06-03T12:48:56.864" v="159" actId="1076"/>
        <pc:sldMkLst>
          <pc:docMk/>
          <pc:sldMk cId="477735695" sldId="25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77735695" sldId="256"/>
            <ac:spMk id="2" creationId="{9F08FE01-D107-429F-B24B-75FDC5879303}"/>
          </ac:spMkLst>
        </pc:spChg>
        <pc:spChg chg="mod">
          <ac:chgData name="Yang Xu" userId="2ef8d03b0d59ea36" providerId="LiveId" clId="{D0F7CD73-BD84-4ADF-962F-4D10BE6297D2}" dt="2020-06-03T12:39:21.913" v="138" actId="14100"/>
          <ac:spMkLst>
            <pc:docMk/>
            <pc:sldMk cId="477735695" sldId="256"/>
            <ac:spMk id="3" creationId="{A33DA443-D464-48F6-83B3-A5D2EB31C0B3}"/>
          </ac:spMkLst>
        </pc:spChg>
        <pc:picChg chg="add mod">
          <ac:chgData name="Yang Xu" userId="2ef8d03b0d59ea36" providerId="LiveId" clId="{D0F7CD73-BD84-4ADF-962F-4D10BE6297D2}" dt="2020-06-03T12:38:48.401" v="133" actId="1076"/>
          <ac:picMkLst>
            <pc:docMk/>
            <pc:sldMk cId="477735695" sldId="256"/>
            <ac:picMk id="5" creationId="{61BB4CC7-25C5-4860-B3EA-259AC34F31ED}"/>
          </ac:picMkLst>
        </pc:picChg>
        <pc:picChg chg="del mod">
          <ac:chgData name="Yang Xu" userId="2ef8d03b0d59ea36" providerId="LiveId" clId="{D0F7CD73-BD84-4ADF-962F-4D10BE6297D2}" dt="2020-06-03T12:47:20.752" v="156" actId="478"/>
          <ac:picMkLst>
            <pc:docMk/>
            <pc:sldMk cId="477735695" sldId="256"/>
            <ac:picMk id="6" creationId="{2937F136-FE04-407F-8689-0FBB8ADA0EE9}"/>
          </ac:picMkLst>
        </pc:picChg>
        <pc:picChg chg="add mod">
          <ac:chgData name="Yang Xu" userId="2ef8d03b0d59ea36" providerId="LiveId" clId="{D0F7CD73-BD84-4ADF-962F-4D10BE6297D2}" dt="2020-06-03T12:48:56.864" v="159" actId="1076"/>
          <ac:picMkLst>
            <pc:docMk/>
            <pc:sldMk cId="477735695" sldId="256"/>
            <ac:picMk id="1026" creationId="{C8EF4CCC-580B-4760-BD88-8B2B8A42C89D}"/>
          </ac:picMkLst>
        </pc:pic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2512956064" sldId="257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3" creationId="{55714862-13C2-4979-94CB-9F5A812E8E1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1936153105" sldId="258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3" creationId="{1BC66ABD-BF13-4976-8D28-3ECFD8F4B05A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1503840005" sldId="259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3" creationId="{55D7D51F-507E-4274-B15E-FE0898F037BC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860218374" sldId="260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860218374" sldId="260"/>
            <ac:spMk id="2" creationId="{9F099842-078A-4C75-AB8E-683FA7BB6ED2}"/>
          </ac:spMkLst>
        </pc:spChg>
      </pc:sldChg>
      <pc:sldChg chg="modSp mod">
        <pc:chgData name="Yang Xu" userId="2ef8d03b0d59ea36" providerId="LiveId" clId="{D0F7CD73-BD84-4ADF-962F-4D10BE6297D2}" dt="2020-06-03T13:17:47.253" v="162" actId="20577"/>
        <pc:sldMkLst>
          <pc:docMk/>
          <pc:sldMk cId="1477368812" sldId="262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D0F7CD73-BD84-4ADF-962F-4D10BE6297D2}" dt="2020-06-03T13:17:47.253" v="162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4135838749" sldId="263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3" creationId="{2D609566-B550-4F00-9C8C-CFF694DD946F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336468213" sldId="264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3" creationId="{61A8BE8B-7241-4259-8938-20CA19B101F2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774058869" sldId="265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3" creationId="{C29C6520-4E3A-4CA0-9329-E5EF8C0304B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2336223732" sldId="26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mod delDesignElem">
        <pc:chgData name="Yang Xu" userId="2ef8d03b0d59ea36" providerId="LiveId" clId="{D0F7CD73-BD84-4ADF-962F-4D10BE6297D2}" dt="2020-06-03T12:45:20.939" v="149" actId="962"/>
        <pc:sldMkLst>
          <pc:docMk/>
          <pc:sldMk cId="2756408979" sldId="267"/>
        </pc:sldMkLst>
        <pc:spChg chg="add del mod">
          <ac:chgData name="Yang Xu" userId="2ef8d03b0d59ea36" providerId="LiveId" clId="{D0F7CD73-BD84-4ADF-962F-4D10BE6297D2}" dt="2020-06-03T12:45:18.830" v="147" actId="931"/>
          <ac:spMkLst>
            <pc:docMk/>
            <pc:sldMk cId="2756408979" sldId="267"/>
            <ac:spMk id="5" creationId="{DDEED36E-C15F-40A2-9E96-EFC933731107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7" creationId="{D1ECADA1-6568-4D5A-A631-CFD8768936FC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9" creationId="{681D3C41-CC87-4DF9-A716-CDF0E23D21B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1" creationId="{6764E3F6-59F1-44FF-9EF2-8EF0BCA30B6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5" creationId="{0743C7B8-BD05-4C16-9FC9-6B5C5BA3A043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7" creationId="{E6B9B529-EAD6-442A-92A1-6A496B93297E}"/>
          </ac:spMkLst>
        </pc:spChg>
        <pc:picChg chg="del mod">
          <ac:chgData name="Yang Xu" userId="2ef8d03b0d59ea36" providerId="LiveId" clId="{D0F7CD73-BD84-4ADF-962F-4D10BE6297D2}" dt="2020-06-03T12:45:14.340" v="146" actId="478"/>
          <ac:picMkLst>
            <pc:docMk/>
            <pc:sldMk cId="2756408979" sldId="267"/>
            <ac:picMk id="6" creationId="{D4AF25E8-B3C4-42AD-923E-6CA96282FF47}"/>
          </ac:picMkLst>
        </pc:picChg>
        <pc:picChg chg="add mod">
          <ac:chgData name="Yang Xu" userId="2ef8d03b0d59ea36" providerId="LiveId" clId="{D0F7CD73-BD84-4ADF-962F-4D10BE6297D2}" dt="2020-06-03T12:45:20.939" v="149" actId="962"/>
          <ac:picMkLst>
            <pc:docMk/>
            <pc:sldMk cId="2756408979" sldId="267"/>
            <ac:picMk id="8" creationId="{2135F4A9-C771-4D42-8476-663DEC528042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1" creationId="{9B9C2B48-3899-4B1D-B526-C35DFD16BC01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3" creationId="{7B1BCBEC-C5E7-469F-92CF-05506BB6E22D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5" creationId="{2A078177-9A72-44C2-BDC1-C1F346162BF8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3" creationId="{8DF1CE84-BC06-4E42-A5D4-7B92E327FDF7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Xu" userId="2ef8d03b0d59ea36" providerId="LiveId" clId="{0BD3D5CF-4D75-4F2D-818A-E983B02A9242}"/>
    <pc:docChg chg="undo custSel mod addSld delSld modSld">
      <pc:chgData name="Xu" userId="2ef8d03b0d59ea36" providerId="LiveId" clId="{0BD3D5CF-4D75-4F2D-818A-E983B02A9242}" dt="2020-07-27T05:11:00.732" v="2541" actId="403"/>
      <pc:docMkLst>
        <pc:docMk/>
      </pc:docMkLst>
      <pc:sldChg chg="modSp mod">
        <pc:chgData name="Xu" userId="2ef8d03b0d59ea36" providerId="LiveId" clId="{0BD3D5CF-4D75-4F2D-818A-E983B02A9242}" dt="2020-07-27T05:11:00.732" v="2541" actId="403"/>
        <pc:sldMkLst>
          <pc:docMk/>
          <pc:sldMk cId="2756408979" sldId="267"/>
        </pc:sldMkLst>
        <pc:spChg chg="mod">
          <ac:chgData name="Xu" userId="2ef8d03b0d59ea36" providerId="LiveId" clId="{0BD3D5CF-4D75-4F2D-818A-E983B02A9242}" dt="2020-07-27T05:09:51.550" v="2393"/>
          <ac:spMkLst>
            <pc:docMk/>
            <pc:sldMk cId="2756408979" sldId="267"/>
            <ac:spMk id="2" creationId="{E703932E-F09D-442C-895A-21388B19EBF0}"/>
          </ac:spMkLst>
        </pc:spChg>
        <pc:spChg chg="mod">
          <ac:chgData name="Xu" userId="2ef8d03b0d59ea36" providerId="LiveId" clId="{0BD3D5CF-4D75-4F2D-818A-E983B02A9242}" dt="2020-07-27T05:11:00.732" v="2541" actId="403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34511907" sldId="268"/>
        </pc:sldMkLst>
      </pc:sldChg>
      <pc:sldChg chg="modSp new mod">
        <pc:chgData name="Xu" userId="2ef8d03b0d59ea36" providerId="LiveId" clId="{0BD3D5CF-4D75-4F2D-818A-E983B02A9242}" dt="2020-07-27T05:04:44.759" v="1852" actId="20577"/>
        <pc:sldMkLst>
          <pc:docMk/>
          <pc:sldMk cId="4273760690" sldId="268"/>
        </pc:sldMkLst>
        <pc:spChg chg="mod">
          <ac:chgData name="Xu" userId="2ef8d03b0d59ea36" providerId="LiveId" clId="{0BD3D5CF-4D75-4F2D-818A-E983B02A9242}" dt="2020-07-27T04:46:58.811" v="29"/>
          <ac:spMkLst>
            <pc:docMk/>
            <pc:sldMk cId="4273760690" sldId="268"/>
            <ac:spMk id="2" creationId="{B7E378C4-DB56-4718-91A0-85206EF51392}"/>
          </ac:spMkLst>
        </pc:spChg>
        <pc:spChg chg="mod">
          <ac:chgData name="Xu" userId="2ef8d03b0d59ea36" providerId="LiveId" clId="{0BD3D5CF-4D75-4F2D-818A-E983B02A9242}" dt="2020-07-27T05:04:44.759" v="1852" actId="20577"/>
          <ac:spMkLst>
            <pc:docMk/>
            <pc:sldMk cId="4273760690" sldId="268"/>
            <ac:spMk id="3" creationId="{DADB0DEC-19E5-49AB-81B9-7F85D4B0E862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530580922" sldId="269"/>
        </pc:sldMkLst>
      </pc:sldChg>
      <pc:sldChg chg="addSp delSp modSp new mod setBg">
        <pc:chgData name="Xu" userId="2ef8d03b0d59ea36" providerId="LiveId" clId="{0BD3D5CF-4D75-4F2D-818A-E983B02A9242}" dt="2020-07-27T04:53:52.294" v="775" actId="20577"/>
        <pc:sldMkLst>
          <pc:docMk/>
          <pc:sldMk cId="2677875089" sldId="269"/>
        </pc:sldMkLst>
        <pc:spChg chg="mod">
          <ac:chgData name="Xu" userId="2ef8d03b0d59ea36" providerId="LiveId" clId="{0BD3D5CF-4D75-4F2D-818A-E983B02A9242}" dt="2020-07-27T04:52:09.420" v="570"/>
          <ac:spMkLst>
            <pc:docMk/>
            <pc:sldMk cId="2677875089" sldId="269"/>
            <ac:spMk id="2" creationId="{94F44216-771E-4332-8551-E292F0B83505}"/>
          </ac:spMkLst>
        </pc:spChg>
        <pc:spChg chg="del">
          <ac:chgData name="Xu" userId="2ef8d03b0d59ea36" providerId="LiveId" clId="{0BD3D5CF-4D75-4F2D-818A-E983B02A9242}" dt="2020-07-27T04:52:03.821" v="562" actId="22"/>
          <ac:spMkLst>
            <pc:docMk/>
            <pc:sldMk cId="2677875089" sldId="269"/>
            <ac:spMk id="3" creationId="{D5A80172-046E-41FC-8480-985187E2CE29}"/>
          </ac:spMkLst>
        </pc:spChg>
        <pc:spChg chg="mod">
          <ac:chgData name="Xu" userId="2ef8d03b0d59ea36" providerId="LiveId" clId="{0BD3D5CF-4D75-4F2D-818A-E983B02A9242}" dt="2020-07-27T04:53:52.294" v="775" actId="20577"/>
          <ac:spMkLst>
            <pc:docMk/>
            <pc:sldMk cId="2677875089" sldId="269"/>
            <ac:spMk id="4" creationId="{D7D480A5-ED04-41C4-9EED-6EDDC1A864E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7" creationId="{D1ECADA1-6568-4D5A-A631-CFD8768936FC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9" creationId="{681D3C41-CC87-4DF9-A716-CDF0E23D21B0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1" creationId="{1395ACAC-577D-4FAD-955D-280C3D104ADF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5" creationId="{0AB11C2E-6CA2-4822-BF14-C1C9A6BC6CAA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7" creationId="{38B3A2B2-7BBB-4E52-8C30-BE2A6F346B3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31" creationId="{09D6A950-3339-40EB-8972-64F44542D3FF}"/>
          </ac:spMkLst>
        </pc:spChg>
        <pc:picChg chg="add mod or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6" creationId="{EEEFA322-8AB0-4F55-9CA3-0E7124330035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1" creationId="{9B9C2B48-3899-4B1D-B526-C35DFD16BC01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3" creationId="{7B1BCBEC-C5E7-469F-92CF-05506BB6E22D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5" creationId="{2A078177-9A72-44C2-BDC1-C1F346162BF8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3" creationId="{E228037F-2EF2-4A1A-8D1D-D08F2C98AD63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9" creationId="{FFF756FE-278B-4106-BB2E-DB87CF02DFB5}"/>
          </ac:picMkLst>
        </pc:picChg>
      </pc:sldChg>
      <pc:sldChg chg="addSp delSp modSp new del mod setBg">
        <pc:chgData name="Xu" userId="2ef8d03b0d59ea36" providerId="LiveId" clId="{0BD3D5CF-4D75-4F2D-818A-E983B02A9242}" dt="2020-07-27T04:51:59.752" v="560" actId="680"/>
        <pc:sldMkLst>
          <pc:docMk/>
          <pc:sldMk cId="2967941504" sldId="269"/>
        </pc:sldMkLst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2" creationId="{01591C88-6505-49A9-9B3F-D21748171C93}"/>
          </ac:spMkLst>
        </pc:spChg>
        <pc:spChg chg="add del">
          <ac:chgData name="Xu" userId="2ef8d03b0d59ea36" providerId="LiveId" clId="{0BD3D5CF-4D75-4F2D-818A-E983B02A9242}" dt="2020-07-27T04:51:58.312" v="559" actId="22"/>
          <ac:spMkLst>
            <pc:docMk/>
            <pc:sldMk cId="2967941504" sldId="269"/>
            <ac:spMk id="3" creationId="{E12851DD-B8DF-4D14-97AF-EF5FBA6A6C37}"/>
          </ac:spMkLst>
        </pc:spChg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" creationId="{B465A92F-373E-4C0A-917B-ED46C017F9AF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1" creationId="{8DCA3673-CDE4-40C5-9FA8-F89874CFBA73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5" creationId="{0FFFD040-32A9-4D2B-86CA-599D030A4161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7" creationId="{863205CA-B7FF-4C25-A4C8-3BBBCE19D95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1" creationId="{09D6A950-3339-40EB-8972-64F44542D3F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5" creationId="{D1ECADA1-6568-4D5A-A631-CFD8768936FC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6" creationId="{681D3C41-CC87-4DF9-A716-CDF0E23D21B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7" creationId="{1395ACAC-577D-4FAD-955D-280C3D104AD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9" creationId="{0AB11C2E-6CA2-4822-BF14-C1C9A6BC6CAA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40" creationId="{38B3A2B2-7BBB-4E52-8C30-BE2A6F346B37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6" creationId="{D1ECADA1-6568-4D5A-A631-CFD8768936FC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7" creationId="{681D3C41-CC87-4DF9-A716-CDF0E23D21B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8" creationId="{A1698906-F123-49CB-B633-247AC48701BD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0" creationId="{5D86D9DA-31E3-48ED-9F77-2D8B649BD4E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1" creationId="{04C6B320-AA89-4C19-89F7-71D46B26BA6B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3" creationId="{645EE119-0AC6-45BA-AE5E-A86AFE1C74C0}"/>
          </ac:spMkLst>
        </pc:spChg>
        <pc:picChg chg="add del mod ord modCrop">
          <ac:chgData name="Xu" userId="2ef8d03b0d59ea36" providerId="LiveId" clId="{0BD3D5CF-4D75-4F2D-818A-E983B02A9242}" dt="2020-07-27T04:51:58.312" v="559" actId="22"/>
          <ac:picMkLst>
            <pc:docMk/>
            <pc:sldMk cId="2967941504" sldId="269"/>
            <ac:picMk id="6" creationId="{C9A85919-0EDB-4A8D-B61E-EAA73EB18E0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3" creationId="{95756E8F-499C-4533-BBE8-309C3E8D985C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9" creationId="{306E3F32-3C1A-4B6E-AF26-8A15A788560F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2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4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8" creationId="{E228037F-2EF2-4A1A-8D1D-D08F2C98AD63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41" creationId="{FFF756FE-278B-4106-BB2E-DB87CF02DFB5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3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4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9" creationId="{12AFB628-1D2A-4F5A-8E9E-2C8E917B59E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5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623297644" sldId="270"/>
        </pc:sldMkLst>
      </pc:sldChg>
      <pc:sldChg chg="modSp new mod">
        <pc:chgData name="Xu" userId="2ef8d03b0d59ea36" providerId="LiveId" clId="{0BD3D5CF-4D75-4F2D-818A-E983B02A9242}" dt="2020-07-27T05:05:44.494" v="1968" actId="20577"/>
        <pc:sldMkLst>
          <pc:docMk/>
          <pc:sldMk cId="3672754592" sldId="270"/>
        </pc:sldMkLst>
        <pc:spChg chg="mod">
          <ac:chgData name="Xu" userId="2ef8d03b0d59ea36" providerId="LiveId" clId="{0BD3D5CF-4D75-4F2D-818A-E983B02A9242}" dt="2020-07-27T04:54:09.376" v="795"/>
          <ac:spMkLst>
            <pc:docMk/>
            <pc:sldMk cId="3672754592" sldId="270"/>
            <ac:spMk id="2" creationId="{ED942C37-8441-4133-9268-3BE3E92A8CC6}"/>
          </ac:spMkLst>
        </pc:spChg>
        <pc:spChg chg="mod">
          <ac:chgData name="Xu" userId="2ef8d03b0d59ea36" providerId="LiveId" clId="{0BD3D5CF-4D75-4F2D-818A-E983B02A9242}" dt="2020-07-27T05:05:44.494" v="1968" actId="20577"/>
          <ac:spMkLst>
            <pc:docMk/>
            <pc:sldMk cId="3672754592" sldId="270"/>
            <ac:spMk id="3" creationId="{FCA97345-6E24-4425-951F-3F2E06021520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55991947" sldId="271"/>
        </pc:sldMkLst>
      </pc:sldChg>
      <pc:sldChg chg="modSp new del mod">
        <pc:chgData name="Xu" userId="2ef8d03b0d59ea36" providerId="LiveId" clId="{0BD3D5CF-4D75-4F2D-818A-E983B02A9242}" dt="2020-07-27T04:56:02.409" v="1014" actId="680"/>
        <pc:sldMkLst>
          <pc:docMk/>
          <pc:sldMk cId="418910510" sldId="271"/>
        </pc:sldMkLst>
        <pc:spChg chg="mod">
          <ac:chgData name="Xu" userId="2ef8d03b0d59ea36" providerId="LiveId" clId="{0BD3D5CF-4D75-4F2D-818A-E983B02A9242}" dt="2020-07-27T04:56:01.924" v="1013"/>
          <ac:spMkLst>
            <pc:docMk/>
            <pc:sldMk cId="418910510" sldId="271"/>
            <ac:spMk id="2" creationId="{C89ECB39-1DB2-4BFC-A94A-BCB6EF33B3D7}"/>
          </ac:spMkLst>
        </pc:spChg>
      </pc:sldChg>
      <pc:sldChg chg="addSp delSp modSp new mod">
        <pc:chgData name="Xu" userId="2ef8d03b0d59ea36" providerId="LiveId" clId="{0BD3D5CF-4D75-4F2D-818A-E983B02A9242}" dt="2020-07-27T04:56:40.028" v="1095" actId="122"/>
        <pc:sldMkLst>
          <pc:docMk/>
          <pc:sldMk cId="2289604115" sldId="271"/>
        </pc:sldMkLst>
        <pc:spChg chg="mod">
          <ac:chgData name="Xu" userId="2ef8d03b0d59ea36" providerId="LiveId" clId="{0BD3D5CF-4D75-4F2D-818A-E983B02A9242}" dt="2020-07-27T04:56:06.505" v="1021"/>
          <ac:spMkLst>
            <pc:docMk/>
            <pc:sldMk cId="2289604115" sldId="271"/>
            <ac:spMk id="2" creationId="{8EF83284-EF85-4627-8766-54886FD2081D}"/>
          </ac:spMkLst>
        </pc:spChg>
        <pc:spChg chg="mod">
          <ac:chgData name="Xu" userId="2ef8d03b0d59ea36" providerId="LiveId" clId="{0BD3D5CF-4D75-4F2D-818A-E983B02A9242}" dt="2020-07-27T04:56:37.905" v="1094" actId="122"/>
          <ac:spMkLst>
            <pc:docMk/>
            <pc:sldMk cId="2289604115" sldId="271"/>
            <ac:spMk id="3" creationId="{39B2B014-FD39-4037-BD24-51F6DCB79804}"/>
          </ac:spMkLst>
        </pc:spChg>
        <pc:spChg chg="del">
          <ac:chgData name="Xu" userId="2ef8d03b0d59ea36" providerId="LiveId" clId="{0BD3D5CF-4D75-4F2D-818A-E983B02A9242}" dt="2020-07-27T04:56:20.141" v="1092" actId="22"/>
          <ac:spMkLst>
            <pc:docMk/>
            <pc:sldMk cId="2289604115" sldId="271"/>
            <ac:spMk id="4" creationId="{5585E80A-4BD5-4739-8DF9-EB4C57139FEF}"/>
          </ac:spMkLst>
        </pc:spChg>
        <pc:spChg chg="mod">
          <ac:chgData name="Xu" userId="2ef8d03b0d59ea36" providerId="LiveId" clId="{0BD3D5CF-4D75-4F2D-818A-E983B02A9242}" dt="2020-07-27T04:56:40.028" v="1095" actId="122"/>
          <ac:spMkLst>
            <pc:docMk/>
            <pc:sldMk cId="2289604115" sldId="271"/>
            <ac:spMk id="5" creationId="{C490ACB1-D07A-4806-B86F-53DA55067C14}"/>
          </ac:spMkLst>
        </pc:spChg>
        <pc:spChg chg="del">
          <ac:chgData name="Xu" userId="2ef8d03b0d59ea36" providerId="LiveId" clId="{0BD3D5CF-4D75-4F2D-818A-E983B02A9242}" dt="2020-07-27T04:56:33.129" v="1093" actId="22"/>
          <ac:spMkLst>
            <pc:docMk/>
            <pc:sldMk cId="2289604115" sldId="271"/>
            <ac:spMk id="6" creationId="{85F1C731-1C6D-4264-A7FF-65F30A1815A6}"/>
          </ac:spMkLst>
        </pc:spChg>
        <pc:picChg chg="add mod ord">
          <ac:chgData name="Xu" userId="2ef8d03b0d59ea36" providerId="LiveId" clId="{0BD3D5CF-4D75-4F2D-818A-E983B02A9242}" dt="2020-07-27T04:56:20.141" v="1092" actId="22"/>
          <ac:picMkLst>
            <pc:docMk/>
            <pc:sldMk cId="2289604115" sldId="271"/>
            <ac:picMk id="8" creationId="{8ED62B80-70EC-4921-A0A9-4D4DBF375957}"/>
          </ac:picMkLst>
        </pc:picChg>
        <pc:picChg chg="add mod ord">
          <ac:chgData name="Xu" userId="2ef8d03b0d59ea36" providerId="LiveId" clId="{0BD3D5CF-4D75-4F2D-818A-E983B02A9242}" dt="2020-07-27T04:56:33.129" v="1093" actId="22"/>
          <ac:picMkLst>
            <pc:docMk/>
            <pc:sldMk cId="2289604115" sldId="271"/>
            <ac:picMk id="10" creationId="{31CF71DB-7ECF-42A3-9ECB-380FEDA7A9D9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51111282" sldId="272"/>
        </pc:sldMkLst>
      </pc:sldChg>
      <pc:sldChg chg="addSp delSp modSp new mod setBg">
        <pc:chgData name="Xu" userId="2ef8d03b0d59ea36" providerId="LiveId" clId="{0BD3D5CF-4D75-4F2D-818A-E983B02A9242}" dt="2020-07-27T04:59:12.277" v="1236" actId="1076"/>
        <pc:sldMkLst>
          <pc:docMk/>
          <pc:sldMk cId="2134633032" sldId="272"/>
        </pc:sldMkLst>
        <pc:spChg chg="mod">
          <ac:chgData name="Xu" userId="2ef8d03b0d59ea36" providerId="LiveId" clId="{0BD3D5CF-4D75-4F2D-818A-E983B02A9242}" dt="2020-07-27T04:58:59.072" v="1232"/>
          <ac:spMkLst>
            <pc:docMk/>
            <pc:sldMk cId="2134633032" sldId="272"/>
            <ac:spMk id="2" creationId="{421B2C2B-05F8-4167-A9FE-756B0D5F53C7}"/>
          </ac:spMkLst>
        </pc:spChg>
        <pc:spChg chg="del">
          <ac:chgData name="Xu" userId="2ef8d03b0d59ea36" providerId="LiveId" clId="{0BD3D5CF-4D75-4F2D-818A-E983B02A9242}" dt="2020-07-27T04:58:08.166" v="1135" actId="22"/>
          <ac:spMkLst>
            <pc:docMk/>
            <pc:sldMk cId="2134633032" sldId="272"/>
            <ac:spMk id="3" creationId="{B0A43827-C2E3-4756-B0B2-02CE898952F3}"/>
          </ac:spMkLst>
        </pc:spChg>
        <pc:spChg chg="add del">
          <ac:chgData name="Xu" userId="2ef8d03b0d59ea36" providerId="LiveId" clId="{0BD3D5CF-4D75-4F2D-818A-E983B02A9242}" dt="2020-07-27T04:58:18.428" v="1137" actId="26606"/>
          <ac:spMkLst>
            <pc:docMk/>
            <pc:sldMk cId="2134633032" sldId="272"/>
            <ac:spMk id="9" creationId="{1B56B772-EAD6-4070-9584-09F7944C9AA1}"/>
          </ac:spMkLst>
        </pc:spChg>
        <pc:picChg chg="add mod ord">
          <ac:chgData name="Xu" userId="2ef8d03b0d59ea36" providerId="LiveId" clId="{0BD3D5CF-4D75-4F2D-818A-E983B02A9242}" dt="2020-07-27T04:59:12.277" v="1236" actId="1076"/>
          <ac:picMkLst>
            <pc:docMk/>
            <pc:sldMk cId="2134633032" sldId="272"/>
            <ac:picMk id="5" creationId="{D868F976-176E-4D97-A9C9-8D69313E5C6B}"/>
          </ac:picMkLst>
        </pc:picChg>
      </pc:sldChg>
      <pc:sldChg chg="addSp delSp modSp new mod">
        <pc:chgData name="Xu" userId="2ef8d03b0d59ea36" providerId="LiveId" clId="{0BD3D5CF-4D75-4F2D-818A-E983B02A9242}" dt="2020-07-27T04:59:57.897" v="1364" actId="1076"/>
        <pc:sldMkLst>
          <pc:docMk/>
          <pc:sldMk cId="624956040" sldId="273"/>
        </pc:sldMkLst>
        <pc:spChg chg="mod">
          <ac:chgData name="Xu" userId="2ef8d03b0d59ea36" providerId="LiveId" clId="{0BD3D5CF-4D75-4F2D-818A-E983B02A9242}" dt="2020-07-27T04:59:35.969" v="1360"/>
          <ac:spMkLst>
            <pc:docMk/>
            <pc:sldMk cId="624956040" sldId="273"/>
            <ac:spMk id="2" creationId="{9E65BDEF-EEA0-4C1A-B616-C68E4C20956A}"/>
          </ac:spMkLst>
        </pc:spChg>
        <pc:spChg chg="del">
          <ac:chgData name="Xu" userId="2ef8d03b0d59ea36" providerId="LiveId" clId="{0BD3D5CF-4D75-4F2D-818A-E983B02A9242}" dt="2020-07-27T04:59:48.754" v="1361" actId="22"/>
          <ac:spMkLst>
            <pc:docMk/>
            <pc:sldMk cId="624956040" sldId="273"/>
            <ac:spMk id="3" creationId="{44D58FA3-192A-4071-A31E-24583D848354}"/>
          </ac:spMkLst>
        </pc:spChg>
        <pc:picChg chg="add mod ord">
          <ac:chgData name="Xu" userId="2ef8d03b0d59ea36" providerId="LiveId" clId="{0BD3D5CF-4D75-4F2D-818A-E983B02A9242}" dt="2020-07-27T04:59:57.897" v="1364" actId="1076"/>
          <ac:picMkLst>
            <pc:docMk/>
            <pc:sldMk cId="624956040" sldId="273"/>
            <ac:picMk id="5" creationId="{E9C5A9D8-707C-44EC-B29A-F6B5FBDAD81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702696122" sldId="273"/>
        </pc:sldMkLst>
      </pc:sldChg>
      <pc:sldChg chg="addSp delSp modSp new mod setBg">
        <pc:chgData name="Xu" userId="2ef8d03b0d59ea36" providerId="LiveId" clId="{0BD3D5CF-4D75-4F2D-818A-E983B02A9242}" dt="2020-07-27T05:04:00.832" v="1762" actId="13926"/>
        <pc:sldMkLst>
          <pc:docMk/>
          <pc:sldMk cId="1451830035" sldId="274"/>
        </pc:sldMkLst>
        <pc:spChg chg="mo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" creationId="{1F5080A6-F5EE-4134-9F63-760A4132C6AB}"/>
          </ac:spMkLst>
        </pc:spChg>
        <pc:spChg chg="del">
          <ac:chgData name="Xu" userId="2ef8d03b0d59ea36" providerId="LiveId" clId="{0BD3D5CF-4D75-4F2D-818A-E983B02A9242}" dt="2020-07-27T05:01:33.149" v="1389" actId="22"/>
          <ac:spMkLst>
            <pc:docMk/>
            <pc:sldMk cId="1451830035" sldId="274"/>
            <ac:spMk id="3" creationId="{03BA141B-FA0B-44B9-9415-C6D53AEA3EF8}"/>
          </ac:spMkLst>
        </pc:spChg>
        <pc:spChg chg="add mod">
          <ac:chgData name="Xu" userId="2ef8d03b0d59ea36" providerId="LiveId" clId="{0BD3D5CF-4D75-4F2D-818A-E983B02A9242}" dt="2020-07-27T05:04:00.832" v="1762" actId="13926"/>
          <ac:spMkLst>
            <pc:docMk/>
            <pc:sldMk cId="1451830035" sldId="274"/>
            <ac:spMk id="9" creationId="{CEB6F57C-E9C0-4FD3-8CD2-95166B869D71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2" creationId="{1395ACAC-577D-4FAD-955D-280C3D104ADF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6" creationId="{0AB11C2E-6CA2-4822-BF14-C1C9A6BC6CAA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8" creationId="{38B3A2B2-7BBB-4E52-8C30-BE2A6F346B37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2" creationId="{09D6A950-3339-40EB-8972-64F44542D3FF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7" creationId="{A1698906-F123-49CB-B633-247AC48701BD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1" creationId="{5D86D9DA-31E3-48ED-9F77-2D8B649BD4E0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3" creationId="{04C6B320-AA89-4C19-89F7-71D46B26BA6B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7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5" creationId="{655230B3-5ADF-451E-B8BA-DCCA0253C337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14" creationId="{E228037F-2EF2-4A1A-8D1D-D08F2C98AD63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0" creationId="{FFF756FE-278B-4106-BB2E-DB87CF02DFB5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9" creationId="{12AFB628-1D2A-4F5A-8E9E-2C8E917B59E8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35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3386320862" sldId="274"/>
        </pc:sldMkLst>
      </pc:sldChg>
      <pc:sldChg chg="addSp delSp modSp new mod setBg">
        <pc:chgData name="Xu" userId="2ef8d03b0d59ea36" providerId="LiveId" clId="{0BD3D5CF-4D75-4F2D-818A-E983B02A9242}" dt="2020-07-27T05:09:44.883" v="2370"/>
        <pc:sldMkLst>
          <pc:docMk/>
          <pc:sldMk cId="746591174" sldId="275"/>
        </pc:sldMkLst>
        <pc:spChg chg="mod">
          <ac:chgData name="Xu" userId="2ef8d03b0d59ea36" providerId="LiveId" clId="{0BD3D5CF-4D75-4F2D-818A-E983B02A9242}" dt="2020-07-27T05:09:44.883" v="2370"/>
          <ac:spMkLst>
            <pc:docMk/>
            <pc:sldMk cId="746591174" sldId="275"/>
            <ac:spMk id="2" creationId="{4F4552E2-6CF1-48A7-AE69-FC665F6A6E64}"/>
          </ac:spMkLst>
        </pc:spChg>
        <pc:spChg chg="del">
          <ac:chgData name="Xu" userId="2ef8d03b0d59ea36" providerId="LiveId" clId="{0BD3D5CF-4D75-4F2D-818A-E983B02A9242}" dt="2020-07-27T05:06:44.303" v="1972" actId="22"/>
          <ac:spMkLst>
            <pc:docMk/>
            <pc:sldMk cId="746591174" sldId="275"/>
            <ac:spMk id="3" creationId="{75383375-5053-4F64-B452-DC9C13760EF4}"/>
          </ac:spMkLst>
        </pc:spChg>
        <pc:spChg chg="mod">
          <ac:chgData name="Xu" userId="2ef8d03b0d59ea36" providerId="LiveId" clId="{0BD3D5CF-4D75-4F2D-818A-E983B02A9242}" dt="2020-07-27T05:09:17.619" v="2341"/>
          <ac:spMkLst>
            <pc:docMk/>
            <pc:sldMk cId="746591174" sldId="275"/>
            <ac:spMk id="4" creationId="{EBED0D51-A98D-4DBF-B548-ADE28D047083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1" creationId="{1395ACAC-577D-4FAD-955D-280C3D104ADF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5" creationId="{0AB11C2E-6CA2-4822-BF14-C1C9A6BC6CAA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7" creationId="{38B3A2B2-7BBB-4E52-8C30-BE2A6F346B37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31" creationId="{09D6A950-3339-40EB-8972-64F44542D3FF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6" creationId="{D1ECADA1-6568-4D5A-A631-CFD8768936FC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7" creationId="{681D3C41-CC87-4DF9-A716-CDF0E23D21B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8" creationId="{A1698906-F123-49CB-B633-247AC48701BD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0" creationId="{5D86D9DA-31E3-48ED-9F77-2D8B649BD4E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1" creationId="{04C6B320-AA89-4C19-89F7-71D46B26BA6B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3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6" creationId="{B1FB8F67-A774-4C48-B046-C1DA70FEAB82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3" creationId="{E228037F-2EF2-4A1A-8D1D-D08F2C98AD63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9" creationId="{FFF756FE-278B-4106-BB2E-DB87CF02DFB5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3" creationId="{9B9C2B48-3899-4B1D-B526-C35DFD16BC01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4" creationId="{7B1BCBEC-C5E7-469F-92CF-05506BB6E22D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5" creationId="{2A078177-9A72-44C2-BDC1-C1F346162BF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9" creationId="{12AFB628-1D2A-4F5A-8E9E-2C8E917B59E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4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848581131" sldId="275"/>
        </pc:sldMkLst>
      </pc:sldChg>
      <pc:sldChg chg="new del">
        <pc:chgData name="Xu" userId="2ef8d03b0d59ea36" providerId="LiveId" clId="{0BD3D5CF-4D75-4F2D-818A-E983B02A9242}" dt="2020-07-27T05:06:29.645" v="1970" actId="680"/>
        <pc:sldMkLst>
          <pc:docMk/>
          <pc:sldMk cId="976416836" sldId="275"/>
        </pc:sldMkLst>
      </pc:sldChg>
    </pc:docChg>
  </pc:docChgLst>
  <pc:docChgLst>
    <pc:chgData name="Yang Xu" userId="2ef8d03b0d59ea36" providerId="LiveId" clId="{D15C96EB-239D-4884-886B-09AB93A4802A}"/>
    <pc:docChg chg="custSel addSld modSld">
      <pc:chgData name="Yang Xu" userId="2ef8d03b0d59ea36" providerId="LiveId" clId="{D15C96EB-239D-4884-886B-09AB93A4802A}" dt="2020-07-13T13:23:18.709" v="1665"/>
      <pc:docMkLst>
        <pc:docMk/>
      </pc:docMkLst>
      <pc:sldChg chg="modSp mod">
        <pc:chgData name="Yang Xu" userId="2ef8d03b0d59ea36" providerId="LiveId" clId="{D15C96EB-239D-4884-886B-09AB93A4802A}" dt="2020-07-13T13:21:48.637" v="1651" actId="20577"/>
        <pc:sldMkLst>
          <pc:docMk/>
          <pc:sldMk cId="2756408979" sldId="267"/>
        </pc:sldMkLst>
        <pc:spChg chg="mod">
          <ac:chgData name="Yang Xu" userId="2ef8d03b0d59ea36" providerId="LiveId" clId="{D15C96EB-239D-4884-886B-09AB93A4802A}" dt="2020-07-13T13:21:48.637" v="1651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modSp mod modAnim">
        <pc:chgData name="Yang Xu" userId="2ef8d03b0d59ea36" providerId="LiveId" clId="{D15C96EB-239D-4884-886B-09AB93A4802A}" dt="2020-07-13T13:22:00.336" v="1652"/>
        <pc:sldMkLst>
          <pc:docMk/>
          <pc:sldMk cId="778569500" sldId="268"/>
        </pc:sldMkLst>
        <pc:spChg chg="mod">
          <ac:chgData name="Yang Xu" userId="2ef8d03b0d59ea36" providerId="LiveId" clId="{D15C96EB-239D-4884-886B-09AB93A4802A}" dt="2020-07-13T12:57:31.027" v="210" actId="21"/>
          <ac:spMkLst>
            <pc:docMk/>
            <pc:sldMk cId="778569500" sldId="268"/>
            <ac:spMk id="3" creationId="{D623D3FD-3D24-43F7-BE0C-2C0538408D50}"/>
          </ac:spMkLst>
        </pc:spChg>
      </pc:sldChg>
      <pc:sldChg chg="modSp new mod modAnim">
        <pc:chgData name="Yang Xu" userId="2ef8d03b0d59ea36" providerId="LiveId" clId="{D15C96EB-239D-4884-886B-09AB93A4802A}" dt="2020-07-13T13:22:13.012" v="1655"/>
        <pc:sldMkLst>
          <pc:docMk/>
          <pc:sldMk cId="1873718467" sldId="269"/>
        </pc:sldMkLst>
        <pc:spChg chg="mod">
          <ac:chgData name="Yang Xu" userId="2ef8d03b0d59ea36" providerId="LiveId" clId="{D15C96EB-239D-4884-886B-09AB93A4802A}" dt="2020-07-13T12:57:50.822" v="256" actId="20577"/>
          <ac:spMkLst>
            <pc:docMk/>
            <pc:sldMk cId="1873718467" sldId="269"/>
            <ac:spMk id="2" creationId="{0B5E5D29-F051-4FAE-AB9E-23FD1943B3F1}"/>
          </ac:spMkLst>
        </pc:spChg>
        <pc:spChg chg="mod">
          <ac:chgData name="Yang Xu" userId="2ef8d03b0d59ea36" providerId="LiveId" clId="{D15C96EB-239D-4884-886B-09AB93A4802A}" dt="2020-07-13T12:58:04.364" v="275" actId="20577"/>
          <ac:spMkLst>
            <pc:docMk/>
            <pc:sldMk cId="1873718467" sldId="269"/>
            <ac:spMk id="3" creationId="{089A8B70-D6C9-418A-A377-E3EE07FAF7F7}"/>
          </ac:spMkLst>
        </pc:spChg>
      </pc:sldChg>
      <pc:sldChg chg="modSp new mod modAnim">
        <pc:chgData name="Yang Xu" userId="2ef8d03b0d59ea36" providerId="LiveId" clId="{D15C96EB-239D-4884-886B-09AB93A4802A}" dt="2020-07-13T13:22:25.395" v="1657"/>
        <pc:sldMkLst>
          <pc:docMk/>
          <pc:sldMk cId="2571275403" sldId="270"/>
        </pc:sldMkLst>
        <pc:spChg chg="mod">
          <ac:chgData name="Yang Xu" userId="2ef8d03b0d59ea36" providerId="LiveId" clId="{D15C96EB-239D-4884-886B-09AB93A4802A}" dt="2020-07-13T12:58:14.201" v="291" actId="20577"/>
          <ac:spMkLst>
            <pc:docMk/>
            <pc:sldMk cId="2571275403" sldId="270"/>
            <ac:spMk id="2" creationId="{0B749286-5273-4026-8890-70578AEEE5FA}"/>
          </ac:spMkLst>
        </pc:spChg>
        <pc:spChg chg="mod">
          <ac:chgData name="Yang Xu" userId="2ef8d03b0d59ea36" providerId="LiveId" clId="{D15C96EB-239D-4884-886B-09AB93A4802A}" dt="2020-07-13T13:06:55.370" v="971" actId="20577"/>
          <ac:spMkLst>
            <pc:docMk/>
            <pc:sldMk cId="2571275403" sldId="270"/>
            <ac:spMk id="3" creationId="{478C45B1-2E3C-426E-A780-4B7CE24DB521}"/>
          </ac:spMkLst>
        </pc:spChg>
      </pc:sldChg>
      <pc:sldChg chg="modSp new mod modAnim">
        <pc:chgData name="Yang Xu" userId="2ef8d03b0d59ea36" providerId="LiveId" clId="{D15C96EB-239D-4884-886B-09AB93A4802A}" dt="2020-07-13T13:22:33.985" v="1659"/>
        <pc:sldMkLst>
          <pc:docMk/>
          <pc:sldMk cId="2394990436" sldId="271"/>
        </pc:sldMkLst>
        <pc:spChg chg="mod">
          <ac:chgData name="Yang Xu" userId="2ef8d03b0d59ea36" providerId="LiveId" clId="{D15C96EB-239D-4884-886B-09AB93A4802A}" dt="2020-07-13T13:03:50.621" v="744" actId="20577"/>
          <ac:spMkLst>
            <pc:docMk/>
            <pc:sldMk cId="2394990436" sldId="271"/>
            <ac:spMk id="2" creationId="{B2670627-BF28-4DEE-8CE7-D8AE9A2BF78D}"/>
          </ac:spMkLst>
        </pc:spChg>
        <pc:spChg chg="mod">
          <ac:chgData name="Yang Xu" userId="2ef8d03b0d59ea36" providerId="LiveId" clId="{D15C96EB-239D-4884-886B-09AB93A4802A}" dt="2020-07-13T13:07:09.516" v="997" actId="20577"/>
          <ac:spMkLst>
            <pc:docMk/>
            <pc:sldMk cId="2394990436" sldId="271"/>
            <ac:spMk id="3" creationId="{0CC62D0B-AF54-4709-97F8-03B6CF1C6B0B}"/>
          </ac:spMkLst>
        </pc:spChg>
      </pc:sldChg>
      <pc:sldChg chg="modSp new mod modAnim">
        <pc:chgData name="Yang Xu" userId="2ef8d03b0d59ea36" providerId="LiveId" clId="{D15C96EB-239D-4884-886B-09AB93A4802A}" dt="2020-07-13T13:23:00.568" v="1663"/>
        <pc:sldMkLst>
          <pc:docMk/>
          <pc:sldMk cId="275189853" sldId="272"/>
        </pc:sldMkLst>
        <pc:spChg chg="mod">
          <ac:chgData name="Yang Xu" userId="2ef8d03b0d59ea36" providerId="LiveId" clId="{D15C96EB-239D-4884-886B-09AB93A4802A}" dt="2020-07-13T13:08:43.339" v="1030" actId="20577"/>
          <ac:spMkLst>
            <pc:docMk/>
            <pc:sldMk cId="275189853" sldId="272"/>
            <ac:spMk id="2" creationId="{5A21D399-F0F6-45FF-8BC5-553B0B4EBCC6}"/>
          </ac:spMkLst>
        </pc:spChg>
        <pc:spChg chg="mod">
          <ac:chgData name="Yang Xu" userId="2ef8d03b0d59ea36" providerId="LiveId" clId="{D15C96EB-239D-4884-886B-09AB93A4802A}" dt="2020-07-13T13:11:57.792" v="1296" actId="20577"/>
          <ac:spMkLst>
            <pc:docMk/>
            <pc:sldMk cId="275189853" sldId="272"/>
            <ac:spMk id="3" creationId="{AC1E89C1-9158-4CA3-BEC8-037CDCD6AB93}"/>
          </ac:spMkLst>
        </pc:spChg>
      </pc:sldChg>
      <pc:sldChg chg="modSp new mod">
        <pc:chgData name="Yang Xu" userId="2ef8d03b0d59ea36" providerId="LiveId" clId="{D15C96EB-239D-4884-886B-09AB93A4802A}" dt="2020-07-13T13:12:16.321" v="1313" actId="20577"/>
        <pc:sldMkLst>
          <pc:docMk/>
          <pc:sldMk cId="626628250" sldId="273"/>
        </pc:sldMkLst>
        <pc:spChg chg="mod">
          <ac:chgData name="Yang Xu" userId="2ef8d03b0d59ea36" providerId="LiveId" clId="{D15C96EB-239D-4884-886B-09AB93A4802A}" dt="2020-07-13T13:11:37.481" v="1282" actId="20577"/>
          <ac:spMkLst>
            <pc:docMk/>
            <pc:sldMk cId="626628250" sldId="273"/>
            <ac:spMk id="2" creationId="{E8FDFD5F-8FBF-4572-8A6D-0F817DC45268}"/>
          </ac:spMkLst>
        </pc:spChg>
        <pc:spChg chg="mod">
          <ac:chgData name="Yang Xu" userId="2ef8d03b0d59ea36" providerId="LiveId" clId="{D15C96EB-239D-4884-886B-09AB93A4802A}" dt="2020-07-13T13:12:16.321" v="1313" actId="20577"/>
          <ac:spMkLst>
            <pc:docMk/>
            <pc:sldMk cId="626628250" sldId="273"/>
            <ac:spMk id="3" creationId="{0B6C43A6-F536-44FB-BDF5-66F09639AE8B}"/>
          </ac:spMkLst>
        </pc:spChg>
      </pc:sldChg>
      <pc:sldChg chg="modSp new mod">
        <pc:chgData name="Yang Xu" userId="2ef8d03b0d59ea36" providerId="LiveId" clId="{D15C96EB-239D-4884-886B-09AB93A4802A}" dt="2020-07-13T13:15:01.821" v="1341" actId="20577"/>
        <pc:sldMkLst>
          <pc:docMk/>
          <pc:sldMk cId="2156904290" sldId="274"/>
        </pc:sldMkLst>
        <pc:spChg chg="mod">
          <ac:chgData name="Yang Xu" userId="2ef8d03b0d59ea36" providerId="LiveId" clId="{D15C96EB-239D-4884-886B-09AB93A4802A}" dt="2020-07-13T13:14:57.938" v="1330" actId="20577"/>
          <ac:spMkLst>
            <pc:docMk/>
            <pc:sldMk cId="2156904290" sldId="274"/>
            <ac:spMk id="2" creationId="{0C65213F-BB22-4596-B60F-45FAC2BDD7B6}"/>
          </ac:spMkLst>
        </pc:spChg>
        <pc:spChg chg="mod">
          <ac:chgData name="Yang Xu" userId="2ef8d03b0d59ea36" providerId="LiveId" clId="{D15C96EB-239D-4884-886B-09AB93A4802A}" dt="2020-07-13T13:15:01.821" v="1341" actId="20577"/>
          <ac:spMkLst>
            <pc:docMk/>
            <pc:sldMk cId="2156904290" sldId="274"/>
            <ac:spMk id="3" creationId="{6B506A53-82A3-483A-8158-C4F1FF1F80CC}"/>
          </ac:spMkLst>
        </pc:spChg>
      </pc:sldChg>
      <pc:sldChg chg="modSp new mod">
        <pc:chgData name="Yang Xu" userId="2ef8d03b0d59ea36" providerId="LiveId" clId="{D15C96EB-239D-4884-886B-09AB93A4802A}" dt="2020-07-13T13:16:19.682" v="1442" actId="20577"/>
        <pc:sldMkLst>
          <pc:docMk/>
          <pc:sldMk cId="326552856" sldId="275"/>
        </pc:sldMkLst>
        <pc:spChg chg="mod">
          <ac:chgData name="Yang Xu" userId="2ef8d03b0d59ea36" providerId="LiveId" clId="{D15C96EB-239D-4884-886B-09AB93A4802A}" dt="2020-07-13T13:15:35.541" v="1358" actId="20577"/>
          <ac:spMkLst>
            <pc:docMk/>
            <pc:sldMk cId="326552856" sldId="275"/>
            <ac:spMk id="2" creationId="{81516DD8-0A42-440A-9EC6-07AC18B3773B}"/>
          </ac:spMkLst>
        </pc:spChg>
        <pc:spChg chg="mod">
          <ac:chgData name="Yang Xu" userId="2ef8d03b0d59ea36" providerId="LiveId" clId="{D15C96EB-239D-4884-886B-09AB93A4802A}" dt="2020-07-13T13:16:19.682" v="1442" actId="20577"/>
          <ac:spMkLst>
            <pc:docMk/>
            <pc:sldMk cId="326552856" sldId="275"/>
            <ac:spMk id="3" creationId="{DDF9339F-EAC7-44C0-8F32-BD35E02ED9DC}"/>
          </ac:spMkLst>
        </pc:spChg>
      </pc:sldChg>
      <pc:sldChg chg="modSp new mod modAnim">
        <pc:chgData name="Yang Xu" userId="2ef8d03b0d59ea36" providerId="LiveId" clId="{D15C96EB-239D-4884-886B-09AB93A4802A}" dt="2020-07-13T13:23:18.709" v="1665"/>
        <pc:sldMkLst>
          <pc:docMk/>
          <pc:sldMk cId="3970283172" sldId="276"/>
        </pc:sldMkLst>
        <pc:spChg chg="mod">
          <ac:chgData name="Yang Xu" userId="2ef8d03b0d59ea36" providerId="LiveId" clId="{D15C96EB-239D-4884-886B-09AB93A4802A}" dt="2020-07-13T13:16:42.438" v="1450" actId="20577"/>
          <ac:spMkLst>
            <pc:docMk/>
            <pc:sldMk cId="3970283172" sldId="276"/>
            <ac:spMk id="2" creationId="{17E162E2-E044-46C4-B8FB-E987024B30D6}"/>
          </ac:spMkLst>
        </pc:spChg>
        <pc:spChg chg="mod">
          <ac:chgData name="Yang Xu" userId="2ef8d03b0d59ea36" providerId="LiveId" clId="{D15C96EB-239D-4884-886B-09AB93A4802A}" dt="2020-07-13T13:18:46.869" v="1627" actId="20577"/>
          <ac:spMkLst>
            <pc:docMk/>
            <pc:sldMk cId="3970283172" sldId="276"/>
            <ac:spMk id="3" creationId="{5DA6D12C-7F79-419E-B525-1926717DDECF}"/>
          </ac:spMkLst>
        </pc:spChg>
      </pc:sldChg>
    </pc:docChg>
  </pc:docChgLst>
  <pc:docChgLst>
    <pc:chgData name="Yang Xu" userId="2ef8d03b0d59ea36" providerId="LiveId" clId="{86A0E3DA-902A-46C5-A33D-415CB51F8058}"/>
    <pc:docChg chg="undo custSel addSld delSld modSld sldOrd">
      <pc:chgData name="Yang Xu" userId="2ef8d03b0d59ea36" providerId="LiveId" clId="{86A0E3DA-902A-46C5-A33D-415CB51F8058}" dt="2020-08-01T03:02:38.902" v="3651" actId="20577"/>
      <pc:docMkLst>
        <pc:docMk/>
      </pc:docMkLst>
      <pc:sldChg chg="modSp mod">
        <pc:chgData name="Yang Xu" userId="2ef8d03b0d59ea36" providerId="LiveId" clId="{86A0E3DA-902A-46C5-A33D-415CB51F8058}" dt="2020-07-31T23:25:06.048" v="42" actId="20577"/>
        <pc:sldMkLst>
          <pc:docMk/>
          <pc:sldMk cId="1936153105" sldId="258"/>
        </pc:sldMkLst>
        <pc:spChg chg="mod">
          <ac:chgData name="Yang Xu" userId="2ef8d03b0d59ea36" providerId="LiveId" clId="{86A0E3DA-902A-46C5-A33D-415CB51F8058}" dt="2020-07-31T23:25:06.048" v="42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new del">
        <pc:chgData name="Yang Xu" userId="2ef8d03b0d59ea36" providerId="LiveId" clId="{86A0E3DA-902A-46C5-A33D-415CB51F8058}" dt="2020-07-31T23:25:19.943" v="45" actId="47"/>
        <pc:sldMkLst>
          <pc:docMk/>
          <pc:sldMk cId="1274636259" sldId="268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173964745" sldId="268"/>
        </pc:sldMkLst>
      </pc:sldChg>
      <pc:sldChg chg="modSp new mod">
        <pc:chgData name="Yang Xu" userId="2ef8d03b0d59ea36" providerId="LiveId" clId="{86A0E3DA-902A-46C5-A33D-415CB51F8058}" dt="2020-07-31T23:27:40.722" v="413" actId="20577"/>
        <pc:sldMkLst>
          <pc:docMk/>
          <pc:sldMk cId="4195732998" sldId="268"/>
        </pc:sldMkLst>
        <pc:spChg chg="mod">
          <ac:chgData name="Yang Xu" userId="2ef8d03b0d59ea36" providerId="LiveId" clId="{86A0E3DA-902A-46C5-A33D-415CB51F8058}" dt="2020-07-31T23:25:31.498" v="81" actId="20577"/>
          <ac:spMkLst>
            <pc:docMk/>
            <pc:sldMk cId="4195732998" sldId="268"/>
            <ac:spMk id="2" creationId="{CC0D84D8-BA42-4A3F-8E6E-73DFDBDE1F40}"/>
          </ac:spMkLst>
        </pc:spChg>
        <pc:spChg chg="mod">
          <ac:chgData name="Yang Xu" userId="2ef8d03b0d59ea36" providerId="LiveId" clId="{86A0E3DA-902A-46C5-A33D-415CB51F8058}" dt="2020-07-31T23:27:40.722" v="413" actId="20577"/>
          <ac:spMkLst>
            <pc:docMk/>
            <pc:sldMk cId="4195732998" sldId="268"/>
            <ac:spMk id="3" creationId="{28E5AF77-832F-4CE0-9258-7F2068B65957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5962999" sldId="269"/>
        </pc:sldMkLst>
      </pc:sldChg>
      <pc:sldChg chg="addSp modSp new mod">
        <pc:chgData name="Yang Xu" userId="2ef8d03b0d59ea36" providerId="LiveId" clId="{86A0E3DA-902A-46C5-A33D-415CB51F8058}" dt="2020-08-01T02:34:59.108" v="3636" actId="20577"/>
        <pc:sldMkLst>
          <pc:docMk/>
          <pc:sldMk cId="3892059722" sldId="269"/>
        </pc:sldMkLst>
        <pc:spChg chg="mod">
          <ac:chgData name="Yang Xu" userId="2ef8d03b0d59ea36" providerId="LiveId" clId="{86A0E3DA-902A-46C5-A33D-415CB51F8058}" dt="2020-07-31T23:28:55.115" v="485" actId="20577"/>
          <ac:spMkLst>
            <pc:docMk/>
            <pc:sldMk cId="3892059722" sldId="269"/>
            <ac:spMk id="2" creationId="{8E3769D2-0893-4750-BA13-EA220188603F}"/>
          </ac:spMkLst>
        </pc:spChg>
        <pc:spChg chg="mod">
          <ac:chgData name="Yang Xu" userId="2ef8d03b0d59ea36" providerId="LiveId" clId="{86A0E3DA-902A-46C5-A33D-415CB51F8058}" dt="2020-08-01T02:34:59.108" v="3636" actId="20577"/>
          <ac:spMkLst>
            <pc:docMk/>
            <pc:sldMk cId="3892059722" sldId="269"/>
            <ac:spMk id="3" creationId="{AC7FAEFA-F4DF-4CC3-B097-0B0FFF0EBC71}"/>
          </ac:spMkLst>
        </pc:spChg>
        <pc:picChg chg="add mod">
          <ac:chgData name="Yang Xu" userId="2ef8d03b0d59ea36" providerId="LiveId" clId="{86A0E3DA-902A-46C5-A33D-415CB51F8058}" dt="2020-07-31T23:29:30.909" v="497" actId="14100"/>
          <ac:picMkLst>
            <pc:docMk/>
            <pc:sldMk cId="3892059722" sldId="269"/>
            <ac:picMk id="4" creationId="{C6FD29C8-D142-49F5-9CC7-4EB4FA327776}"/>
          </ac:picMkLst>
        </pc:picChg>
        <pc:picChg chg="add mod">
          <ac:chgData name="Yang Xu" userId="2ef8d03b0d59ea36" providerId="LiveId" clId="{86A0E3DA-902A-46C5-A33D-415CB51F8058}" dt="2020-07-31T23:30:09.802" v="559" actId="14100"/>
          <ac:picMkLst>
            <pc:docMk/>
            <pc:sldMk cId="3892059722" sldId="269"/>
            <ac:picMk id="5" creationId="{A21A4F97-C76C-4C8B-B7AF-518173AED9E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912895117" sldId="270"/>
        </pc:sldMkLst>
      </pc:sldChg>
      <pc:sldChg chg="addSp modSp new mod">
        <pc:chgData name="Yang Xu" userId="2ef8d03b0d59ea36" providerId="LiveId" clId="{86A0E3DA-902A-46C5-A33D-415CB51F8058}" dt="2020-07-31T23:35:26.601" v="685" actId="1076"/>
        <pc:sldMkLst>
          <pc:docMk/>
          <pc:sldMk cId="3249420904" sldId="270"/>
        </pc:sldMkLst>
        <pc:spChg chg="mod">
          <ac:chgData name="Yang Xu" userId="2ef8d03b0d59ea36" providerId="LiveId" clId="{86A0E3DA-902A-46C5-A33D-415CB51F8058}" dt="2020-07-31T23:34:51.116" v="628" actId="20577"/>
          <ac:spMkLst>
            <pc:docMk/>
            <pc:sldMk cId="3249420904" sldId="270"/>
            <ac:spMk id="2" creationId="{542542CF-A279-4550-95E3-1CF45F92DC94}"/>
          </ac:spMkLst>
        </pc:spChg>
        <pc:spChg chg="mod">
          <ac:chgData name="Yang Xu" userId="2ef8d03b0d59ea36" providerId="LiveId" clId="{86A0E3DA-902A-46C5-A33D-415CB51F8058}" dt="2020-07-31T23:35:20.113" v="682" actId="20577"/>
          <ac:spMkLst>
            <pc:docMk/>
            <pc:sldMk cId="3249420904" sldId="270"/>
            <ac:spMk id="3" creationId="{D53E35C3-39EA-4A6E-8450-0EA13BC930C5}"/>
          </ac:spMkLst>
        </pc:spChg>
        <pc:picChg chg="add mod">
          <ac:chgData name="Yang Xu" userId="2ef8d03b0d59ea36" providerId="LiveId" clId="{86A0E3DA-902A-46C5-A33D-415CB51F8058}" dt="2020-07-31T23:35:26.601" v="685" actId="1076"/>
          <ac:picMkLst>
            <pc:docMk/>
            <pc:sldMk cId="3249420904" sldId="270"/>
            <ac:picMk id="4" creationId="{AE4686B0-581C-46FB-B476-E81EA3C9459F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26148072" sldId="271"/>
        </pc:sldMkLst>
      </pc:sldChg>
      <pc:sldChg chg="addSp modSp new mod">
        <pc:chgData name="Yang Xu" userId="2ef8d03b0d59ea36" providerId="LiveId" clId="{86A0E3DA-902A-46C5-A33D-415CB51F8058}" dt="2020-07-31T23:49:42.670" v="905" actId="14100"/>
        <pc:sldMkLst>
          <pc:docMk/>
          <pc:sldMk cId="2121182929" sldId="271"/>
        </pc:sldMkLst>
        <pc:spChg chg="mod">
          <ac:chgData name="Yang Xu" userId="2ef8d03b0d59ea36" providerId="LiveId" clId="{86A0E3DA-902A-46C5-A33D-415CB51F8058}" dt="2020-07-31T23:47:17.812" v="717" actId="20577"/>
          <ac:spMkLst>
            <pc:docMk/>
            <pc:sldMk cId="2121182929" sldId="271"/>
            <ac:spMk id="2" creationId="{7CDF538B-58AC-4A82-9CA1-4A7C81437B6E}"/>
          </ac:spMkLst>
        </pc:spChg>
        <pc:spChg chg="mod">
          <ac:chgData name="Yang Xu" userId="2ef8d03b0d59ea36" providerId="LiveId" clId="{86A0E3DA-902A-46C5-A33D-415CB51F8058}" dt="2020-07-31T23:49:08.783" v="898" actId="20577"/>
          <ac:spMkLst>
            <pc:docMk/>
            <pc:sldMk cId="2121182929" sldId="271"/>
            <ac:spMk id="3" creationId="{FD17B9AA-A4F9-4515-8F8F-DAFC5B004A96}"/>
          </ac:spMkLst>
        </pc:spChg>
        <pc:picChg chg="add mod">
          <ac:chgData name="Yang Xu" userId="2ef8d03b0d59ea36" providerId="LiveId" clId="{86A0E3DA-902A-46C5-A33D-415CB51F8058}" dt="2020-07-31T23:49:42.670" v="905" actId="14100"/>
          <ac:picMkLst>
            <pc:docMk/>
            <pc:sldMk cId="2121182929" sldId="271"/>
            <ac:picMk id="4" creationId="{8F4A8C37-7267-4F0A-80BF-1CB7982E6B22}"/>
          </ac:picMkLst>
        </pc:picChg>
      </pc:sldChg>
      <pc:sldChg chg="modSp new mod">
        <pc:chgData name="Yang Xu" userId="2ef8d03b0d59ea36" providerId="LiveId" clId="{86A0E3DA-902A-46C5-A33D-415CB51F8058}" dt="2020-08-01T02:39:45.632" v="3637" actId="20577"/>
        <pc:sldMkLst>
          <pc:docMk/>
          <pc:sldMk cId="6142158" sldId="272"/>
        </pc:sldMkLst>
        <pc:spChg chg="mod">
          <ac:chgData name="Yang Xu" userId="2ef8d03b0d59ea36" providerId="LiveId" clId="{86A0E3DA-902A-46C5-A33D-415CB51F8058}" dt="2020-07-31T23:50:05.041" v="924" actId="20577"/>
          <ac:spMkLst>
            <pc:docMk/>
            <pc:sldMk cId="6142158" sldId="272"/>
            <ac:spMk id="2" creationId="{EC09A3DE-93F3-4393-8296-6D0F64B8169B}"/>
          </ac:spMkLst>
        </pc:spChg>
        <pc:spChg chg="mod">
          <ac:chgData name="Yang Xu" userId="2ef8d03b0d59ea36" providerId="LiveId" clId="{86A0E3DA-902A-46C5-A33D-415CB51F8058}" dt="2020-08-01T02:39:45.632" v="3637" actId="20577"/>
          <ac:spMkLst>
            <pc:docMk/>
            <pc:sldMk cId="6142158" sldId="272"/>
            <ac:spMk id="3" creationId="{057B2189-6232-4B11-8A89-EFF0458BBC0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271803719" sldId="272"/>
        </pc:sldMkLst>
      </pc:sldChg>
      <pc:sldChg chg="modSp new mod">
        <pc:chgData name="Yang Xu" userId="2ef8d03b0d59ea36" providerId="LiveId" clId="{86A0E3DA-902A-46C5-A33D-415CB51F8058}" dt="2020-08-01T00:36:13.488" v="1724"/>
        <pc:sldMkLst>
          <pc:docMk/>
          <pc:sldMk cId="1834092969" sldId="273"/>
        </pc:sldMkLst>
        <pc:spChg chg="mod">
          <ac:chgData name="Yang Xu" userId="2ef8d03b0d59ea36" providerId="LiveId" clId="{86A0E3DA-902A-46C5-A33D-415CB51F8058}" dt="2020-08-01T00:36:13.488" v="1724"/>
          <ac:spMkLst>
            <pc:docMk/>
            <pc:sldMk cId="1834092969" sldId="273"/>
            <ac:spMk id="2" creationId="{EFB50C8B-30E8-4271-9054-3C87F8E78610}"/>
          </ac:spMkLst>
        </pc:spChg>
        <pc:spChg chg="mod">
          <ac:chgData name="Yang Xu" userId="2ef8d03b0d59ea36" providerId="LiveId" clId="{86A0E3DA-902A-46C5-A33D-415CB51F8058}" dt="2020-07-31T23:56:36.303" v="1642" actId="20577"/>
          <ac:spMkLst>
            <pc:docMk/>
            <pc:sldMk cId="1834092969" sldId="273"/>
            <ac:spMk id="3" creationId="{AF0F7B75-D29A-468B-B4A9-2FA69F08F47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178004763" sldId="273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713650312" sldId="274"/>
        </pc:sldMkLst>
      </pc:sldChg>
      <pc:sldChg chg="modSp new mod">
        <pc:chgData name="Yang Xu" userId="2ef8d03b0d59ea36" providerId="LiveId" clId="{86A0E3DA-902A-46C5-A33D-415CB51F8058}" dt="2020-08-01T02:41:05.684" v="3645" actId="20577"/>
        <pc:sldMkLst>
          <pc:docMk/>
          <pc:sldMk cId="1783512689" sldId="274"/>
        </pc:sldMkLst>
        <pc:spChg chg="mod">
          <ac:chgData name="Yang Xu" userId="2ef8d03b0d59ea36" providerId="LiveId" clId="{86A0E3DA-902A-46C5-A33D-415CB51F8058}" dt="2020-07-31T23:56:55.589" v="1653" actId="20577"/>
          <ac:spMkLst>
            <pc:docMk/>
            <pc:sldMk cId="1783512689" sldId="274"/>
            <ac:spMk id="2" creationId="{C1B3A2CE-4870-46DD-A71B-FB62DE30BCC1}"/>
          </ac:spMkLst>
        </pc:spChg>
        <pc:spChg chg="mod">
          <ac:chgData name="Yang Xu" userId="2ef8d03b0d59ea36" providerId="LiveId" clId="{86A0E3DA-902A-46C5-A33D-415CB51F8058}" dt="2020-08-01T02:41:05.684" v="3645" actId="20577"/>
          <ac:spMkLst>
            <pc:docMk/>
            <pc:sldMk cId="1783512689" sldId="274"/>
            <ac:spMk id="3" creationId="{77C7F205-AF04-4313-BF29-0EF3EE4CDDA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3864530" sldId="275"/>
        </pc:sldMkLst>
      </pc:sldChg>
      <pc:sldChg chg="modSp new mod">
        <pc:chgData name="Yang Xu" userId="2ef8d03b0d59ea36" providerId="LiveId" clId="{86A0E3DA-902A-46C5-A33D-415CB51F8058}" dt="2020-08-01T00:39:27.536" v="1862" actId="20577"/>
        <pc:sldMkLst>
          <pc:docMk/>
          <pc:sldMk cId="1266184389" sldId="275"/>
        </pc:sldMkLst>
        <pc:spChg chg="mod">
          <ac:chgData name="Yang Xu" userId="2ef8d03b0d59ea36" providerId="LiveId" clId="{86A0E3DA-902A-46C5-A33D-415CB51F8058}" dt="2020-08-01T00:36:41.878" v="1757" actId="20577"/>
          <ac:spMkLst>
            <pc:docMk/>
            <pc:sldMk cId="1266184389" sldId="275"/>
            <ac:spMk id="2" creationId="{127C7821-73DF-4B09-9855-E55DC3621DA2}"/>
          </ac:spMkLst>
        </pc:spChg>
        <pc:spChg chg="mod">
          <ac:chgData name="Yang Xu" userId="2ef8d03b0d59ea36" providerId="LiveId" clId="{86A0E3DA-902A-46C5-A33D-415CB51F8058}" dt="2020-08-01T00:39:27.536" v="1862" actId="20577"/>
          <ac:spMkLst>
            <pc:docMk/>
            <pc:sldMk cId="1266184389" sldId="275"/>
            <ac:spMk id="3" creationId="{49A4FB9B-B136-4239-AC7A-446CF51A0A80}"/>
          </ac:spMkLst>
        </pc:spChg>
      </pc:sldChg>
      <pc:sldChg chg="addSp modSp new mod">
        <pc:chgData name="Yang Xu" userId="2ef8d03b0d59ea36" providerId="LiveId" clId="{86A0E3DA-902A-46C5-A33D-415CB51F8058}" dt="2020-08-01T02:44:58.410" v="3646" actId="20577"/>
        <pc:sldMkLst>
          <pc:docMk/>
          <pc:sldMk cId="2578898629" sldId="276"/>
        </pc:sldMkLst>
        <pc:spChg chg="mod">
          <ac:chgData name="Yang Xu" userId="2ef8d03b0d59ea36" providerId="LiveId" clId="{86A0E3DA-902A-46C5-A33D-415CB51F8058}" dt="2020-08-01T02:08:13.113" v="1865" actId="20577"/>
          <ac:spMkLst>
            <pc:docMk/>
            <pc:sldMk cId="2578898629" sldId="276"/>
            <ac:spMk id="2" creationId="{73FDB34A-1B6C-4E0B-BD34-51D070B73151}"/>
          </ac:spMkLst>
        </pc:spChg>
        <pc:spChg chg="mod">
          <ac:chgData name="Yang Xu" userId="2ef8d03b0d59ea36" providerId="LiveId" clId="{86A0E3DA-902A-46C5-A33D-415CB51F8058}" dt="2020-08-01T02:44:58.410" v="3646" actId="20577"/>
          <ac:spMkLst>
            <pc:docMk/>
            <pc:sldMk cId="2578898629" sldId="276"/>
            <ac:spMk id="3" creationId="{5309D7CE-1C4F-4A8B-9813-6499E0FCBBF5}"/>
          </ac:spMkLst>
        </pc:spChg>
        <pc:picChg chg="add mod">
          <ac:chgData name="Yang Xu" userId="2ef8d03b0d59ea36" providerId="LiveId" clId="{86A0E3DA-902A-46C5-A33D-415CB51F8058}" dt="2020-08-01T02:09:18.773" v="1939" actId="1076"/>
          <ac:picMkLst>
            <pc:docMk/>
            <pc:sldMk cId="2578898629" sldId="276"/>
            <ac:picMk id="4" creationId="{F5DDCD8E-71E0-49C4-890E-2E7265A50A6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955433448" sldId="276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973696094" sldId="277"/>
        </pc:sldMkLst>
      </pc:sldChg>
      <pc:sldChg chg="addSp delSp modSp new mod">
        <pc:chgData name="Yang Xu" userId="2ef8d03b0d59ea36" providerId="LiveId" clId="{86A0E3DA-902A-46C5-A33D-415CB51F8058}" dt="2020-08-01T02:18:21.094" v="2624" actId="1076"/>
        <pc:sldMkLst>
          <pc:docMk/>
          <pc:sldMk cId="3974238632" sldId="277"/>
        </pc:sldMkLst>
        <pc:spChg chg="mod">
          <ac:chgData name="Yang Xu" userId="2ef8d03b0d59ea36" providerId="LiveId" clId="{86A0E3DA-902A-46C5-A33D-415CB51F8058}" dt="2020-08-01T02:12:54.821" v="2294" actId="20577"/>
          <ac:spMkLst>
            <pc:docMk/>
            <pc:sldMk cId="3974238632" sldId="277"/>
            <ac:spMk id="2" creationId="{CDEA0C1F-6D7B-4FBA-8A84-FAA4D0070AC9}"/>
          </ac:spMkLst>
        </pc:spChg>
        <pc:spChg chg="mod">
          <ac:chgData name="Yang Xu" userId="2ef8d03b0d59ea36" providerId="LiveId" clId="{86A0E3DA-902A-46C5-A33D-415CB51F8058}" dt="2020-08-01T02:18:18.706" v="2621" actId="6549"/>
          <ac:spMkLst>
            <pc:docMk/>
            <pc:sldMk cId="3974238632" sldId="277"/>
            <ac:spMk id="3" creationId="{6EFF8F66-6CB6-4969-A845-C27222B76BF1}"/>
          </ac:spMkLst>
        </pc:spChg>
        <pc:picChg chg="add mod">
          <ac:chgData name="Yang Xu" userId="2ef8d03b0d59ea36" providerId="LiveId" clId="{86A0E3DA-902A-46C5-A33D-415CB51F8058}" dt="2020-08-01T02:18:21.094" v="2624" actId="1076"/>
          <ac:picMkLst>
            <pc:docMk/>
            <pc:sldMk cId="3974238632" sldId="277"/>
            <ac:picMk id="4" creationId="{6BCCD610-7856-4D5A-84E7-895AF3ACBA23}"/>
          </ac:picMkLst>
        </pc:picChg>
        <pc:picChg chg="add del mod">
          <ac:chgData name="Yang Xu" userId="2ef8d03b0d59ea36" providerId="LiveId" clId="{86A0E3DA-902A-46C5-A33D-415CB51F8058}" dt="2020-08-01T02:18:19.235" v="2622" actId="478"/>
          <ac:picMkLst>
            <pc:docMk/>
            <pc:sldMk cId="3974238632" sldId="277"/>
            <ac:picMk id="5" creationId="{491FF9D0-F099-43C0-BCA9-0989F517A352}"/>
          </ac:picMkLst>
        </pc:picChg>
        <pc:picChg chg="add del mod">
          <ac:chgData name="Yang Xu" userId="2ef8d03b0d59ea36" providerId="LiveId" clId="{86A0E3DA-902A-46C5-A33D-415CB51F8058}" dt="2020-08-01T02:18:20.138" v="2623" actId="478"/>
          <ac:picMkLst>
            <pc:docMk/>
            <pc:sldMk cId="3974238632" sldId="277"/>
            <ac:picMk id="6" creationId="{95AD7AEB-8FB7-4C47-A3E1-BECCE90079D5}"/>
          </ac:picMkLst>
        </pc:picChg>
        <pc:picChg chg="add del mod">
          <ac:chgData name="Yang Xu" userId="2ef8d03b0d59ea36" providerId="LiveId" clId="{86A0E3DA-902A-46C5-A33D-415CB51F8058}" dt="2020-08-01T02:17:50.689" v="2563"/>
          <ac:picMkLst>
            <pc:docMk/>
            <pc:sldMk cId="3974238632" sldId="277"/>
            <ac:picMk id="7" creationId="{69990D8F-5F36-453D-B20E-604A6201E5D1}"/>
          </ac:picMkLst>
        </pc:picChg>
      </pc:sldChg>
      <pc:sldChg chg="addSp delSp modSp new mod">
        <pc:chgData name="Yang Xu" userId="2ef8d03b0d59ea36" providerId="LiveId" clId="{86A0E3DA-902A-46C5-A33D-415CB51F8058}" dt="2020-08-01T02:18:51.378" v="2630" actId="1076"/>
        <pc:sldMkLst>
          <pc:docMk/>
          <pc:sldMk cId="299592994" sldId="278"/>
        </pc:sldMkLst>
        <pc:spChg chg="mod">
          <ac:chgData name="Yang Xu" userId="2ef8d03b0d59ea36" providerId="LiveId" clId="{86A0E3DA-902A-46C5-A33D-415CB51F8058}" dt="2020-08-01T02:17:21.910" v="2542" actId="20577"/>
          <ac:spMkLst>
            <pc:docMk/>
            <pc:sldMk cId="299592994" sldId="278"/>
            <ac:spMk id="2" creationId="{D82D5C51-6A9D-4D82-AABC-DD026D44FC04}"/>
          </ac:spMkLst>
        </pc:spChg>
        <pc:spChg chg="add del mod">
          <ac:chgData name="Yang Xu" userId="2ef8d03b0d59ea36" providerId="LiveId" clId="{86A0E3DA-902A-46C5-A33D-415CB51F8058}" dt="2020-08-01T02:18:14.276" v="2620" actId="20577"/>
          <ac:spMkLst>
            <pc:docMk/>
            <pc:sldMk cId="299592994" sldId="278"/>
            <ac:spMk id="3" creationId="{2CF76C8B-917E-4B25-89E0-C278D09DCEF8}"/>
          </ac:spMkLst>
        </pc:spChg>
        <pc:spChg chg="add del mod">
          <ac:chgData name="Yang Xu" userId="2ef8d03b0d59ea36" providerId="LiveId" clId="{86A0E3DA-902A-46C5-A33D-415CB51F8058}" dt="2020-08-01T02:17:42.417" v="2556"/>
          <ac:spMkLst>
            <pc:docMk/>
            <pc:sldMk cId="299592994" sldId="278"/>
            <ac:spMk id="6" creationId="{6DAAE3AA-2D3A-43F3-95DC-DDBB8D07DD15}"/>
          </ac:spMkLst>
        </pc:spChg>
        <pc:picChg chg="add del mod">
          <ac:chgData name="Yang Xu" userId="2ef8d03b0d59ea36" providerId="LiveId" clId="{86A0E3DA-902A-46C5-A33D-415CB51F8058}" dt="2020-08-01T02:17:26.616" v="2544"/>
          <ac:picMkLst>
            <pc:docMk/>
            <pc:sldMk cId="299592994" sldId="278"/>
            <ac:picMk id="4" creationId="{1BD7A471-DDE4-464F-8260-BD75013DDEAE}"/>
          </ac:picMkLst>
        </pc:picChg>
        <pc:picChg chg="add del">
          <ac:chgData name="Yang Xu" userId="2ef8d03b0d59ea36" providerId="LiveId" clId="{86A0E3DA-902A-46C5-A33D-415CB51F8058}" dt="2020-08-01T02:17:29.490" v="2551"/>
          <ac:picMkLst>
            <pc:docMk/>
            <pc:sldMk cId="299592994" sldId="278"/>
            <ac:picMk id="5" creationId="{D1751ABA-77AB-4325-BF1D-FC3F2B32F912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8" creationId="{60116141-A859-4C55-BB0B-2DDDDD534EBF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10" creationId="{4D819DC5-DE41-44C3-A3D5-BA9DA52B6E92}"/>
          </ac:picMkLst>
        </pc:picChg>
        <pc:picChg chg="add mod">
          <ac:chgData name="Yang Xu" userId="2ef8d03b0d59ea36" providerId="LiveId" clId="{86A0E3DA-902A-46C5-A33D-415CB51F8058}" dt="2020-08-01T02:18:33.067" v="2626" actId="1076"/>
          <ac:picMkLst>
            <pc:docMk/>
            <pc:sldMk cId="299592994" sldId="278"/>
            <ac:picMk id="11" creationId="{F38F9A3C-2121-44D0-8062-C7EDC702B4B0}"/>
          </ac:picMkLst>
        </pc:picChg>
        <pc:picChg chg="add mod">
          <ac:chgData name="Yang Xu" userId="2ef8d03b0d59ea36" providerId="LiveId" clId="{86A0E3DA-902A-46C5-A33D-415CB51F8058}" dt="2020-08-01T02:18:51.378" v="2630" actId="1076"/>
          <ac:picMkLst>
            <pc:docMk/>
            <pc:sldMk cId="299592994" sldId="278"/>
            <ac:picMk id="12" creationId="{0A547633-097F-4F32-B0E6-7628518C7C61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472159240" sldId="278"/>
        </pc:sldMkLst>
      </pc:sldChg>
      <pc:sldChg chg="modSp new mod">
        <pc:chgData name="Yang Xu" userId="2ef8d03b0d59ea36" providerId="LiveId" clId="{86A0E3DA-902A-46C5-A33D-415CB51F8058}" dt="2020-08-01T02:19:29.146" v="2694" actId="20577"/>
        <pc:sldMkLst>
          <pc:docMk/>
          <pc:sldMk cId="413333394" sldId="279"/>
        </pc:sldMkLst>
        <pc:spChg chg="mod">
          <ac:chgData name="Yang Xu" userId="2ef8d03b0d59ea36" providerId="LiveId" clId="{86A0E3DA-902A-46C5-A33D-415CB51F8058}" dt="2020-08-01T02:19:18.092" v="2643" actId="20577"/>
          <ac:spMkLst>
            <pc:docMk/>
            <pc:sldMk cId="413333394" sldId="279"/>
            <ac:spMk id="2" creationId="{C002052F-57E2-437E-AB87-5FE3C0D3335D}"/>
          </ac:spMkLst>
        </pc:spChg>
        <pc:spChg chg="mod">
          <ac:chgData name="Yang Xu" userId="2ef8d03b0d59ea36" providerId="LiveId" clId="{86A0E3DA-902A-46C5-A33D-415CB51F8058}" dt="2020-08-01T02:19:29.146" v="2694" actId="20577"/>
          <ac:spMkLst>
            <pc:docMk/>
            <pc:sldMk cId="413333394" sldId="279"/>
            <ac:spMk id="3" creationId="{F93CBF10-FB7B-4AD4-AA6E-9387F213BD9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95539112" sldId="279"/>
        </pc:sldMkLst>
      </pc:sldChg>
      <pc:sldChg chg="addSp modSp new mod">
        <pc:chgData name="Yang Xu" userId="2ef8d03b0d59ea36" providerId="LiveId" clId="{86A0E3DA-902A-46C5-A33D-415CB51F8058}" dt="2020-08-01T02:20:52.344" v="2815" actId="1076"/>
        <pc:sldMkLst>
          <pc:docMk/>
          <pc:sldMk cId="1767322519" sldId="280"/>
        </pc:sldMkLst>
        <pc:spChg chg="mod">
          <ac:chgData name="Yang Xu" userId="2ef8d03b0d59ea36" providerId="LiveId" clId="{86A0E3DA-902A-46C5-A33D-415CB51F8058}" dt="2020-08-01T02:19:50.306" v="2712" actId="20577"/>
          <ac:spMkLst>
            <pc:docMk/>
            <pc:sldMk cId="1767322519" sldId="280"/>
            <ac:spMk id="2" creationId="{E28154F4-2D1B-41D1-AB0D-4C7BC90CEACE}"/>
          </ac:spMkLst>
        </pc:spChg>
        <pc:spChg chg="mod">
          <ac:chgData name="Yang Xu" userId="2ef8d03b0d59ea36" providerId="LiveId" clId="{86A0E3DA-902A-46C5-A33D-415CB51F8058}" dt="2020-08-01T02:20:06.819" v="2808" actId="20577"/>
          <ac:spMkLst>
            <pc:docMk/>
            <pc:sldMk cId="1767322519" sldId="280"/>
            <ac:spMk id="3" creationId="{DB76C7D2-C0D3-4E24-8F07-BD5FB09E199F}"/>
          </ac:spMkLst>
        </pc:spChg>
        <pc:picChg chg="add mod">
          <ac:chgData name="Yang Xu" userId="2ef8d03b0d59ea36" providerId="LiveId" clId="{86A0E3DA-902A-46C5-A33D-415CB51F8058}" dt="2020-08-01T02:20:51.135" v="2814" actId="1076"/>
          <ac:picMkLst>
            <pc:docMk/>
            <pc:sldMk cId="1767322519" sldId="280"/>
            <ac:picMk id="4" creationId="{1A0A7C02-8B2F-4FBA-A13D-932A72971789}"/>
          </ac:picMkLst>
        </pc:picChg>
        <pc:picChg chg="add mod">
          <ac:chgData name="Yang Xu" userId="2ef8d03b0d59ea36" providerId="LiveId" clId="{86A0E3DA-902A-46C5-A33D-415CB51F8058}" dt="2020-08-01T02:20:52.344" v="2815" actId="1076"/>
          <ac:picMkLst>
            <pc:docMk/>
            <pc:sldMk cId="1767322519" sldId="280"/>
            <ac:picMk id="5" creationId="{E6A5D931-5178-4B7D-81CF-B1D7F30E9AF0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829837723" sldId="280"/>
        </pc:sldMkLst>
      </pc:sldChg>
      <pc:sldChg chg="addSp modSp new mod">
        <pc:chgData name="Yang Xu" userId="2ef8d03b0d59ea36" providerId="LiveId" clId="{86A0E3DA-902A-46C5-A33D-415CB51F8058}" dt="2020-08-01T02:23:03.650" v="2873" actId="1076"/>
        <pc:sldMkLst>
          <pc:docMk/>
          <pc:sldMk cId="2482294808" sldId="281"/>
        </pc:sldMkLst>
        <pc:spChg chg="mod">
          <ac:chgData name="Yang Xu" userId="2ef8d03b0d59ea36" providerId="LiveId" clId="{86A0E3DA-902A-46C5-A33D-415CB51F8058}" dt="2020-08-01T02:21:23.989" v="2833" actId="20577"/>
          <ac:spMkLst>
            <pc:docMk/>
            <pc:sldMk cId="2482294808" sldId="281"/>
            <ac:spMk id="2" creationId="{1B39EB3D-E83F-4E0E-8CFF-1A8B92DC59F4}"/>
          </ac:spMkLst>
        </pc:spChg>
        <pc:spChg chg="mod">
          <ac:chgData name="Yang Xu" userId="2ef8d03b0d59ea36" providerId="LiveId" clId="{86A0E3DA-902A-46C5-A33D-415CB51F8058}" dt="2020-08-01T02:21:37.092" v="2869" actId="20577"/>
          <ac:spMkLst>
            <pc:docMk/>
            <pc:sldMk cId="2482294808" sldId="281"/>
            <ac:spMk id="3" creationId="{9FC01513-5454-4578-BF60-0F8117AB359D}"/>
          </ac:spMkLst>
        </pc:spChg>
        <pc:picChg chg="add mod">
          <ac:chgData name="Yang Xu" userId="2ef8d03b0d59ea36" providerId="LiveId" clId="{86A0E3DA-902A-46C5-A33D-415CB51F8058}" dt="2020-08-01T02:22:54.471" v="2871" actId="1076"/>
          <ac:picMkLst>
            <pc:docMk/>
            <pc:sldMk cId="2482294808" sldId="281"/>
            <ac:picMk id="4" creationId="{82AEF84B-75AD-4AB9-BBC7-814D080AACD1}"/>
          </ac:picMkLst>
        </pc:picChg>
        <pc:picChg chg="add mod">
          <ac:chgData name="Yang Xu" userId="2ef8d03b0d59ea36" providerId="LiveId" clId="{86A0E3DA-902A-46C5-A33D-415CB51F8058}" dt="2020-08-01T02:23:03.650" v="2873" actId="1076"/>
          <ac:picMkLst>
            <pc:docMk/>
            <pc:sldMk cId="2482294808" sldId="281"/>
            <ac:picMk id="5" creationId="{D4095960-0FE0-4C4A-9407-7B9984A55642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091115387" sldId="281"/>
        </pc:sldMkLst>
      </pc:sldChg>
      <pc:sldChg chg="addSp modSp new mod">
        <pc:chgData name="Yang Xu" userId="2ef8d03b0d59ea36" providerId="LiveId" clId="{86A0E3DA-902A-46C5-A33D-415CB51F8058}" dt="2020-08-01T02:23:59.406" v="2930" actId="1076"/>
        <pc:sldMkLst>
          <pc:docMk/>
          <pc:sldMk cId="947970604" sldId="282"/>
        </pc:sldMkLst>
        <pc:spChg chg="mod">
          <ac:chgData name="Yang Xu" userId="2ef8d03b0d59ea36" providerId="LiveId" clId="{86A0E3DA-902A-46C5-A33D-415CB51F8058}" dt="2020-08-01T02:23:23.177" v="2925" actId="20577"/>
          <ac:spMkLst>
            <pc:docMk/>
            <pc:sldMk cId="947970604" sldId="282"/>
            <ac:spMk id="2" creationId="{F0B6B888-4000-4CE6-A106-885F412137E8}"/>
          </ac:spMkLst>
        </pc:spChg>
        <pc:picChg chg="add mod">
          <ac:chgData name="Yang Xu" userId="2ef8d03b0d59ea36" providerId="LiveId" clId="{86A0E3DA-902A-46C5-A33D-415CB51F8058}" dt="2020-08-01T02:23:59.406" v="2930" actId="1076"/>
          <ac:picMkLst>
            <pc:docMk/>
            <pc:sldMk cId="947970604" sldId="282"/>
            <ac:picMk id="4" creationId="{74F2DBF7-91B9-4932-ABBE-0C187C5C0940}"/>
          </ac:picMkLst>
        </pc:picChg>
        <pc:picChg chg="add mod">
          <ac:chgData name="Yang Xu" userId="2ef8d03b0d59ea36" providerId="LiveId" clId="{86A0E3DA-902A-46C5-A33D-415CB51F8058}" dt="2020-08-01T02:23:56.593" v="2929" actId="1076"/>
          <ac:picMkLst>
            <pc:docMk/>
            <pc:sldMk cId="947970604" sldId="282"/>
            <ac:picMk id="5" creationId="{ECE8C061-12E8-4A20-8437-BC8075DB4EA8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060304083" sldId="282"/>
        </pc:sldMkLst>
      </pc:sldChg>
      <pc:sldChg chg="addSp modSp new mod">
        <pc:chgData name="Yang Xu" userId="2ef8d03b0d59ea36" providerId="LiveId" clId="{86A0E3DA-902A-46C5-A33D-415CB51F8058}" dt="2020-08-01T02:55:21.556" v="3647" actId="20577"/>
        <pc:sldMkLst>
          <pc:docMk/>
          <pc:sldMk cId="1977713447" sldId="283"/>
        </pc:sldMkLst>
        <pc:spChg chg="mod">
          <ac:chgData name="Yang Xu" userId="2ef8d03b0d59ea36" providerId="LiveId" clId="{86A0E3DA-902A-46C5-A33D-415CB51F8058}" dt="2020-08-01T02:24:41.441" v="2971" actId="20577"/>
          <ac:spMkLst>
            <pc:docMk/>
            <pc:sldMk cId="1977713447" sldId="283"/>
            <ac:spMk id="2" creationId="{2C6334AC-4024-419D-A134-9715F7F0C0F9}"/>
          </ac:spMkLst>
        </pc:spChg>
        <pc:spChg chg="mod">
          <ac:chgData name="Yang Xu" userId="2ef8d03b0d59ea36" providerId="LiveId" clId="{86A0E3DA-902A-46C5-A33D-415CB51F8058}" dt="2020-08-01T02:55:21.556" v="3647" actId="20577"/>
          <ac:spMkLst>
            <pc:docMk/>
            <pc:sldMk cId="1977713447" sldId="283"/>
            <ac:spMk id="3" creationId="{A024EA7A-E03D-478D-9D2B-0CDF647033D5}"/>
          </ac:spMkLst>
        </pc:spChg>
        <pc:picChg chg="add mod">
          <ac:chgData name="Yang Xu" userId="2ef8d03b0d59ea36" providerId="LiveId" clId="{86A0E3DA-902A-46C5-A33D-415CB51F8058}" dt="2020-08-01T02:26:02.021" v="3094" actId="1076"/>
          <ac:picMkLst>
            <pc:docMk/>
            <pc:sldMk cId="1977713447" sldId="283"/>
            <ac:picMk id="4" creationId="{CDCA70CE-E650-4F81-909E-22521E152AFE}"/>
          </ac:picMkLst>
        </pc:picChg>
      </pc:sldChg>
      <pc:sldChg chg="modSp new mod ord">
        <pc:chgData name="Yang Xu" userId="2ef8d03b0d59ea36" providerId="LiveId" clId="{86A0E3DA-902A-46C5-A33D-415CB51F8058}" dt="2020-08-01T02:58:51.735" v="3649"/>
        <pc:sldMkLst>
          <pc:docMk/>
          <pc:sldMk cId="3422923394" sldId="284"/>
        </pc:sldMkLst>
        <pc:spChg chg="mod">
          <ac:chgData name="Yang Xu" userId="2ef8d03b0d59ea36" providerId="LiveId" clId="{86A0E3DA-902A-46C5-A33D-415CB51F8058}" dt="2020-08-01T02:27:42.291" v="3225" actId="20577"/>
          <ac:spMkLst>
            <pc:docMk/>
            <pc:sldMk cId="3422923394" sldId="284"/>
            <ac:spMk id="2" creationId="{0A319C4C-58DF-467D-9202-ED458D28EFEA}"/>
          </ac:spMkLst>
        </pc:spChg>
        <pc:spChg chg="mod">
          <ac:chgData name="Yang Xu" userId="2ef8d03b0d59ea36" providerId="LiveId" clId="{86A0E3DA-902A-46C5-A33D-415CB51F8058}" dt="2020-08-01T02:30:06.756" v="3594" actId="20577"/>
          <ac:spMkLst>
            <pc:docMk/>
            <pc:sldMk cId="3422923394" sldId="284"/>
            <ac:spMk id="3" creationId="{A9C85C4F-FDBD-49A7-9576-37EBFCF84D9E}"/>
          </ac:spMkLst>
        </pc:spChg>
      </pc:sldChg>
      <pc:sldChg chg="modSp new mod">
        <pc:chgData name="Yang Xu" userId="2ef8d03b0d59ea36" providerId="LiveId" clId="{86A0E3DA-902A-46C5-A33D-415CB51F8058}" dt="2020-08-01T03:02:38.902" v="3651" actId="20577"/>
        <pc:sldMkLst>
          <pc:docMk/>
          <pc:sldMk cId="1483578985" sldId="285"/>
        </pc:sldMkLst>
        <pc:spChg chg="mod">
          <ac:chgData name="Yang Xu" userId="2ef8d03b0d59ea36" providerId="LiveId" clId="{86A0E3DA-902A-46C5-A33D-415CB51F8058}" dt="2020-08-01T02:31:31.805" v="3611" actId="20577"/>
          <ac:spMkLst>
            <pc:docMk/>
            <pc:sldMk cId="1483578985" sldId="285"/>
            <ac:spMk id="2" creationId="{D657FB18-5A05-4B95-AFE8-515A3B5CAA99}"/>
          </ac:spMkLst>
        </pc:spChg>
        <pc:spChg chg="mod">
          <ac:chgData name="Yang Xu" userId="2ef8d03b0d59ea36" providerId="LiveId" clId="{86A0E3DA-902A-46C5-A33D-415CB51F8058}" dt="2020-08-01T03:02:38.902" v="3651" actId="20577"/>
          <ac:spMkLst>
            <pc:docMk/>
            <pc:sldMk cId="1483578985" sldId="285"/>
            <ac:spMk id="3" creationId="{F4D4D08A-6864-45EF-80C2-8D65B6705E6C}"/>
          </ac:spMkLst>
        </pc:spChg>
      </pc:sldChg>
    </pc:docChg>
  </pc:docChgLst>
  <pc:docChgLst>
    <pc:chgData name="Yang Xu" userId="2ef8d03b0d59ea36" providerId="LiveId" clId="{C8A7A9BF-DC1C-49A5-A352-773ED3043323}"/>
    <pc:docChg chg="undo custSel addSld delSld modSld">
      <pc:chgData name="Yang Xu" userId="2ef8d03b0d59ea36" providerId="LiveId" clId="{C8A7A9BF-DC1C-49A5-A352-773ED3043323}" dt="2020-07-29T12:32:38.208" v="2661" actId="20577"/>
      <pc:docMkLst>
        <pc:docMk/>
      </pc:docMkLst>
      <pc:sldChg chg="modSp mod">
        <pc:chgData name="Yang Xu" userId="2ef8d03b0d59ea36" providerId="LiveId" clId="{C8A7A9BF-DC1C-49A5-A352-773ED3043323}" dt="2020-07-29T11:52:55.794" v="7" actId="20577"/>
        <pc:sldMkLst>
          <pc:docMk/>
          <pc:sldMk cId="1936153105" sldId="258"/>
        </pc:sldMkLst>
        <pc:spChg chg="mod">
          <ac:chgData name="Yang Xu" userId="2ef8d03b0d59ea36" providerId="LiveId" clId="{C8A7A9BF-DC1C-49A5-A352-773ED3043323}" dt="2020-07-29T11:52:55.794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C8A7A9BF-DC1C-49A5-A352-773ED3043323}" dt="2020-07-29T11:52:58.530" v="8" actId="47"/>
        <pc:sldMkLst>
          <pc:docMk/>
          <pc:sldMk cId="1135460640" sldId="268"/>
        </pc:sldMkLst>
      </pc:sldChg>
      <pc:sldChg chg="addSp delSp modSp new mod">
        <pc:chgData name="Yang Xu" userId="2ef8d03b0d59ea36" providerId="LiveId" clId="{C8A7A9BF-DC1C-49A5-A352-773ED3043323}" dt="2020-07-29T11:59:13.837" v="203" actId="20577"/>
        <pc:sldMkLst>
          <pc:docMk/>
          <pc:sldMk cId="3173964745" sldId="268"/>
        </pc:sldMkLst>
        <pc:spChg chg="mod">
          <ac:chgData name="Yang Xu" userId="2ef8d03b0d59ea36" providerId="LiveId" clId="{C8A7A9BF-DC1C-49A5-A352-773ED3043323}" dt="2020-07-29T11:57:00.688" v="42" actId="20577"/>
          <ac:spMkLst>
            <pc:docMk/>
            <pc:sldMk cId="3173964745" sldId="268"/>
            <ac:spMk id="2" creationId="{6FA97A05-C6B0-4818-ABF5-8B172257BB6E}"/>
          </ac:spMkLst>
        </pc:spChg>
        <pc:spChg chg="add del mod">
          <ac:chgData name="Yang Xu" userId="2ef8d03b0d59ea36" providerId="LiveId" clId="{C8A7A9BF-DC1C-49A5-A352-773ED3043323}" dt="2020-07-29T11:59:13.837" v="203" actId="20577"/>
          <ac:spMkLst>
            <pc:docMk/>
            <pc:sldMk cId="3173964745" sldId="268"/>
            <ac:spMk id="3" creationId="{EE4D9E51-856D-4061-913A-179179EAC846}"/>
          </ac:spMkLst>
        </pc:spChg>
        <pc:picChg chg="add del mod">
          <ac:chgData name="Yang Xu" userId="2ef8d03b0d59ea36" providerId="LiveId" clId="{C8A7A9BF-DC1C-49A5-A352-773ED3043323}" dt="2020-07-29T11:57:36.075" v="44"/>
          <ac:picMkLst>
            <pc:docMk/>
            <pc:sldMk cId="3173964745" sldId="268"/>
            <ac:picMk id="4" creationId="{18DBB045-4582-4572-8FE7-79E602F2474F}"/>
          </ac:picMkLst>
        </pc:picChg>
        <pc:picChg chg="add mod">
          <ac:chgData name="Yang Xu" userId="2ef8d03b0d59ea36" providerId="LiveId" clId="{C8A7A9BF-DC1C-49A5-A352-773ED3043323}" dt="2020-07-29T11:57:49.586" v="95" actId="1076"/>
          <ac:picMkLst>
            <pc:docMk/>
            <pc:sldMk cId="3173964745" sldId="268"/>
            <ac:picMk id="5" creationId="{F92D0CC7-6140-4D25-AEDA-73285F4E3EAF}"/>
          </ac:picMkLst>
        </pc:picChg>
      </pc:sldChg>
      <pc:sldChg chg="new del">
        <pc:chgData name="Yang Xu" userId="2ef8d03b0d59ea36" providerId="LiveId" clId="{C8A7A9BF-DC1C-49A5-A352-773ED3043323}" dt="2020-07-29T11:53:03.184" v="10" actId="680"/>
        <pc:sldMkLst>
          <pc:docMk/>
          <pc:sldMk cId="3860024972" sldId="268"/>
        </pc:sldMkLst>
      </pc:sldChg>
      <pc:sldChg chg="addSp modSp new mod">
        <pc:chgData name="Yang Xu" userId="2ef8d03b0d59ea36" providerId="LiveId" clId="{C8A7A9BF-DC1C-49A5-A352-773ED3043323}" dt="2020-07-29T12:00:55.153" v="382" actId="1076"/>
        <pc:sldMkLst>
          <pc:docMk/>
          <pc:sldMk cId="355962999" sldId="269"/>
        </pc:sldMkLst>
        <pc:spChg chg="mod">
          <ac:chgData name="Yang Xu" userId="2ef8d03b0d59ea36" providerId="LiveId" clId="{C8A7A9BF-DC1C-49A5-A352-773ED3043323}" dt="2020-07-29T11:59:46.913" v="205"/>
          <ac:spMkLst>
            <pc:docMk/>
            <pc:sldMk cId="355962999" sldId="269"/>
            <ac:spMk id="2" creationId="{DA804BB5-EC02-4FEE-A1BA-29A89DE2A8BB}"/>
          </ac:spMkLst>
        </pc:spChg>
        <pc:spChg chg="mod">
          <ac:chgData name="Yang Xu" userId="2ef8d03b0d59ea36" providerId="LiveId" clId="{C8A7A9BF-DC1C-49A5-A352-773ED3043323}" dt="2020-07-29T12:00:48.629" v="379" actId="20577"/>
          <ac:spMkLst>
            <pc:docMk/>
            <pc:sldMk cId="355962999" sldId="269"/>
            <ac:spMk id="3" creationId="{2D2367E9-F98C-4070-8706-58515D1FC74D}"/>
          </ac:spMkLst>
        </pc:spChg>
        <pc:picChg chg="add mod">
          <ac:chgData name="Yang Xu" userId="2ef8d03b0d59ea36" providerId="LiveId" clId="{C8A7A9BF-DC1C-49A5-A352-773ED3043323}" dt="2020-07-29T12:00:55.153" v="382" actId="1076"/>
          <ac:picMkLst>
            <pc:docMk/>
            <pc:sldMk cId="355962999" sldId="269"/>
            <ac:picMk id="4" creationId="{79313A5C-2C6A-4706-96FF-ABFD0DC04BF0}"/>
          </ac:picMkLst>
        </pc:picChg>
      </pc:sldChg>
      <pc:sldChg chg="addSp modSp new mod">
        <pc:chgData name="Yang Xu" userId="2ef8d03b0d59ea36" providerId="LiveId" clId="{C8A7A9BF-DC1C-49A5-A352-773ED3043323}" dt="2020-07-29T12:01:34.020" v="433" actId="1076"/>
        <pc:sldMkLst>
          <pc:docMk/>
          <pc:sldMk cId="912895117" sldId="270"/>
        </pc:sldMkLst>
        <pc:spChg chg="mod">
          <ac:chgData name="Yang Xu" userId="2ef8d03b0d59ea36" providerId="LiveId" clId="{C8A7A9BF-DC1C-49A5-A352-773ED3043323}" dt="2020-07-29T12:01:18.364" v="396" actId="20577"/>
          <ac:spMkLst>
            <pc:docMk/>
            <pc:sldMk cId="912895117" sldId="270"/>
            <ac:spMk id="2" creationId="{19921EFA-D33B-4774-9F68-6EE096AD9C74}"/>
          </ac:spMkLst>
        </pc:spChg>
        <pc:spChg chg="mod">
          <ac:chgData name="Yang Xu" userId="2ef8d03b0d59ea36" providerId="LiveId" clId="{C8A7A9BF-DC1C-49A5-A352-773ED3043323}" dt="2020-07-29T12:01:29.349" v="430" actId="20577"/>
          <ac:spMkLst>
            <pc:docMk/>
            <pc:sldMk cId="912895117" sldId="270"/>
            <ac:spMk id="3" creationId="{17CA39D7-8FC0-4EF5-BC3D-FD730DE422DA}"/>
          </ac:spMkLst>
        </pc:spChg>
        <pc:picChg chg="add mod">
          <ac:chgData name="Yang Xu" userId="2ef8d03b0d59ea36" providerId="LiveId" clId="{C8A7A9BF-DC1C-49A5-A352-773ED3043323}" dt="2020-07-29T12:01:34.020" v="433" actId="1076"/>
          <ac:picMkLst>
            <pc:docMk/>
            <pc:sldMk cId="912895117" sldId="270"/>
            <ac:picMk id="4" creationId="{E39A2312-ABCA-4BBB-A2F5-DE9BCC3168A6}"/>
          </ac:picMkLst>
        </pc:picChg>
      </pc:sldChg>
      <pc:sldChg chg="modSp new mod">
        <pc:chgData name="Yang Xu" userId="2ef8d03b0d59ea36" providerId="LiveId" clId="{C8A7A9BF-DC1C-49A5-A352-773ED3043323}" dt="2020-07-29T12:05:26.368" v="795" actId="20577"/>
        <pc:sldMkLst>
          <pc:docMk/>
          <pc:sldMk cId="1626148072" sldId="271"/>
        </pc:sldMkLst>
        <pc:spChg chg="mod">
          <ac:chgData name="Yang Xu" userId="2ef8d03b0d59ea36" providerId="LiveId" clId="{C8A7A9BF-DC1C-49A5-A352-773ED3043323}" dt="2020-07-29T12:01:55.411" v="461" actId="20577"/>
          <ac:spMkLst>
            <pc:docMk/>
            <pc:sldMk cId="1626148072" sldId="271"/>
            <ac:spMk id="2" creationId="{E854289F-603D-47AF-B4C0-FDB06C084C73}"/>
          </ac:spMkLst>
        </pc:spChg>
        <pc:spChg chg="mod">
          <ac:chgData name="Yang Xu" userId="2ef8d03b0d59ea36" providerId="LiveId" clId="{C8A7A9BF-DC1C-49A5-A352-773ED3043323}" dt="2020-07-29T12:05:26.368" v="795" actId="20577"/>
          <ac:spMkLst>
            <pc:docMk/>
            <pc:sldMk cId="1626148072" sldId="271"/>
            <ac:spMk id="3" creationId="{9005CAB4-B5F6-4E41-8FDE-773F3CAB4601}"/>
          </ac:spMkLst>
        </pc:spChg>
      </pc:sldChg>
      <pc:sldChg chg="addSp modSp new mod">
        <pc:chgData name="Yang Xu" userId="2ef8d03b0d59ea36" providerId="LiveId" clId="{C8A7A9BF-DC1C-49A5-A352-773ED3043323}" dt="2020-07-29T12:07:40.024" v="927" actId="1076"/>
        <pc:sldMkLst>
          <pc:docMk/>
          <pc:sldMk cId="3271803719" sldId="272"/>
        </pc:sldMkLst>
        <pc:spChg chg="mod">
          <ac:chgData name="Yang Xu" userId="2ef8d03b0d59ea36" providerId="LiveId" clId="{C8A7A9BF-DC1C-49A5-A352-773ED3043323}" dt="2020-07-29T12:05:34.790" v="822" actId="20577"/>
          <ac:spMkLst>
            <pc:docMk/>
            <pc:sldMk cId="3271803719" sldId="272"/>
            <ac:spMk id="2" creationId="{31F168DF-AFB8-4C4F-8C50-1253A4229032}"/>
          </ac:spMkLst>
        </pc:spChg>
        <pc:spChg chg="mod">
          <ac:chgData name="Yang Xu" userId="2ef8d03b0d59ea36" providerId="LiveId" clId="{C8A7A9BF-DC1C-49A5-A352-773ED3043323}" dt="2020-07-29T12:06:41.287" v="921" actId="20577"/>
          <ac:spMkLst>
            <pc:docMk/>
            <pc:sldMk cId="3271803719" sldId="272"/>
            <ac:spMk id="3" creationId="{667E85AE-DF47-43A5-A01D-20DECC779FDB}"/>
          </ac:spMkLst>
        </pc:spChg>
        <pc:picChg chg="add mod">
          <ac:chgData name="Yang Xu" userId="2ef8d03b0d59ea36" providerId="LiveId" clId="{C8A7A9BF-DC1C-49A5-A352-773ED3043323}" dt="2020-07-29T12:07:40.024" v="927" actId="1076"/>
          <ac:picMkLst>
            <pc:docMk/>
            <pc:sldMk cId="3271803719" sldId="272"/>
            <ac:picMk id="4" creationId="{1F1BA122-18C5-44E2-8827-0B81E096D578}"/>
          </ac:picMkLst>
        </pc:picChg>
      </pc:sldChg>
      <pc:sldChg chg="modSp new mod">
        <pc:chgData name="Yang Xu" userId="2ef8d03b0d59ea36" providerId="LiveId" clId="{C8A7A9BF-DC1C-49A5-A352-773ED3043323}" dt="2020-07-29T12:09:35.233" v="1165" actId="20577"/>
        <pc:sldMkLst>
          <pc:docMk/>
          <pc:sldMk cId="4178004763" sldId="273"/>
        </pc:sldMkLst>
        <pc:spChg chg="mod">
          <ac:chgData name="Yang Xu" userId="2ef8d03b0d59ea36" providerId="LiveId" clId="{C8A7A9BF-DC1C-49A5-A352-773ED3043323}" dt="2020-07-29T12:08:37.831" v="1002" actId="20577"/>
          <ac:spMkLst>
            <pc:docMk/>
            <pc:sldMk cId="4178004763" sldId="273"/>
            <ac:spMk id="2" creationId="{895F89BE-E45D-4AC1-AD98-832BA62E04F1}"/>
          </ac:spMkLst>
        </pc:spChg>
        <pc:spChg chg="mod">
          <ac:chgData name="Yang Xu" userId="2ef8d03b0d59ea36" providerId="LiveId" clId="{C8A7A9BF-DC1C-49A5-A352-773ED3043323}" dt="2020-07-29T12:09:35.233" v="1165" actId="20577"/>
          <ac:spMkLst>
            <pc:docMk/>
            <pc:sldMk cId="4178004763" sldId="273"/>
            <ac:spMk id="3" creationId="{C9D6AF23-2D4C-4C9B-A99E-D74180693AA7}"/>
          </ac:spMkLst>
        </pc:spChg>
      </pc:sldChg>
      <pc:sldChg chg="addSp modSp new mod">
        <pc:chgData name="Yang Xu" userId="2ef8d03b0d59ea36" providerId="LiveId" clId="{C8A7A9BF-DC1C-49A5-A352-773ED3043323}" dt="2020-07-29T12:12:17.984" v="1395" actId="1076"/>
        <pc:sldMkLst>
          <pc:docMk/>
          <pc:sldMk cId="713650312" sldId="274"/>
        </pc:sldMkLst>
        <pc:spChg chg="mod">
          <ac:chgData name="Yang Xu" userId="2ef8d03b0d59ea36" providerId="LiveId" clId="{C8A7A9BF-DC1C-49A5-A352-773ED3043323}" dt="2020-07-29T12:09:51.761" v="1174" actId="20577"/>
          <ac:spMkLst>
            <pc:docMk/>
            <pc:sldMk cId="713650312" sldId="274"/>
            <ac:spMk id="2" creationId="{3A2B255F-A6DA-458C-BF8E-F76F7FA32A26}"/>
          </ac:spMkLst>
        </pc:spChg>
        <pc:spChg chg="mod">
          <ac:chgData name="Yang Xu" userId="2ef8d03b0d59ea36" providerId="LiveId" clId="{C8A7A9BF-DC1C-49A5-A352-773ED3043323}" dt="2020-07-29T12:11:32.195" v="1384" actId="20577"/>
          <ac:spMkLst>
            <pc:docMk/>
            <pc:sldMk cId="713650312" sldId="274"/>
            <ac:spMk id="3" creationId="{D88F3A3A-7885-4325-BE64-9AB62A8A1664}"/>
          </ac:spMkLst>
        </pc:spChg>
        <pc:picChg chg="add mod">
          <ac:chgData name="Yang Xu" userId="2ef8d03b0d59ea36" providerId="LiveId" clId="{C8A7A9BF-DC1C-49A5-A352-773ED3043323}" dt="2020-07-29T12:12:14.025" v="1392" actId="1076"/>
          <ac:picMkLst>
            <pc:docMk/>
            <pc:sldMk cId="713650312" sldId="274"/>
            <ac:picMk id="4" creationId="{F817A7B4-3A07-45BF-8DB7-95540BCF391A}"/>
          </ac:picMkLst>
        </pc:picChg>
        <pc:picChg chg="add mod">
          <ac:chgData name="Yang Xu" userId="2ef8d03b0d59ea36" providerId="LiveId" clId="{C8A7A9BF-DC1C-49A5-A352-773ED3043323}" dt="2020-07-29T12:12:17.984" v="1395" actId="1076"/>
          <ac:picMkLst>
            <pc:docMk/>
            <pc:sldMk cId="713650312" sldId="274"/>
            <ac:picMk id="5" creationId="{4FABF298-A9C6-445A-AFFA-AF43F848943D}"/>
          </ac:picMkLst>
        </pc:picChg>
      </pc:sldChg>
      <pc:sldChg chg="addSp modSp new mod">
        <pc:chgData name="Yang Xu" userId="2ef8d03b0d59ea36" providerId="LiveId" clId="{C8A7A9BF-DC1C-49A5-A352-773ED3043323}" dt="2020-07-29T12:16:48.799" v="1787" actId="1076"/>
        <pc:sldMkLst>
          <pc:docMk/>
          <pc:sldMk cId="163864530" sldId="275"/>
        </pc:sldMkLst>
        <pc:spChg chg="mod">
          <ac:chgData name="Yang Xu" userId="2ef8d03b0d59ea36" providerId="LiveId" clId="{C8A7A9BF-DC1C-49A5-A352-773ED3043323}" dt="2020-07-29T12:14:09.838" v="1448" actId="20577"/>
          <ac:spMkLst>
            <pc:docMk/>
            <pc:sldMk cId="163864530" sldId="275"/>
            <ac:spMk id="2" creationId="{FAB0B963-F0C5-44B1-AB82-5066FF1EE1E7}"/>
          </ac:spMkLst>
        </pc:spChg>
        <pc:spChg chg="mod">
          <ac:chgData name="Yang Xu" userId="2ef8d03b0d59ea36" providerId="LiveId" clId="{C8A7A9BF-DC1C-49A5-A352-773ED3043323}" dt="2020-07-29T12:16:22.795" v="1783" actId="20577"/>
          <ac:spMkLst>
            <pc:docMk/>
            <pc:sldMk cId="163864530" sldId="275"/>
            <ac:spMk id="3" creationId="{EB7F0387-FD9E-4708-B3DA-E9384CC7D2AD}"/>
          </ac:spMkLst>
        </pc:spChg>
        <pc:picChg chg="add mod">
          <ac:chgData name="Yang Xu" userId="2ef8d03b0d59ea36" providerId="LiveId" clId="{C8A7A9BF-DC1C-49A5-A352-773ED3043323}" dt="2020-07-29T12:16:48.799" v="1787" actId="1076"/>
          <ac:picMkLst>
            <pc:docMk/>
            <pc:sldMk cId="163864530" sldId="275"/>
            <ac:picMk id="4" creationId="{13682C2C-39FC-4FAD-A8AE-1B03F3CDB0B4}"/>
          </ac:picMkLst>
        </pc:picChg>
      </pc:sldChg>
      <pc:sldChg chg="addSp modSp new mod">
        <pc:chgData name="Yang Xu" userId="2ef8d03b0d59ea36" providerId="LiveId" clId="{C8A7A9BF-DC1C-49A5-A352-773ED3043323}" dt="2020-07-29T12:21:31.238" v="2186" actId="1076"/>
        <pc:sldMkLst>
          <pc:docMk/>
          <pc:sldMk cId="3955433448" sldId="276"/>
        </pc:sldMkLst>
        <pc:spChg chg="mod">
          <ac:chgData name="Yang Xu" userId="2ef8d03b0d59ea36" providerId="LiveId" clId="{C8A7A9BF-DC1C-49A5-A352-773ED3043323}" dt="2020-07-29T12:17:22.721" v="1811" actId="20577"/>
          <ac:spMkLst>
            <pc:docMk/>
            <pc:sldMk cId="3955433448" sldId="276"/>
            <ac:spMk id="2" creationId="{481B13B2-D2A4-4221-AF38-6C0F2C0C8F82}"/>
          </ac:spMkLst>
        </pc:spChg>
        <pc:spChg chg="mod">
          <ac:chgData name="Yang Xu" userId="2ef8d03b0d59ea36" providerId="LiveId" clId="{C8A7A9BF-DC1C-49A5-A352-773ED3043323}" dt="2020-07-29T12:21:27.386" v="2185" actId="6549"/>
          <ac:spMkLst>
            <pc:docMk/>
            <pc:sldMk cId="3955433448" sldId="276"/>
            <ac:spMk id="3" creationId="{91787F30-9C59-4CE5-A714-1C1EDBECD0D5}"/>
          </ac:spMkLst>
        </pc:spChg>
        <pc:picChg chg="add mod">
          <ac:chgData name="Yang Xu" userId="2ef8d03b0d59ea36" providerId="LiveId" clId="{C8A7A9BF-DC1C-49A5-A352-773ED3043323}" dt="2020-07-29T12:21:31.238" v="2186" actId="1076"/>
          <ac:picMkLst>
            <pc:docMk/>
            <pc:sldMk cId="3955433448" sldId="276"/>
            <ac:picMk id="4" creationId="{A728DCE6-39EC-4EEE-9AF7-06C4933D5FA8}"/>
          </ac:picMkLst>
        </pc:picChg>
      </pc:sldChg>
      <pc:sldChg chg="addSp modSp new mod">
        <pc:chgData name="Yang Xu" userId="2ef8d03b0d59ea36" providerId="LiveId" clId="{C8A7A9BF-DC1C-49A5-A352-773ED3043323}" dt="2020-07-29T12:22:59.282" v="2284" actId="1076"/>
        <pc:sldMkLst>
          <pc:docMk/>
          <pc:sldMk cId="2973696094" sldId="277"/>
        </pc:sldMkLst>
        <pc:spChg chg="mod">
          <ac:chgData name="Yang Xu" userId="2ef8d03b0d59ea36" providerId="LiveId" clId="{C8A7A9BF-DC1C-49A5-A352-773ED3043323}" dt="2020-07-29T12:21:34.693" v="2188"/>
          <ac:spMkLst>
            <pc:docMk/>
            <pc:sldMk cId="2973696094" sldId="277"/>
            <ac:spMk id="2" creationId="{9ABDA407-572E-470C-9390-AD31688B793A}"/>
          </ac:spMkLst>
        </pc:spChg>
        <pc:spChg chg="mod">
          <ac:chgData name="Yang Xu" userId="2ef8d03b0d59ea36" providerId="LiveId" clId="{C8A7A9BF-DC1C-49A5-A352-773ED3043323}" dt="2020-07-29T12:22:53.006" v="2281" actId="20577"/>
          <ac:spMkLst>
            <pc:docMk/>
            <pc:sldMk cId="2973696094" sldId="277"/>
            <ac:spMk id="3" creationId="{E2DB35C6-2EED-4FDE-9131-52E076AF61A1}"/>
          </ac:spMkLst>
        </pc:spChg>
        <pc:picChg chg="add mod">
          <ac:chgData name="Yang Xu" userId="2ef8d03b0d59ea36" providerId="LiveId" clId="{C8A7A9BF-DC1C-49A5-A352-773ED3043323}" dt="2020-07-29T12:22:59.282" v="2284" actId="1076"/>
          <ac:picMkLst>
            <pc:docMk/>
            <pc:sldMk cId="2973696094" sldId="277"/>
            <ac:picMk id="4" creationId="{3A183251-CF09-48A2-80A4-4F0D801C411A}"/>
          </ac:picMkLst>
        </pc:picChg>
      </pc:sldChg>
      <pc:sldChg chg="addSp delSp modSp new mod">
        <pc:chgData name="Yang Xu" userId="2ef8d03b0d59ea36" providerId="LiveId" clId="{C8A7A9BF-DC1C-49A5-A352-773ED3043323}" dt="2020-07-29T12:27:29.789" v="2534" actId="1076"/>
        <pc:sldMkLst>
          <pc:docMk/>
          <pc:sldMk cId="2472159240" sldId="278"/>
        </pc:sldMkLst>
        <pc:spChg chg="mod">
          <ac:chgData name="Yang Xu" userId="2ef8d03b0d59ea36" providerId="LiveId" clId="{C8A7A9BF-DC1C-49A5-A352-773ED3043323}" dt="2020-07-29T12:23:26.778" v="2309" actId="20577"/>
          <ac:spMkLst>
            <pc:docMk/>
            <pc:sldMk cId="2472159240" sldId="278"/>
            <ac:spMk id="2" creationId="{61FC2256-E951-489C-A508-CC03D3D4A226}"/>
          </ac:spMkLst>
        </pc:spChg>
        <pc:spChg chg="del">
          <ac:chgData name="Yang Xu" userId="2ef8d03b0d59ea36" providerId="LiveId" clId="{C8A7A9BF-DC1C-49A5-A352-773ED3043323}" dt="2020-07-29T12:24:37.346" v="2310"/>
          <ac:spMkLst>
            <pc:docMk/>
            <pc:sldMk cId="2472159240" sldId="278"/>
            <ac:spMk id="3" creationId="{C6F8690D-3CE2-4237-9E86-812504EE318C}"/>
          </ac:spMkLst>
        </pc:spChg>
        <pc:spChg chg="add mod">
          <ac:chgData name="Yang Xu" userId="2ef8d03b0d59ea36" providerId="LiveId" clId="{C8A7A9BF-DC1C-49A5-A352-773ED3043323}" dt="2020-07-29T12:27:10.226" v="2533" actId="1076"/>
          <ac:spMkLst>
            <pc:docMk/>
            <pc:sldMk cId="2472159240" sldId="278"/>
            <ac:spMk id="6" creationId="{2286D009-63F5-4B80-88FB-F527FB7CE52F}"/>
          </ac:spMkLst>
        </pc:spChg>
        <pc:picChg chg="add mod">
          <ac:chgData name="Yang Xu" userId="2ef8d03b0d59ea36" providerId="LiveId" clId="{C8A7A9BF-DC1C-49A5-A352-773ED3043323}" dt="2020-07-29T12:25:05.981" v="2320" actId="1076"/>
          <ac:picMkLst>
            <pc:docMk/>
            <pc:sldMk cId="2472159240" sldId="278"/>
            <ac:picMk id="4" creationId="{42F33C29-DDB4-420A-89F7-271DA21C5650}"/>
          </ac:picMkLst>
        </pc:picChg>
        <pc:picChg chg="add mod">
          <ac:chgData name="Yang Xu" userId="2ef8d03b0d59ea36" providerId="LiveId" clId="{C8A7A9BF-DC1C-49A5-A352-773ED3043323}" dt="2020-07-29T12:27:29.789" v="2534" actId="1076"/>
          <ac:picMkLst>
            <pc:docMk/>
            <pc:sldMk cId="2472159240" sldId="278"/>
            <ac:picMk id="5" creationId="{3A29F541-8BAF-49D7-B415-66907C92C2EA}"/>
          </ac:picMkLst>
        </pc:picChg>
      </pc:sldChg>
      <pc:sldChg chg="addSp modSp new mod">
        <pc:chgData name="Yang Xu" userId="2ef8d03b0d59ea36" providerId="LiveId" clId="{C8A7A9BF-DC1C-49A5-A352-773ED3043323}" dt="2020-07-29T12:29:12.742" v="2550" actId="14100"/>
        <pc:sldMkLst>
          <pc:docMk/>
          <pc:sldMk cId="3595539112" sldId="279"/>
        </pc:sldMkLst>
        <pc:spChg chg="mod">
          <ac:chgData name="Yang Xu" userId="2ef8d03b0d59ea36" providerId="LiveId" clId="{C8A7A9BF-DC1C-49A5-A352-773ED3043323}" dt="2020-07-29T12:27:41.259" v="2538"/>
          <ac:spMkLst>
            <pc:docMk/>
            <pc:sldMk cId="3595539112" sldId="279"/>
            <ac:spMk id="2" creationId="{72772BB3-ABFD-4A08-B43C-0F3C4E1CB80E}"/>
          </ac:spMkLst>
        </pc:spChg>
        <pc:spChg chg="mod">
          <ac:chgData name="Yang Xu" userId="2ef8d03b0d59ea36" providerId="LiveId" clId="{C8A7A9BF-DC1C-49A5-A352-773ED3043323}" dt="2020-07-29T12:27:37.328" v="2537" actId="120"/>
          <ac:spMkLst>
            <pc:docMk/>
            <pc:sldMk cId="3595539112" sldId="279"/>
            <ac:spMk id="3" creationId="{2673616C-2E03-4193-B437-2C4C4AAA3078}"/>
          </ac:spMkLst>
        </pc:spChg>
        <pc:picChg chg="add mod">
          <ac:chgData name="Yang Xu" userId="2ef8d03b0d59ea36" providerId="LiveId" clId="{C8A7A9BF-DC1C-49A5-A352-773ED3043323}" dt="2020-07-29T12:28:33.588" v="2545" actId="1076"/>
          <ac:picMkLst>
            <pc:docMk/>
            <pc:sldMk cId="3595539112" sldId="279"/>
            <ac:picMk id="4" creationId="{06ACAEFC-0DC6-457B-B333-8FDDC8B96252}"/>
          </ac:picMkLst>
        </pc:picChg>
        <pc:picChg chg="add mod">
          <ac:chgData name="Yang Xu" userId="2ef8d03b0d59ea36" providerId="LiveId" clId="{C8A7A9BF-DC1C-49A5-A352-773ED3043323}" dt="2020-07-29T12:28:32.300" v="2544" actId="14100"/>
          <ac:picMkLst>
            <pc:docMk/>
            <pc:sldMk cId="3595539112" sldId="279"/>
            <ac:picMk id="5" creationId="{C6263B21-FB1D-4E98-8F35-8FE027673FCD}"/>
          </ac:picMkLst>
        </pc:picChg>
        <pc:picChg chg="add mod">
          <ac:chgData name="Yang Xu" userId="2ef8d03b0d59ea36" providerId="LiveId" clId="{C8A7A9BF-DC1C-49A5-A352-773ED3043323}" dt="2020-07-29T12:28:51.079" v="2547" actId="1076"/>
          <ac:picMkLst>
            <pc:docMk/>
            <pc:sldMk cId="3595539112" sldId="279"/>
            <ac:picMk id="6" creationId="{2573285D-08CB-442D-A329-D201AE249C4B}"/>
          </ac:picMkLst>
        </pc:picChg>
        <pc:picChg chg="add mod">
          <ac:chgData name="Yang Xu" userId="2ef8d03b0d59ea36" providerId="LiveId" clId="{C8A7A9BF-DC1C-49A5-A352-773ED3043323}" dt="2020-07-29T12:29:12.742" v="2550" actId="14100"/>
          <ac:picMkLst>
            <pc:docMk/>
            <pc:sldMk cId="3595539112" sldId="279"/>
            <ac:picMk id="7" creationId="{844A79A0-2C4D-45B0-915C-BBFE62BB87CC}"/>
          </ac:picMkLst>
        </pc:picChg>
      </pc:sldChg>
      <pc:sldChg chg="modSp new mod">
        <pc:chgData name="Yang Xu" userId="2ef8d03b0d59ea36" providerId="LiveId" clId="{C8A7A9BF-DC1C-49A5-A352-773ED3043323}" dt="2020-07-29T12:29:39.781" v="2609" actId="20577"/>
        <pc:sldMkLst>
          <pc:docMk/>
          <pc:sldMk cId="1829837723" sldId="280"/>
        </pc:sldMkLst>
        <pc:spChg chg="mod">
          <ac:chgData name="Yang Xu" userId="2ef8d03b0d59ea36" providerId="LiveId" clId="{C8A7A9BF-DC1C-49A5-A352-773ED3043323}" dt="2020-07-29T12:29:28.839" v="2557" actId="20577"/>
          <ac:spMkLst>
            <pc:docMk/>
            <pc:sldMk cId="1829837723" sldId="280"/>
            <ac:spMk id="2" creationId="{9D7210E1-B540-4003-B3CF-DDE7E64E115E}"/>
          </ac:spMkLst>
        </pc:spChg>
        <pc:spChg chg="mod">
          <ac:chgData name="Yang Xu" userId="2ef8d03b0d59ea36" providerId="LiveId" clId="{C8A7A9BF-DC1C-49A5-A352-773ED3043323}" dt="2020-07-29T12:29:39.781" v="2609" actId="20577"/>
          <ac:spMkLst>
            <pc:docMk/>
            <pc:sldMk cId="1829837723" sldId="280"/>
            <ac:spMk id="3" creationId="{9C3A9F92-5B5C-49B7-8F18-2CCF43EA81B0}"/>
          </ac:spMkLst>
        </pc:spChg>
      </pc:sldChg>
      <pc:sldChg chg="addSp delSp modSp new mod">
        <pc:chgData name="Yang Xu" userId="2ef8d03b0d59ea36" providerId="LiveId" clId="{C8A7A9BF-DC1C-49A5-A352-773ED3043323}" dt="2020-07-29T12:31:14.838" v="2640" actId="1076"/>
        <pc:sldMkLst>
          <pc:docMk/>
          <pc:sldMk cId="4091115387" sldId="281"/>
        </pc:sldMkLst>
        <pc:spChg chg="mod">
          <ac:chgData name="Yang Xu" userId="2ef8d03b0d59ea36" providerId="LiveId" clId="{C8A7A9BF-DC1C-49A5-A352-773ED3043323}" dt="2020-07-29T12:30:37.328" v="2637" actId="20577"/>
          <ac:spMkLst>
            <pc:docMk/>
            <pc:sldMk cId="4091115387" sldId="281"/>
            <ac:spMk id="2" creationId="{64CE4353-75DB-48FC-B449-7FC8A6CE5500}"/>
          </ac:spMkLst>
        </pc:spChg>
        <pc:spChg chg="del">
          <ac:chgData name="Yang Xu" userId="2ef8d03b0d59ea36" providerId="LiveId" clId="{C8A7A9BF-DC1C-49A5-A352-773ED3043323}" dt="2020-07-29T12:30:39.895" v="2638"/>
          <ac:spMkLst>
            <pc:docMk/>
            <pc:sldMk cId="4091115387" sldId="281"/>
            <ac:spMk id="3" creationId="{2D0DA8BD-4B1A-4727-9432-9F6AF8C30BD9}"/>
          </ac:spMkLst>
        </pc:spChg>
        <pc:picChg chg="add mod">
          <ac:chgData name="Yang Xu" userId="2ef8d03b0d59ea36" providerId="LiveId" clId="{C8A7A9BF-DC1C-49A5-A352-773ED3043323}" dt="2020-07-29T12:31:14.838" v="2640" actId="1076"/>
          <ac:picMkLst>
            <pc:docMk/>
            <pc:sldMk cId="4091115387" sldId="281"/>
            <ac:picMk id="4" creationId="{D23907AD-AA78-43C4-ADD0-2E64B8B5F922}"/>
          </ac:picMkLst>
        </pc:picChg>
      </pc:sldChg>
      <pc:sldChg chg="modSp new mod">
        <pc:chgData name="Yang Xu" userId="2ef8d03b0d59ea36" providerId="LiveId" clId="{C8A7A9BF-DC1C-49A5-A352-773ED3043323}" dt="2020-07-29T12:32:38.208" v="2661" actId="20577"/>
        <pc:sldMkLst>
          <pc:docMk/>
          <pc:sldMk cId="3060304083" sldId="282"/>
        </pc:sldMkLst>
        <pc:spChg chg="mod">
          <ac:chgData name="Yang Xu" userId="2ef8d03b0d59ea36" providerId="LiveId" clId="{C8A7A9BF-DC1C-49A5-A352-773ED3043323}" dt="2020-07-29T12:31:32.429" v="2650" actId="20577"/>
          <ac:spMkLst>
            <pc:docMk/>
            <pc:sldMk cId="3060304083" sldId="282"/>
            <ac:spMk id="2" creationId="{733AA657-6532-495C-805E-397DA1C9182D}"/>
          </ac:spMkLst>
        </pc:spChg>
        <pc:spChg chg="mod">
          <ac:chgData name="Yang Xu" userId="2ef8d03b0d59ea36" providerId="LiveId" clId="{C8A7A9BF-DC1C-49A5-A352-773ED3043323}" dt="2020-07-29T12:32:38.208" v="2661" actId="20577"/>
          <ac:spMkLst>
            <pc:docMk/>
            <pc:sldMk cId="3060304083" sldId="282"/>
            <ac:spMk id="3" creationId="{6E18774E-7525-4B22-BD44-62CEE789BF8D}"/>
          </ac:spMkLst>
        </pc:spChg>
      </pc:sldChg>
    </pc:docChg>
  </pc:docChgLst>
  <pc:docChgLst>
    <pc:chgData name="Xu" userId="2ef8d03b0d59ea36" providerId="LiveId" clId="{3AA54641-FCF2-4366-BDDA-73EEA58B786B}"/>
    <pc:docChg chg="undo redo custSel addSld delSld modSld">
      <pc:chgData name="Xu" userId="2ef8d03b0d59ea36" providerId="LiveId" clId="{3AA54641-FCF2-4366-BDDA-73EEA58B786B}" dt="2020-07-28T08:53:49.971" v="1218"/>
      <pc:docMkLst>
        <pc:docMk/>
      </pc:docMkLst>
      <pc:sldChg chg="modSp mod">
        <pc:chgData name="Xu" userId="2ef8d03b0d59ea36" providerId="LiveId" clId="{3AA54641-FCF2-4366-BDDA-73EEA58B786B}" dt="2020-07-28T08:45:02.247" v="40"/>
        <pc:sldMkLst>
          <pc:docMk/>
          <pc:sldMk cId="1936153105" sldId="258"/>
        </pc:sldMkLst>
        <pc:spChg chg="mod">
          <ac:chgData name="Xu" userId="2ef8d03b0d59ea36" providerId="LiveId" clId="{3AA54641-FCF2-4366-BDDA-73EEA58B786B}" dt="2020-07-28T08:45:02.247" v="40"/>
          <ac:spMkLst>
            <pc:docMk/>
            <pc:sldMk cId="1936153105" sldId="258"/>
            <ac:spMk id="2" creationId="{8FBFDFB1-E3F5-445D-BBAD-3716785BEA40}"/>
          </ac:spMkLst>
        </pc:spChg>
      </pc:sldChg>
      <pc:sldChg chg="addSp delSp modSp new mod setBg">
        <pc:chgData name="Xu" userId="2ef8d03b0d59ea36" providerId="LiveId" clId="{3AA54641-FCF2-4366-BDDA-73EEA58B786B}" dt="2020-07-28T08:53:49.971" v="1218"/>
        <pc:sldMkLst>
          <pc:docMk/>
          <pc:sldMk cId="1135460640" sldId="268"/>
        </pc:sldMkLst>
        <pc:spChg chg="mod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2" creationId="{9E983481-58EB-4473-9257-E3267F7EC884}"/>
          </ac:spMkLst>
        </pc:spChg>
        <pc:spChg chg="del">
          <ac:chgData name="Xu" userId="2ef8d03b0d59ea36" providerId="LiveId" clId="{3AA54641-FCF2-4366-BDDA-73EEA58B786B}" dt="2020-07-28T08:46:04.297" v="41" actId="22"/>
          <ac:spMkLst>
            <pc:docMk/>
            <pc:sldMk cId="1135460640" sldId="268"/>
            <ac:spMk id="3" creationId="{DD9CF57A-58F6-4BE9-80A0-CFB01B485109}"/>
          </ac:spMkLst>
        </pc:spChg>
        <pc:spChg chg="add del mod">
          <ac:chgData name="Xu" userId="2ef8d03b0d59ea36" providerId="LiveId" clId="{3AA54641-FCF2-4366-BDDA-73EEA58B786B}" dt="2020-07-28T08:53:49.971" v="1218"/>
          <ac:spMkLst>
            <pc:docMk/>
            <pc:sldMk cId="1135460640" sldId="268"/>
            <ac:spMk id="9" creationId="{D37A9C29-0755-4DF9-9762-5C9BDFA5BB9A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2" creationId="{6764E3F6-59F1-44FF-9EF2-8EF0BCA30B60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6" creationId="{0743C7B8-BD05-4C16-9FC9-6B5C5BA3A04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8" creationId="{E6B9B529-EAD6-442A-92A1-6A496B93297E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5" creationId="{1395ACAC-577D-4FAD-955D-280C3D104ADF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9" creationId="{0AB11C2E-6CA2-4822-BF14-C1C9A6BC6CAA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1" creationId="{38B3A2B2-7BBB-4E52-8C30-BE2A6F346B37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5" creationId="{09D6A950-3339-40EB-8972-64F44542D3FF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7" creationId="{8DCA3673-CDE4-40C5-9FA8-F89874CFBA7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9" creationId="{0FFFD040-32A9-4D2B-86CA-599D030A4161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40" creationId="{863205CA-B7FF-4C25-A4C8-3BBBCE19D950}"/>
          </ac:spMkLst>
        </pc:spChg>
        <pc:picChg chg="add mod ord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5" creationId="{116BD40B-7DDD-4607-AE84-30400CBB389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14" creationId="{8DF1CE84-BC06-4E42-A5D4-7B92E327FDF7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20" creationId="{C0419FA5-A1B5-487F-92D4-03983819F9B9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27" creationId="{E228037F-2EF2-4A1A-8D1D-D08F2C98AD63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33" creationId="{FFF756FE-278B-4106-BB2E-DB87CF02DFB5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38" creationId="{95756E8F-499C-4533-BBE8-309C3E8D985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41" creationId="{306E3F32-3C1A-4B6E-AF26-8A15A788560F}"/>
          </ac:picMkLst>
        </pc:picChg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4273760690" sldId="268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677875089" sldId="269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3672754592" sldId="270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289604115" sldId="271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134633032" sldId="272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624956040" sldId="273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1451830035" sldId="274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746591174" sldId="275"/>
        </pc:sldMkLst>
      </pc:sldChg>
    </pc:docChg>
  </pc:docChgLst>
  <pc:docChgLst>
    <pc:chgData name="Xu" userId="2ef8d03b0d59ea36" providerId="LiveId" clId="{E518B18D-5428-4365-9555-839F11353D3A}"/>
    <pc:docChg chg="addSld delSld modSld">
      <pc:chgData name="Xu" userId="2ef8d03b0d59ea36" providerId="LiveId" clId="{E518B18D-5428-4365-9555-839F11353D3A}" dt="2020-06-04T04:15:58.762" v="190"/>
      <pc:docMkLst>
        <pc:docMk/>
      </pc:docMkLst>
      <pc:sldChg chg="del">
        <pc:chgData name="Xu" userId="2ef8d03b0d59ea36" providerId="LiveId" clId="{E518B18D-5428-4365-9555-839F11353D3A}" dt="2020-06-04T04:10:46.552" v="21" actId="47"/>
        <pc:sldMkLst>
          <pc:docMk/>
          <pc:sldMk cId="2512956064" sldId="257"/>
        </pc:sldMkLst>
      </pc:sldChg>
      <pc:sldChg chg="modSp mod">
        <pc:chgData name="Xu" userId="2ef8d03b0d59ea36" providerId="LiveId" clId="{E518B18D-5428-4365-9555-839F11353D3A}" dt="2020-06-04T04:10:41.270" v="20"/>
        <pc:sldMkLst>
          <pc:docMk/>
          <pc:sldMk cId="1936153105" sldId="258"/>
        </pc:sldMkLst>
        <pc:spChg chg="mod">
          <ac:chgData name="Xu" userId="2ef8d03b0d59ea36" providerId="LiveId" clId="{E518B18D-5428-4365-9555-839F11353D3A}" dt="2020-06-04T04:10:41.270" v="20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503840005" sldId="259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860218374" sldId="260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477368812" sldId="262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4135838749" sldId="263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36468213" sldId="264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774058869" sldId="265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2336223732" sldId="266"/>
        </pc:sldMkLst>
      </pc:sldChg>
      <pc:sldChg chg="addSp delSp modSp new mod">
        <pc:chgData name="Xu" userId="2ef8d03b0d59ea36" providerId="LiveId" clId="{E518B18D-5428-4365-9555-839F11353D3A}" dt="2020-06-04T04:15:58.762" v="190"/>
        <pc:sldMkLst>
          <pc:docMk/>
          <pc:sldMk cId="778569500" sldId="268"/>
        </pc:sldMkLst>
        <pc:spChg chg="mod">
          <ac:chgData name="Xu" userId="2ef8d03b0d59ea36" providerId="LiveId" clId="{E518B18D-5428-4365-9555-839F11353D3A}" dt="2020-06-04T04:15:03.842" v="44"/>
          <ac:spMkLst>
            <pc:docMk/>
            <pc:sldMk cId="778569500" sldId="268"/>
            <ac:spMk id="2" creationId="{CCDAAC46-7CC5-4A5F-AC50-F8F695D7CB23}"/>
          </ac:spMkLst>
        </pc:spChg>
        <pc:spChg chg="mod">
          <ac:chgData name="Xu" userId="2ef8d03b0d59ea36" providerId="LiveId" clId="{E518B18D-5428-4365-9555-839F11353D3A}" dt="2020-06-04T04:15:58.762" v="190"/>
          <ac:spMkLst>
            <pc:docMk/>
            <pc:sldMk cId="778569500" sldId="268"/>
            <ac:spMk id="3" creationId="{D623D3FD-3D24-43F7-BE0C-2C0538408D50}"/>
          </ac:spMkLst>
        </pc:spChg>
        <pc:spChg chg="add del">
          <ac:chgData name="Xu" userId="2ef8d03b0d59ea36" providerId="LiveId" clId="{E518B18D-5428-4365-9555-839F11353D3A}" dt="2020-06-04T04:15:19.470" v="100"/>
          <ac:spMkLst>
            <pc:docMk/>
            <pc:sldMk cId="778569500" sldId="268"/>
            <ac:spMk id="4" creationId="{3E21564D-0927-4E4D-B582-79DBA2A992DD}"/>
          </ac:spMkLst>
        </pc:spChg>
      </pc:sldChg>
    </pc:docChg>
  </pc:docChgLst>
  <pc:docChgLst>
    <pc:chgData name="Yang Xu" userId="2ef8d03b0d59ea36" providerId="LiveId" clId="{6E093454-305C-4B51-B53E-A6FAA56741BC}"/>
    <pc:docChg chg="undo custSel mod addSld delSld modSld">
      <pc:chgData name="Yang Xu" userId="2ef8d03b0d59ea36" providerId="LiveId" clId="{6E093454-305C-4B51-B53E-A6FAA56741BC}" dt="2020-07-15T12:52:53.901" v="2158"/>
      <pc:docMkLst>
        <pc:docMk/>
      </pc:docMkLst>
      <pc:sldChg chg="modTransition">
        <pc:chgData name="Yang Xu" userId="2ef8d03b0d59ea36" providerId="LiveId" clId="{6E093454-305C-4B51-B53E-A6FAA56741BC}" dt="2020-07-15T12:52:53.901" v="2158"/>
        <pc:sldMkLst>
          <pc:docMk/>
          <pc:sldMk cId="477735695" sldId="256"/>
        </pc:sldMkLst>
      </pc:sldChg>
      <pc:sldChg chg="modSp mod">
        <pc:chgData name="Yang Xu" userId="2ef8d03b0d59ea36" providerId="LiveId" clId="{6E093454-305C-4B51-B53E-A6FAA56741BC}" dt="2020-07-15T12:22:44.257" v="20" actId="20577"/>
        <pc:sldMkLst>
          <pc:docMk/>
          <pc:sldMk cId="1936153105" sldId="258"/>
        </pc:sldMkLst>
        <pc:spChg chg="mod">
          <ac:chgData name="Yang Xu" userId="2ef8d03b0d59ea36" providerId="LiveId" clId="{6E093454-305C-4B51-B53E-A6FAA56741BC}" dt="2020-07-15T12:22:44.257" v="20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6E093454-305C-4B51-B53E-A6FAA56741BC}" dt="2020-07-15T12:49:56.650" v="2140" actId="20577"/>
        <pc:sldMkLst>
          <pc:docMk/>
          <pc:sldMk cId="2756408979" sldId="267"/>
        </pc:sldMkLst>
        <pc:spChg chg="mod">
          <ac:chgData name="Yang Xu" userId="2ef8d03b0d59ea36" providerId="LiveId" clId="{6E093454-305C-4B51-B53E-A6FAA56741BC}" dt="2020-07-15T12:49:56.650" v="2140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778569500" sldId="268"/>
        </pc:sldMkLst>
      </pc:sldChg>
      <pc:sldChg chg="modSp new mod modAnim">
        <pc:chgData name="Yang Xu" userId="2ef8d03b0d59ea36" providerId="LiveId" clId="{6E093454-305C-4B51-B53E-A6FAA56741BC}" dt="2020-07-15T12:51:32.214" v="2142"/>
        <pc:sldMkLst>
          <pc:docMk/>
          <pc:sldMk cId="1434511907" sldId="268"/>
        </pc:sldMkLst>
        <pc:spChg chg="mod">
          <ac:chgData name="Yang Xu" userId="2ef8d03b0d59ea36" providerId="LiveId" clId="{6E093454-305C-4B51-B53E-A6FAA56741BC}" dt="2020-07-15T12:24:34.852" v="38" actId="20577"/>
          <ac:spMkLst>
            <pc:docMk/>
            <pc:sldMk cId="1434511907" sldId="268"/>
            <ac:spMk id="2" creationId="{5F1097E6-D1C6-4B49-844A-CF19999B7705}"/>
          </ac:spMkLst>
        </pc:spChg>
        <pc:spChg chg="mod">
          <ac:chgData name="Yang Xu" userId="2ef8d03b0d59ea36" providerId="LiveId" clId="{6E093454-305C-4B51-B53E-A6FAA56741BC}" dt="2020-07-15T12:28:27.261" v="545" actId="20577"/>
          <ac:spMkLst>
            <pc:docMk/>
            <pc:sldMk cId="1434511907" sldId="268"/>
            <ac:spMk id="3" creationId="{60FCA9F2-B8EB-46AE-B98E-87DDCB6780B0}"/>
          </ac:spMkLst>
        </pc:spChg>
      </pc:sldChg>
      <pc:sldChg chg="modSp new mod modAnim">
        <pc:chgData name="Yang Xu" userId="2ef8d03b0d59ea36" providerId="LiveId" clId="{6E093454-305C-4B51-B53E-A6FAA56741BC}" dt="2020-07-15T12:51:38.075" v="2144"/>
        <pc:sldMkLst>
          <pc:docMk/>
          <pc:sldMk cId="1530580922" sldId="269"/>
        </pc:sldMkLst>
        <pc:spChg chg="mod">
          <ac:chgData name="Yang Xu" userId="2ef8d03b0d59ea36" providerId="LiveId" clId="{6E093454-305C-4B51-B53E-A6FAA56741BC}" dt="2020-07-15T12:28:56.786" v="566" actId="20577"/>
          <ac:spMkLst>
            <pc:docMk/>
            <pc:sldMk cId="1530580922" sldId="269"/>
            <ac:spMk id="2" creationId="{2949A4AA-1BE2-474F-8CD6-17765FCBA77C}"/>
          </ac:spMkLst>
        </pc:spChg>
        <pc:spChg chg="mod">
          <ac:chgData name="Yang Xu" userId="2ef8d03b0d59ea36" providerId="LiveId" clId="{6E093454-305C-4B51-B53E-A6FAA56741BC}" dt="2020-07-15T12:29:40.567" v="685" actId="20577"/>
          <ac:spMkLst>
            <pc:docMk/>
            <pc:sldMk cId="1530580922" sldId="269"/>
            <ac:spMk id="3" creationId="{D9881ED1-1A98-4532-BE12-CE036D15B8A6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1873718467" sldId="269"/>
        </pc:sldMkLst>
      </pc:sldChg>
      <pc:sldChg chg="modSp new mod modAnim">
        <pc:chgData name="Yang Xu" userId="2ef8d03b0d59ea36" providerId="LiveId" clId="{6E093454-305C-4B51-B53E-A6FAA56741BC}" dt="2020-07-15T12:51:52.392" v="2147"/>
        <pc:sldMkLst>
          <pc:docMk/>
          <pc:sldMk cId="623297644" sldId="270"/>
        </pc:sldMkLst>
        <pc:spChg chg="mod">
          <ac:chgData name="Yang Xu" userId="2ef8d03b0d59ea36" providerId="LiveId" clId="{6E093454-305C-4B51-B53E-A6FAA56741BC}" dt="2020-07-15T12:31:29.493" v="693" actId="20577"/>
          <ac:spMkLst>
            <pc:docMk/>
            <pc:sldMk cId="623297644" sldId="270"/>
            <ac:spMk id="2" creationId="{5AA84C64-EC57-48F9-9579-78500724891E}"/>
          </ac:spMkLst>
        </pc:spChg>
        <pc:spChg chg="mod">
          <ac:chgData name="Yang Xu" userId="2ef8d03b0d59ea36" providerId="LiveId" clId="{6E093454-305C-4B51-B53E-A6FAA56741BC}" dt="2020-07-15T12:32:40.573" v="833" actId="20577"/>
          <ac:spMkLst>
            <pc:docMk/>
            <pc:sldMk cId="623297644" sldId="270"/>
            <ac:spMk id="3" creationId="{06E9D4FD-7C3C-40A7-86EA-BD957C6D1561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571275403" sldId="270"/>
        </pc:sldMkLst>
      </pc:sldChg>
      <pc:sldChg chg="modSp new mod modAnim">
        <pc:chgData name="Yang Xu" userId="2ef8d03b0d59ea36" providerId="LiveId" clId="{6E093454-305C-4B51-B53E-A6FAA56741BC}" dt="2020-07-15T12:52:01.856" v="2149"/>
        <pc:sldMkLst>
          <pc:docMk/>
          <pc:sldMk cId="55991947" sldId="271"/>
        </pc:sldMkLst>
        <pc:spChg chg="mod">
          <ac:chgData name="Yang Xu" userId="2ef8d03b0d59ea36" providerId="LiveId" clId="{6E093454-305C-4B51-B53E-A6FAA56741BC}" dt="2020-07-15T12:34:48.470" v="862" actId="20577"/>
          <ac:spMkLst>
            <pc:docMk/>
            <pc:sldMk cId="55991947" sldId="271"/>
            <ac:spMk id="2" creationId="{174E9556-4F72-41E5-AB9D-A8F96D77C976}"/>
          </ac:spMkLst>
        </pc:spChg>
        <pc:spChg chg="mod">
          <ac:chgData name="Yang Xu" userId="2ef8d03b0d59ea36" providerId="LiveId" clId="{6E093454-305C-4B51-B53E-A6FAA56741BC}" dt="2020-07-15T12:35:56.961" v="971" actId="20577"/>
          <ac:spMkLst>
            <pc:docMk/>
            <pc:sldMk cId="55991947" sldId="271"/>
            <ac:spMk id="3" creationId="{3DACAA6A-6441-43E9-8089-2EF12FCE70D0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394990436" sldId="271"/>
        </pc:sldMkLst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75189853" sldId="272"/>
        </pc:sldMkLst>
      </pc:sldChg>
      <pc:sldChg chg="addSp delSp modSp new mod setBg modAnim">
        <pc:chgData name="Yang Xu" userId="2ef8d03b0d59ea36" providerId="LiveId" clId="{6E093454-305C-4B51-B53E-A6FAA56741BC}" dt="2020-07-15T12:52:20.784" v="2153"/>
        <pc:sldMkLst>
          <pc:docMk/>
          <pc:sldMk cId="1451111282" sldId="272"/>
        </pc:sldMkLst>
        <pc:spChg chg="mod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2" creationId="{DE64307D-6546-4C49-A6F3-323AF6865B4B}"/>
          </ac:spMkLst>
        </pc:spChg>
        <pc:spChg chg="mod">
          <ac:chgData name="Yang Xu" userId="2ef8d03b0d59ea36" providerId="LiveId" clId="{6E093454-305C-4B51-B53E-A6FAA56741BC}" dt="2020-07-15T12:40:07.288" v="1192" actId="20577"/>
          <ac:spMkLst>
            <pc:docMk/>
            <pc:sldMk cId="1451111282" sldId="272"/>
            <ac:spMk id="3" creationId="{7A6514FA-9746-4B01-8852-9B4D9DED08BA}"/>
          </ac:spMkLst>
        </pc:spChg>
        <pc:spChg chg="add del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14" creationId="{CD913264-54ED-4FC1-AD22-DAD435060D3D}"/>
          </ac:spMkLst>
        </pc:spChg>
        <pc:grpChg chg="add del">
          <ac:chgData name="Yang Xu" userId="2ef8d03b0d59ea36" providerId="LiveId" clId="{6E093454-305C-4B51-B53E-A6FAA56741BC}" dt="2020-07-15T12:37:47.279" v="1090" actId="26606"/>
          <ac:grpSpMkLst>
            <pc:docMk/>
            <pc:sldMk cId="1451111282" sldId="272"/>
            <ac:grpSpMk id="10" creationId="{A00FF9E7-8E46-4DC0-93DA-60BE0E460B25}"/>
          </ac:grpSpMkLst>
        </pc:grpChg>
        <pc:picChg chg="add mod">
          <ac:chgData name="Yang Xu" userId="2ef8d03b0d59ea36" providerId="LiveId" clId="{6E093454-305C-4B51-B53E-A6FAA56741BC}" dt="2020-07-15T12:39:49.229" v="1147" actId="1076"/>
          <ac:picMkLst>
            <pc:docMk/>
            <pc:sldMk cId="1451111282" sldId="272"/>
            <ac:picMk id="4" creationId="{61BA2574-988B-4B44-85A2-41D1CA556E63}"/>
          </ac:picMkLst>
        </pc:picChg>
        <pc:picChg chg="add mod">
          <ac:chgData name="Yang Xu" userId="2ef8d03b0d59ea36" providerId="LiveId" clId="{6E093454-305C-4B51-B53E-A6FAA56741BC}" dt="2020-07-15T12:39:50.656" v="1148" actId="1076"/>
          <ac:picMkLst>
            <pc:docMk/>
            <pc:sldMk cId="1451111282" sldId="272"/>
            <ac:picMk id="5" creationId="{D4A824AC-2942-41FF-B511-4940CE7084C2}"/>
          </ac:picMkLst>
        </pc:picChg>
        <pc:picChg chg="add del">
          <ac:chgData name="Yang Xu" userId="2ef8d03b0d59ea36" providerId="LiveId" clId="{6E093454-305C-4B51-B53E-A6FAA56741BC}" dt="2020-07-15T12:37:47.279" v="1090" actId="26606"/>
          <ac:picMkLst>
            <pc:docMk/>
            <pc:sldMk cId="1451111282" sldId="272"/>
            <ac:picMk id="16" creationId="{8E6B0E65-BA50-47AD-B2B4-9FEB58F4B7E2}"/>
          </ac:picMkLst>
        </pc:pic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626628250" sldId="273"/>
        </pc:sldMkLst>
      </pc:sldChg>
      <pc:sldChg chg="modSp new mod modAnim">
        <pc:chgData name="Yang Xu" userId="2ef8d03b0d59ea36" providerId="LiveId" clId="{6E093454-305C-4B51-B53E-A6FAA56741BC}" dt="2020-07-15T12:52:31.310" v="2154"/>
        <pc:sldMkLst>
          <pc:docMk/>
          <pc:sldMk cId="1702696122" sldId="273"/>
        </pc:sldMkLst>
        <pc:spChg chg="mod">
          <ac:chgData name="Yang Xu" userId="2ef8d03b0d59ea36" providerId="LiveId" clId="{6E093454-305C-4B51-B53E-A6FAA56741BC}" dt="2020-07-15T12:40:32.238" v="1214" actId="20577"/>
          <ac:spMkLst>
            <pc:docMk/>
            <pc:sldMk cId="1702696122" sldId="273"/>
            <ac:spMk id="2" creationId="{77AD3389-8BCC-498A-A06E-4879B1B9C414}"/>
          </ac:spMkLst>
        </pc:spChg>
        <pc:spChg chg="mod">
          <ac:chgData name="Yang Xu" userId="2ef8d03b0d59ea36" providerId="LiveId" clId="{6E093454-305C-4B51-B53E-A6FAA56741BC}" dt="2020-07-15T12:41:24.076" v="1304" actId="20577"/>
          <ac:spMkLst>
            <pc:docMk/>
            <pc:sldMk cId="1702696122" sldId="273"/>
            <ac:spMk id="3" creationId="{F84FF4AB-7E7B-4038-8642-1FC6E1E203B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156904290" sldId="274"/>
        </pc:sldMkLst>
      </pc:sldChg>
      <pc:sldChg chg="modSp new mod modAnim">
        <pc:chgData name="Yang Xu" userId="2ef8d03b0d59ea36" providerId="LiveId" clId="{6E093454-305C-4B51-B53E-A6FAA56741BC}" dt="2020-07-15T12:52:34.900" v="2155"/>
        <pc:sldMkLst>
          <pc:docMk/>
          <pc:sldMk cId="3386320862" sldId="274"/>
        </pc:sldMkLst>
        <pc:spChg chg="mod">
          <ac:chgData name="Yang Xu" userId="2ef8d03b0d59ea36" providerId="LiveId" clId="{6E093454-305C-4B51-B53E-A6FAA56741BC}" dt="2020-07-15T12:41:39.214" v="1333" actId="20577"/>
          <ac:spMkLst>
            <pc:docMk/>
            <pc:sldMk cId="3386320862" sldId="274"/>
            <ac:spMk id="2" creationId="{F8966FC4-04AA-42EE-B8BD-DDF2BAD84BB4}"/>
          </ac:spMkLst>
        </pc:spChg>
        <pc:spChg chg="mod">
          <ac:chgData name="Yang Xu" userId="2ef8d03b0d59ea36" providerId="LiveId" clId="{6E093454-305C-4B51-B53E-A6FAA56741BC}" dt="2020-07-15T12:44:27.952" v="1547" actId="20577"/>
          <ac:spMkLst>
            <pc:docMk/>
            <pc:sldMk cId="3386320862" sldId="274"/>
            <ac:spMk id="3" creationId="{BF4EDEB1-8C96-4C70-BCB5-F0666B60D0F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26552856" sldId="275"/>
        </pc:sldMkLst>
      </pc:sldChg>
      <pc:sldChg chg="modSp new mod modAnim">
        <pc:chgData name="Yang Xu" userId="2ef8d03b0d59ea36" providerId="LiveId" clId="{6E093454-305C-4B51-B53E-A6FAA56741BC}" dt="2020-07-15T12:52:43.481" v="2157"/>
        <pc:sldMkLst>
          <pc:docMk/>
          <pc:sldMk cId="848581131" sldId="275"/>
        </pc:sldMkLst>
        <pc:spChg chg="mod">
          <ac:chgData name="Yang Xu" userId="2ef8d03b0d59ea36" providerId="LiveId" clId="{6E093454-305C-4B51-B53E-A6FAA56741BC}" dt="2020-07-15T12:44:42.993" v="1576" actId="20577"/>
          <ac:spMkLst>
            <pc:docMk/>
            <pc:sldMk cId="848581131" sldId="275"/>
            <ac:spMk id="2" creationId="{900AECA7-93C5-4C2D-AE08-6CF81304F263}"/>
          </ac:spMkLst>
        </pc:spChg>
        <pc:spChg chg="mod">
          <ac:chgData name="Yang Xu" userId="2ef8d03b0d59ea36" providerId="LiveId" clId="{6E093454-305C-4B51-B53E-A6FAA56741BC}" dt="2020-07-15T12:46:31.656" v="1774" actId="20577"/>
          <ac:spMkLst>
            <pc:docMk/>
            <pc:sldMk cId="848581131" sldId="275"/>
            <ac:spMk id="3" creationId="{C77ED4AE-8868-4A07-BFD8-BDE5EDCB2B8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970283172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2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22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3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2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3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FE01-D107-429F-B24B-75FDC5879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语言快速入门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A443-D464-48F6-83B3-A5D2EB31C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3002" y="4426347"/>
            <a:ext cx="4236439" cy="10853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杨旭</a:t>
            </a:r>
            <a:endParaRPr lang="en-US" altLang="zh-CN" dirty="0"/>
          </a:p>
          <a:p>
            <a:pPr algn="l"/>
            <a:r>
              <a:rPr lang="zh-CN" altLang="en-US" dirty="0"/>
              <a:t>微软 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C#/Go/C++/Rust/Haskell</a:t>
            </a:r>
          </a:p>
          <a:p>
            <a:pPr algn="l"/>
            <a:r>
              <a:rPr lang="zh-CN" altLang="en-US" dirty="0"/>
              <a:t>公众号</a:t>
            </a:r>
            <a:r>
              <a:rPr lang="en-US" altLang="zh-CN" dirty="0"/>
              <a:t>:</a:t>
            </a:r>
            <a:r>
              <a:rPr lang="en-US" altLang="zh-C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altLang="zh-CN" b="1" dirty="0" err="1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vNext</a:t>
            </a:r>
            <a:endParaRPr lang="en-US" altLang="zh-CN" sz="2800" b="1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1BB4CC7-25C5-4860-B3EA-259AC34F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36" y="4426347"/>
            <a:ext cx="1053067" cy="1053067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EF4CCC-580B-4760-BD88-8B2B8A42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2" y="1593908"/>
            <a:ext cx="2759978" cy="27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35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C7821-73DF-4B09-9855-E55DC362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打印数据类型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4FB9B-B136-4239-AC7A-446CF51A0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 err="1"/>
              <a:t>Printf</a:t>
            </a:r>
            <a:r>
              <a:rPr lang="en-US" altLang="zh-CN" dirty="0"/>
              <a:t> </a:t>
            </a:r>
            <a:r>
              <a:rPr lang="zh-CN" altLang="en-US" dirty="0"/>
              <a:t>里使用 </a:t>
            </a:r>
            <a:r>
              <a:rPr lang="en-US" altLang="zh-CN" dirty="0"/>
              <a:t>%T </a:t>
            </a:r>
            <a:r>
              <a:rPr lang="zh-CN" altLang="en-US"/>
              <a:t>就可以打印出数据的类型。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84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DB34A-1B6C-4E0B-BD34-51D070B7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uint8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9D7CE-1C4F-4A8B-9813-6499E0FCB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uint8 </a:t>
            </a:r>
            <a:r>
              <a:rPr lang="zh-CN" altLang="en-US" dirty="0"/>
              <a:t>可以用来表示 </a:t>
            </a:r>
            <a:r>
              <a:rPr lang="en-US" altLang="zh-CN" dirty="0"/>
              <a:t>8 </a:t>
            </a:r>
            <a:r>
              <a:rPr lang="zh-CN" altLang="en-US" dirty="0"/>
              <a:t>位的颜色（红绿蓝：</a:t>
            </a:r>
            <a:r>
              <a:rPr lang="en-US" altLang="zh-CN" dirty="0"/>
              <a:t>0-255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为什么不使用 </a:t>
            </a:r>
            <a:r>
              <a:rPr lang="en-US" altLang="zh-CN" dirty="0"/>
              <a:t>int 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uint8 </a:t>
            </a:r>
            <a:r>
              <a:rPr lang="zh-CN" altLang="en-US" dirty="0"/>
              <a:t>的取值范围正好合适，而 </a:t>
            </a:r>
            <a:r>
              <a:rPr lang="en-US" altLang="zh-CN" dirty="0"/>
              <a:t>int </a:t>
            </a:r>
            <a:r>
              <a:rPr lang="zh-CN" altLang="en-US" dirty="0"/>
              <a:t>则多出来几十亿不合理的数。</a:t>
            </a:r>
            <a:endParaRPr lang="en-US" altLang="zh-CN" dirty="0"/>
          </a:p>
          <a:p>
            <a:pPr lvl="1"/>
            <a:r>
              <a:rPr lang="zh-CN" altLang="en-US" dirty="0"/>
              <a:t>如果很多颜色数据连续存储，例如未被压缩的图片，那么使用</a:t>
            </a:r>
            <a:r>
              <a:rPr lang="en-US" altLang="zh-CN" dirty="0"/>
              <a:t>uint8 </a:t>
            </a:r>
            <a:r>
              <a:rPr lang="zh-CN" altLang="en-US" dirty="0"/>
              <a:t>可以节省很多内存。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DCD8E-71E0-49C4-890E-2E7265A50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732" y="2905052"/>
            <a:ext cx="634453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98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A0C1F-6D7B-4FBA-8A84-FAA4D007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十六进制表示法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F8F66-6CB6-4969-A845-C27222B76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语言里，在数前面加上 </a:t>
            </a:r>
            <a:r>
              <a:rPr lang="en-US" altLang="zh-CN" dirty="0"/>
              <a:t>0x </a:t>
            </a:r>
            <a:r>
              <a:rPr lang="zh-CN" altLang="en-US" dirty="0"/>
              <a:t>前缀，就可以用十六进制的形式来表示数值。</a:t>
            </a: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CD610-7856-4D5A-84E7-895AF3ACB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667" y="3435292"/>
            <a:ext cx="6935168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38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5C51-6A9D-4D82-AABC-DD026D44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打印十六进制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76C8B-917E-4B25-89E0-C278D09DC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打印十六进制的数，使用 </a:t>
            </a:r>
            <a:r>
              <a:rPr lang="en-US" altLang="zh-CN" dirty="0"/>
              <a:t>%x </a:t>
            </a:r>
            <a:r>
              <a:rPr lang="zh-CN" altLang="en-US" dirty="0"/>
              <a:t>格式化动词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也可以指定最小宽度和填充：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116141-A859-4C55-BB0B-2DDDDD534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24" y="2857420"/>
            <a:ext cx="6134956" cy="571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819DC5-DE41-44C3-A3D5-BA9DA52B6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608" y="3659477"/>
            <a:ext cx="1622673" cy="3818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8F9A3C-2121-44D0-8062-C7EDC702B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854" y="4679636"/>
            <a:ext cx="8259328" cy="9145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547633-097F-4F32-B0E6-7628518C7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5077" y="5707096"/>
            <a:ext cx="3181845" cy="45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2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052F-57E2-437E-AB87-5FE3C0D3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CBF10-FB7B-4AD4-AA6E-9387F213B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存储一个 </a:t>
            </a:r>
            <a:r>
              <a:rPr lang="en-US" altLang="zh-CN" dirty="0"/>
              <a:t>uint8 </a:t>
            </a:r>
            <a:r>
              <a:rPr lang="zh-CN" altLang="en-US" dirty="0"/>
              <a:t>的变量需要多大内存？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3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54F4-2D1B-41D1-AB0D-4C7BC90C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整数环绕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6C7D2-C0D3-4E24-8F07-BD5FB09E1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所有的整数类型都有一个取值范围，超出这个范围，就会发生“环绕”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A7C02-8B2F-4FBA-A13D-932A72971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010" y="3137976"/>
            <a:ext cx="3477110" cy="2543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A5D931-5178-4B7D-81CF-B1D7F30E9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418" y="3955722"/>
            <a:ext cx="1233999" cy="90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22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EB3D-E83F-4E0E-8CFF-1A8B92DC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打印每个 </a:t>
            </a:r>
            <a:r>
              <a:rPr lang="en-US" altLang="zh-CN" dirty="0"/>
              <a:t>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01513-5454-4578-BF60-0F8117AB3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%b </a:t>
            </a:r>
            <a:r>
              <a:rPr lang="zh-CN" altLang="en-US" dirty="0"/>
              <a:t>格式化动词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AEF84B-75AD-4AB9-BBC7-814D080AA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19" y="3345845"/>
            <a:ext cx="4363059" cy="1581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095960-0FE0-4C4A-9407-7B9984A55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378" y="3793582"/>
            <a:ext cx="1390844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94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B888-4000-4CE6-A106-885F4121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为什么会发生整数环绕？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1060A-E1B9-4E88-9CFC-953DC1F80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2DBF7-91B9-4932-ABBE-0C187C5C0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150" y="3341633"/>
            <a:ext cx="1743318" cy="1114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E8C061-12E8-4A20-8437-BC8075DB4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517" y="3341633"/>
            <a:ext cx="1829055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70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34AC-4024-419D-A134-9715F7F0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整数类型的最大、最小值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4EA7A-E03D-478D-9D2B-0CDF64703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math </a:t>
            </a:r>
            <a:r>
              <a:rPr lang="zh-CN" altLang="en-US" dirty="0"/>
              <a:t>包里，为与架构无关的整数类型，定义了最大、最小值常量：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而 </a:t>
            </a:r>
            <a:r>
              <a:rPr lang="en-US" altLang="zh-CN" dirty="0"/>
              <a:t>int </a:t>
            </a:r>
            <a:r>
              <a:rPr lang="zh-CN" altLang="en-US" dirty="0"/>
              <a:t>和 </a:t>
            </a:r>
            <a:r>
              <a:rPr lang="en-US" altLang="zh-CN" dirty="0" err="1"/>
              <a:t>uint</a:t>
            </a:r>
            <a:r>
              <a:rPr lang="zh-CN" altLang="en-US" dirty="0"/>
              <a:t>，可能是</a:t>
            </a:r>
            <a:r>
              <a:rPr lang="en-US" altLang="zh-CN" dirty="0"/>
              <a:t> 32 </a:t>
            </a:r>
            <a:r>
              <a:rPr lang="zh-CN" altLang="en-US" dirty="0"/>
              <a:t>或 </a:t>
            </a:r>
            <a:r>
              <a:rPr lang="en-US" altLang="zh-CN" dirty="0"/>
              <a:t>64 </a:t>
            </a:r>
            <a:r>
              <a:rPr lang="zh-CN" altLang="en-US" dirty="0"/>
              <a:t>位的。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CA70CE-E650-4F81-909E-22521E152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80" y="2933631"/>
            <a:ext cx="2781688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13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9C4C-58DF-467D-9202-ED458D28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如何避免时间发生环绕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85C4F-FDBD-49A7-9576-37EBFCF84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Unix </a:t>
            </a:r>
            <a:r>
              <a:rPr lang="zh-CN" altLang="en-US" dirty="0"/>
              <a:t>系统里，时间是以 </a:t>
            </a:r>
            <a:r>
              <a:rPr lang="en-US" altLang="zh-CN" dirty="0"/>
              <a:t>1970 </a:t>
            </a:r>
            <a:r>
              <a:rPr lang="zh-CN" altLang="en-US" dirty="0"/>
              <a:t>年 </a:t>
            </a:r>
            <a:r>
              <a:rPr lang="en-US" altLang="zh-CN" dirty="0"/>
              <a:t>1 </a:t>
            </a:r>
            <a:r>
              <a:rPr lang="zh-CN" altLang="en-US" dirty="0"/>
              <a:t>月 </a:t>
            </a:r>
            <a:r>
              <a:rPr lang="en-US" altLang="zh-CN" dirty="0"/>
              <a:t>1 </a:t>
            </a:r>
            <a:r>
              <a:rPr lang="zh-CN" altLang="en-US" dirty="0"/>
              <a:t>日至今的秒数来表示的。</a:t>
            </a:r>
            <a:endParaRPr lang="en-US" altLang="zh-CN" dirty="0"/>
          </a:p>
          <a:p>
            <a:r>
              <a:rPr lang="zh-CN" altLang="en-US" dirty="0"/>
              <a:t>但是在 </a:t>
            </a:r>
            <a:r>
              <a:rPr lang="en-US" altLang="zh-CN" dirty="0"/>
              <a:t>2038 </a:t>
            </a:r>
            <a:r>
              <a:rPr lang="zh-CN" altLang="en-US" dirty="0"/>
              <a:t>年，这个数就会超过 </a:t>
            </a:r>
            <a:r>
              <a:rPr lang="en-US" altLang="zh-CN" dirty="0"/>
              <a:t>20 </a:t>
            </a:r>
            <a:r>
              <a:rPr lang="zh-CN" altLang="en-US" dirty="0"/>
              <a:t>多亿，也就是超过了 </a:t>
            </a:r>
            <a:r>
              <a:rPr lang="en-US" altLang="zh-CN" dirty="0"/>
              <a:t>int32 </a:t>
            </a:r>
            <a:r>
              <a:rPr lang="zh-CN" altLang="en-US" dirty="0"/>
              <a:t>的范围。</a:t>
            </a:r>
            <a:endParaRPr lang="en-US" altLang="zh-CN" dirty="0"/>
          </a:p>
          <a:p>
            <a:r>
              <a:rPr lang="zh-CN" altLang="en-US" dirty="0"/>
              <a:t>应使用：</a:t>
            </a:r>
            <a:r>
              <a:rPr lang="en-US" altLang="zh-CN" dirty="0"/>
              <a:t>int64 </a:t>
            </a:r>
            <a:r>
              <a:rPr lang="zh-CN" altLang="en-US" dirty="0"/>
              <a:t>或 </a:t>
            </a:r>
            <a:r>
              <a:rPr lang="en-US" altLang="zh-CN" dirty="0"/>
              <a:t>uint64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2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DFB1-E3F5-445D-BBAD-3716785B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07. </a:t>
            </a:r>
            <a:r>
              <a:rPr lang="zh-CN" altLang="en-US" dirty="0"/>
              <a:t>整数类型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66ABD-BF13-4976-8D28-3ECFD8F4B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310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FB18-5A05-4B95-AFE8-515A3B5C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D08A-6864-45EF-80C2-8D65B6705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编写一个新的存钱罐程序，它使用整数来跟踪美分而不是美元的数量。：</a:t>
            </a:r>
            <a:endParaRPr lang="en-US" altLang="zh-CN" dirty="0"/>
          </a:p>
          <a:p>
            <a:pPr lvl="1"/>
            <a:r>
              <a:rPr lang="zh-CN" altLang="en-US" dirty="0"/>
              <a:t>随机将五分镍币（</a:t>
            </a:r>
            <a:r>
              <a:rPr lang="en-US" altLang="zh-CN" dirty="0"/>
              <a:t>5</a:t>
            </a:r>
            <a:r>
              <a:rPr lang="zh-CN" altLang="en-US" dirty="0"/>
              <a:t>美分）、一角硬币（</a:t>
            </a:r>
            <a:r>
              <a:rPr lang="en-US" altLang="zh-CN" dirty="0"/>
              <a:t>10</a:t>
            </a:r>
            <a:r>
              <a:rPr lang="zh-CN" altLang="en-US" dirty="0"/>
              <a:t>美分）和</a:t>
            </a:r>
            <a:r>
              <a:rPr lang="en-US" altLang="zh-CN" dirty="0"/>
              <a:t>25</a:t>
            </a:r>
            <a:r>
              <a:rPr lang="zh-CN" altLang="en-US" dirty="0"/>
              <a:t>美分硬币（</a:t>
            </a:r>
            <a:r>
              <a:rPr lang="en-US" altLang="zh-CN" dirty="0"/>
              <a:t>25</a:t>
            </a:r>
            <a:r>
              <a:rPr lang="zh-CN" altLang="en-US" dirty="0"/>
              <a:t>美分）放入一个空的储蓄罐，直到里面至少有</a:t>
            </a:r>
            <a:r>
              <a:rPr lang="en-US" altLang="zh-CN" dirty="0"/>
              <a:t>20</a:t>
            </a:r>
            <a:r>
              <a:rPr lang="zh-CN" altLang="en-US" dirty="0"/>
              <a:t>美元。</a:t>
            </a:r>
            <a:endParaRPr lang="en-US" altLang="zh-CN" dirty="0"/>
          </a:p>
          <a:p>
            <a:pPr lvl="1"/>
            <a:r>
              <a:rPr lang="zh-CN" altLang="en-US" dirty="0"/>
              <a:t>以美元显示每次存款后存钱</a:t>
            </a:r>
            <a:r>
              <a:rPr lang="zh-CN" altLang="en-US"/>
              <a:t>罐的余</a:t>
            </a:r>
            <a:r>
              <a:rPr lang="zh-CN" altLang="en-US" dirty="0"/>
              <a:t>额（例如</a:t>
            </a:r>
            <a:r>
              <a:rPr lang="en-US" altLang="zh-CN" dirty="0"/>
              <a:t>$1.05</a:t>
            </a:r>
            <a:r>
              <a:rPr lang="zh-CN" altLang="en-US" dirty="0"/>
              <a:t>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578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932E-F09D-442C-895A-21388B19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谢谢！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1F809-3268-4B61-BA64-3E85D3EA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010866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800" dirty="0"/>
              <a:t>公众号：</a:t>
            </a:r>
            <a:r>
              <a:rPr lang="en-US" altLang="zh-CN" sz="2800" dirty="0" err="1"/>
              <a:t>vNext</a:t>
            </a:r>
            <a:endParaRPr lang="en-US" altLang="zh-CN" sz="28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（专注 </a:t>
            </a:r>
            <a:r>
              <a:rPr lang="en-US" altLang="zh-CN" sz="2000" dirty="0"/>
              <a:t>Rust &amp; Go </a:t>
            </a:r>
            <a:r>
              <a:rPr lang="zh-CN" altLang="en-US" sz="2000" dirty="0"/>
              <a:t>等酷技术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  <a:endParaRPr lang="en-US" sz="2000" dirty="0"/>
          </a:p>
        </p:txBody>
      </p:sp>
      <p:pic>
        <p:nvPicPr>
          <p:cNvPr id="8" name="Content Placeholder 7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2135F4A9-C771-4D42-8476-663DEC52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87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275640897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84D8-BA42-4A3F-8E6E-73DFDBDE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语言里的整数类型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5AF77-832F-4CE0-9258-7F2068B65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提供了</a:t>
            </a:r>
            <a:r>
              <a:rPr lang="en-US" altLang="zh-CN" dirty="0"/>
              <a:t> 10 </a:t>
            </a:r>
            <a:r>
              <a:rPr lang="zh-CN" altLang="en-US" dirty="0"/>
              <a:t>种整数类型：</a:t>
            </a:r>
            <a:endParaRPr lang="en-US" altLang="zh-CN" dirty="0"/>
          </a:p>
          <a:p>
            <a:pPr lvl="1"/>
            <a:r>
              <a:rPr lang="zh-CN" altLang="en-US" dirty="0"/>
              <a:t>不可以存小数部分</a:t>
            </a:r>
            <a:endParaRPr lang="en-US" altLang="zh-CN" dirty="0"/>
          </a:p>
          <a:p>
            <a:pPr lvl="1"/>
            <a:r>
              <a:rPr lang="zh-CN" altLang="en-US" dirty="0"/>
              <a:t>范围有限</a:t>
            </a:r>
            <a:endParaRPr lang="en-US" altLang="zh-CN" dirty="0"/>
          </a:p>
          <a:p>
            <a:pPr lvl="1"/>
            <a:r>
              <a:rPr lang="zh-CN" altLang="en-US" dirty="0"/>
              <a:t>通常根据数值范围来选取整数类型</a:t>
            </a:r>
            <a:endParaRPr lang="en-US" altLang="zh-CN" dirty="0"/>
          </a:p>
          <a:p>
            <a:r>
              <a:rPr lang="en-US" dirty="0"/>
              <a:t>5 </a:t>
            </a:r>
            <a:r>
              <a:rPr lang="zh-CN" altLang="en-US" dirty="0"/>
              <a:t>种整数类型是有符号的</a:t>
            </a:r>
            <a:endParaRPr lang="en-US" altLang="zh-CN" dirty="0"/>
          </a:p>
          <a:p>
            <a:pPr lvl="1"/>
            <a:r>
              <a:rPr lang="zh-CN" altLang="en-US" dirty="0"/>
              <a:t>能表示正数、</a:t>
            </a:r>
            <a:r>
              <a:rPr lang="en-US" altLang="zh-CN" dirty="0"/>
              <a:t>0</a:t>
            </a:r>
            <a:r>
              <a:rPr lang="zh-CN" altLang="en-US" dirty="0"/>
              <a:t>、负数</a:t>
            </a:r>
            <a:endParaRPr lang="en-US" altLang="zh-CN" dirty="0"/>
          </a:p>
          <a:p>
            <a:r>
              <a:rPr lang="en-US" dirty="0"/>
              <a:t>5 </a:t>
            </a:r>
            <a:r>
              <a:rPr lang="zh-CN" altLang="en-US" dirty="0"/>
              <a:t>种整数类型是无符号的</a:t>
            </a:r>
            <a:endParaRPr lang="en-US" altLang="zh-CN" dirty="0"/>
          </a:p>
          <a:p>
            <a:pPr lvl="1"/>
            <a:r>
              <a:rPr lang="zh-CN" altLang="en-US" dirty="0"/>
              <a:t>能表示正数、</a:t>
            </a:r>
            <a:r>
              <a:rPr lang="en-US" altLang="zh-CN" dirty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3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69D2-0893-4750-BA13-EA220188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FAEFA-F4DF-4CC3-B097-0B0FFF0EB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最常用的整数类型是 </a:t>
            </a:r>
            <a:r>
              <a:rPr lang="en-US" altLang="zh-CN" dirty="0"/>
              <a:t>int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无符号整数类型是 </a:t>
            </a:r>
            <a:r>
              <a:rPr lang="en-US" altLang="zh-CN" dirty="0" err="1"/>
              <a:t>uint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D29C8-D142-49F5-9CC7-4EB4FA327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238" y="2803956"/>
            <a:ext cx="2799671" cy="625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1A4F97-C76C-4C8B-B7AF-518173AED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238" y="4282487"/>
            <a:ext cx="2760940" cy="54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5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42CF-A279-4550-95E3-1CF45F92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 </a:t>
            </a:r>
            <a:r>
              <a:rPr lang="en-US" altLang="zh-CN" dirty="0"/>
              <a:t>– </a:t>
            </a:r>
            <a:r>
              <a:rPr lang="zh-CN" altLang="en-US" dirty="0"/>
              <a:t>使用类型推断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E35C3-39EA-4A6E-8450-0EA13BC93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下面三个语句是等价的：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4686B0-581C-46FB-B476-E81EA3C94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771" y="3066075"/>
            <a:ext cx="3068814" cy="118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2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F538B-58AC-4A82-9CA1-4A7C81437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</a:t>
            </a:r>
            <a:r>
              <a:rPr lang="zh-CN" altLang="en-US" dirty="0"/>
              <a:t>种整数类型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7B9AA-A4F9-4515-8F8F-DAFC5B004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整数类型，包括有符号和无符号的，实际上一共是 </a:t>
            </a:r>
            <a:r>
              <a:rPr lang="en-US" altLang="zh-CN" dirty="0"/>
              <a:t>8 </a:t>
            </a:r>
            <a:r>
              <a:rPr lang="zh-CN" altLang="en-US" dirty="0"/>
              <a:t>种类型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他们的取值范围各不相同。</a:t>
            </a:r>
            <a:endParaRPr lang="en-US" altLang="zh-CN" dirty="0"/>
          </a:p>
          <a:p>
            <a:pPr lvl="1"/>
            <a:r>
              <a:rPr lang="zh-CN" altLang="en-US" dirty="0"/>
              <a:t>与架构无关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A8C37-7267-4F0A-80BF-1CB7982E6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122" y="3252493"/>
            <a:ext cx="8279005" cy="32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82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A3DE-93F3-4393-8296-6D0F64B8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 </a:t>
            </a:r>
            <a:r>
              <a:rPr lang="zh-CN" altLang="en-US" dirty="0"/>
              <a:t>和 </a:t>
            </a:r>
            <a:r>
              <a:rPr lang="en-US" altLang="zh-CN" dirty="0" err="1"/>
              <a:t>uint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B2189-6232-4B11-8A89-EFF0458BB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而 </a:t>
            </a:r>
            <a:r>
              <a:rPr lang="en-US" altLang="zh-CN" dirty="0"/>
              <a:t>int </a:t>
            </a:r>
            <a:r>
              <a:rPr lang="zh-CN" altLang="en-US" dirty="0"/>
              <a:t>和 </a:t>
            </a:r>
            <a:r>
              <a:rPr lang="en-US" altLang="zh-CN" dirty="0" err="1"/>
              <a:t>uint</a:t>
            </a:r>
            <a:r>
              <a:rPr lang="en-US" altLang="zh-CN" dirty="0"/>
              <a:t> </a:t>
            </a:r>
            <a:r>
              <a:rPr lang="zh-CN" altLang="en-US" dirty="0"/>
              <a:t>是针对目标设备优化的类型：</a:t>
            </a:r>
            <a:endParaRPr lang="en-US" altLang="zh-CN" dirty="0"/>
          </a:p>
          <a:p>
            <a:pPr lvl="1"/>
            <a:r>
              <a:rPr lang="zh-CN" altLang="en-US" dirty="0"/>
              <a:t>在树莓派</a:t>
            </a:r>
            <a:r>
              <a:rPr lang="en-US" altLang="zh-CN" dirty="0"/>
              <a:t> 2</a:t>
            </a:r>
            <a:r>
              <a:rPr lang="zh-CN" altLang="en-US" dirty="0"/>
              <a:t>、比较老的移动设备上，</a:t>
            </a:r>
            <a:r>
              <a:rPr lang="en-US" altLang="zh-CN" dirty="0"/>
              <a:t>int </a:t>
            </a:r>
            <a:r>
              <a:rPr lang="zh-CN" altLang="en-US" dirty="0"/>
              <a:t>和 </a:t>
            </a:r>
            <a:r>
              <a:rPr lang="en-US" altLang="zh-CN" dirty="0" err="1"/>
              <a:t>uint</a:t>
            </a:r>
            <a:r>
              <a:rPr lang="en-US" altLang="zh-CN" dirty="0"/>
              <a:t> </a:t>
            </a:r>
            <a:r>
              <a:rPr lang="zh-CN" altLang="en-US" dirty="0"/>
              <a:t>都是 </a:t>
            </a:r>
            <a:r>
              <a:rPr lang="en-US" altLang="zh-CN" dirty="0"/>
              <a:t>32 </a:t>
            </a:r>
            <a:r>
              <a:rPr lang="zh-CN" altLang="en-US" dirty="0"/>
              <a:t>位的。</a:t>
            </a:r>
            <a:endParaRPr lang="en-US" altLang="zh-CN" dirty="0"/>
          </a:p>
          <a:p>
            <a:pPr lvl="1"/>
            <a:r>
              <a:rPr lang="zh-CN" altLang="en-US" dirty="0"/>
              <a:t>在比较新的计算机上，</a:t>
            </a:r>
            <a:r>
              <a:rPr lang="en-US" altLang="zh-CN" dirty="0"/>
              <a:t>int </a:t>
            </a:r>
            <a:r>
              <a:rPr lang="zh-CN" altLang="en-US" dirty="0"/>
              <a:t>和 </a:t>
            </a:r>
            <a:r>
              <a:rPr lang="en-US" altLang="zh-CN" dirty="0" err="1"/>
              <a:t>uint</a:t>
            </a:r>
            <a:r>
              <a:rPr lang="en-US" altLang="zh-CN" dirty="0"/>
              <a:t> </a:t>
            </a:r>
            <a:r>
              <a:rPr lang="zh-CN" altLang="en-US" dirty="0"/>
              <a:t>都是 </a:t>
            </a:r>
            <a:r>
              <a:rPr lang="en-US" altLang="zh-CN" dirty="0"/>
              <a:t>64 </a:t>
            </a:r>
            <a:r>
              <a:rPr lang="zh-CN" altLang="en-US" dirty="0"/>
              <a:t>位的。</a:t>
            </a:r>
            <a:endParaRPr lang="en-US" altLang="zh-CN" dirty="0"/>
          </a:p>
          <a:p>
            <a:pPr lvl="1"/>
            <a:endParaRPr lang="en-US" dirty="0"/>
          </a:p>
          <a:p>
            <a:r>
              <a:rPr lang="en-US" altLang="zh-CN" dirty="0"/>
              <a:t>Tip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如果你在较老的 </a:t>
            </a:r>
            <a:r>
              <a:rPr lang="en-US" altLang="zh-CN" dirty="0"/>
              <a:t>32 </a:t>
            </a:r>
            <a:r>
              <a:rPr lang="zh-CN" altLang="en-US" dirty="0"/>
              <a:t>位设备上，使用了超过 </a:t>
            </a:r>
            <a:r>
              <a:rPr lang="en-US" altLang="zh-CN" dirty="0"/>
              <a:t>20 </a:t>
            </a:r>
            <a:r>
              <a:rPr lang="zh-CN" altLang="en-US" dirty="0"/>
              <a:t>亿的整数，并且代码还能运行，那么最好使用 </a:t>
            </a:r>
            <a:r>
              <a:rPr lang="en-US" altLang="zh-CN" dirty="0"/>
              <a:t>int64 </a:t>
            </a:r>
            <a:r>
              <a:rPr lang="zh-CN" altLang="en-US" dirty="0"/>
              <a:t>和 </a:t>
            </a:r>
            <a:r>
              <a:rPr lang="en-US" altLang="zh-CN" dirty="0"/>
              <a:t>uint64 </a:t>
            </a:r>
            <a:r>
              <a:rPr lang="zh-CN" altLang="en-US" dirty="0"/>
              <a:t>来代替 </a:t>
            </a:r>
            <a:r>
              <a:rPr lang="en-US" altLang="zh-CN" dirty="0"/>
              <a:t>int </a:t>
            </a:r>
            <a:r>
              <a:rPr lang="zh-CN" altLang="en-US" dirty="0"/>
              <a:t>和 </a:t>
            </a:r>
            <a:r>
              <a:rPr lang="en-US" altLang="zh-CN" dirty="0" err="1"/>
              <a:t>uint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0C8B-30E8-4271-9054-3C87F8E7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 </a:t>
            </a:r>
            <a:r>
              <a:rPr lang="zh-CN" altLang="en-US" dirty="0"/>
              <a:t>和 </a:t>
            </a:r>
            <a:r>
              <a:rPr lang="en-US" altLang="zh-CN" dirty="0" err="1"/>
              <a:t>uint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F7B75-D29A-468B-B4A9-2FA69F08F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虽然在某些设备上 </a:t>
            </a:r>
            <a:r>
              <a:rPr lang="en-US" altLang="zh-CN" dirty="0"/>
              <a:t>int </a:t>
            </a:r>
            <a:r>
              <a:rPr lang="zh-CN" altLang="en-US" dirty="0"/>
              <a:t>可以看作是 </a:t>
            </a:r>
            <a:r>
              <a:rPr lang="en-US" altLang="zh-CN" dirty="0"/>
              <a:t>int32</a:t>
            </a:r>
            <a:r>
              <a:rPr lang="zh-CN" altLang="en-US" dirty="0"/>
              <a:t>，在某些设备上 </a:t>
            </a:r>
            <a:r>
              <a:rPr lang="en-US" altLang="zh-CN" dirty="0"/>
              <a:t>int </a:t>
            </a:r>
            <a:r>
              <a:rPr lang="zh-CN" altLang="en-US" dirty="0"/>
              <a:t>可以看作是 </a:t>
            </a:r>
            <a:r>
              <a:rPr lang="en-US" altLang="zh-CN" dirty="0"/>
              <a:t>int64</a:t>
            </a:r>
            <a:r>
              <a:rPr lang="zh-CN" altLang="en-US" dirty="0"/>
              <a:t>，但它们其实是 </a:t>
            </a:r>
            <a:r>
              <a:rPr lang="en-US" altLang="zh-CN" dirty="0"/>
              <a:t>3 </a:t>
            </a:r>
            <a:r>
              <a:rPr lang="zh-CN" altLang="en-US" dirty="0"/>
              <a:t>种不同的类型。</a:t>
            </a:r>
            <a:endParaRPr lang="en-US" altLang="zh-CN" dirty="0"/>
          </a:p>
          <a:p>
            <a:r>
              <a:rPr lang="en-US" altLang="zh-CN" dirty="0"/>
              <a:t>int </a:t>
            </a:r>
            <a:r>
              <a:rPr lang="zh-CN" altLang="en-US" dirty="0"/>
              <a:t>并不是其它类型的别名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9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A2CE-4870-46DD-A71B-FB62DE30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F205-AF04-4313-BF29-0EF3EE4CD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哪些整数类型能够包含 </a:t>
            </a:r>
            <a:r>
              <a:rPr lang="en-US" dirty="0"/>
              <a:t>–20151021</a:t>
            </a:r>
            <a:r>
              <a:rPr lang="zh-CN" altLang="en-US" dirty="0"/>
              <a:t>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1268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924</Words>
  <Application>Microsoft Office PowerPoint</Application>
  <PresentationFormat>Widescreen</PresentationFormat>
  <Paragraphs>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Noto Sans</vt:lpstr>
      <vt:lpstr>Open Sans ExtraBold</vt:lpstr>
      <vt:lpstr>Trebuchet MS</vt:lpstr>
      <vt:lpstr>Berlin</vt:lpstr>
      <vt:lpstr>Go 语言快速入门 </vt:lpstr>
      <vt:lpstr>07. 整数类型</vt:lpstr>
      <vt:lpstr>Go 语言里的整数类型</vt:lpstr>
      <vt:lpstr>例子</vt:lpstr>
      <vt:lpstr>例子 – 使用类型推断</vt:lpstr>
      <vt:lpstr>8 种整数类型</vt:lpstr>
      <vt:lpstr>int 和 uint</vt:lpstr>
      <vt:lpstr>int 和 uint</vt:lpstr>
      <vt:lpstr>小测试</vt:lpstr>
      <vt:lpstr>打印数据类型</vt:lpstr>
      <vt:lpstr>uint8 </vt:lpstr>
      <vt:lpstr>十六进制表示法</vt:lpstr>
      <vt:lpstr>打印十六进制</vt:lpstr>
      <vt:lpstr>问题</vt:lpstr>
      <vt:lpstr>整数环绕</vt:lpstr>
      <vt:lpstr>打印每个 bit</vt:lpstr>
      <vt:lpstr>为什么会发生整数环绕？</vt:lpstr>
      <vt:lpstr>整数类型的最大、最小值</vt:lpstr>
      <vt:lpstr>如何避免时间发生环绕</vt:lpstr>
      <vt:lpstr>作业题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语言快速入门 </dc:title>
  <dc:creator>Xu</dc:creator>
  <cp:lastModifiedBy>Yang Xu</cp:lastModifiedBy>
  <cp:revision>1</cp:revision>
  <dcterms:created xsi:type="dcterms:W3CDTF">2020-07-27T05:06:48Z</dcterms:created>
  <dcterms:modified xsi:type="dcterms:W3CDTF">2020-08-01T03:03:10Z</dcterms:modified>
</cp:coreProperties>
</file>