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97DA9-E05D-4BE3-8291-27A21626DD8F}" v="861" dt="2020-08-03T09:02:34.450"/>
    <p1510:client id="{C3E71A97-E097-4791-ACB5-164F11D334CD}" v="16" dt="2020-08-03T11:47:49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5210-D317-449E-A1FF-C77267B1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较大数值的常量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F6C7-64B2-47D8-9AD7-5DF2BDC9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 </a:t>
            </a:r>
            <a:r>
              <a:rPr lang="en-US" altLang="zh-CN" dirty="0"/>
              <a:t>Go </a:t>
            </a:r>
            <a:r>
              <a:rPr lang="zh-CN" altLang="en-US" dirty="0"/>
              <a:t>编译器使用 </a:t>
            </a:r>
            <a:r>
              <a:rPr lang="en-US" altLang="zh-CN" dirty="0"/>
              <a:t>big </a:t>
            </a:r>
            <a:r>
              <a:rPr lang="zh-CN" altLang="en-US" dirty="0"/>
              <a:t>包来处理无类型的数值常量，但是常量和 </a:t>
            </a:r>
            <a:r>
              <a:rPr lang="en-US" altLang="zh-CN" dirty="0" err="1"/>
              <a:t>big.Int</a:t>
            </a:r>
            <a:r>
              <a:rPr lang="zh-CN" altLang="en-US" dirty="0"/>
              <a:t> 的值是不能互换的。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30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45D1-7C22-41B3-8B9F-52BC9E22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160C-D720-48AC-AB19-B72A7B8C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常量和字面值的计算是在哪个阶段发生的？</a:t>
            </a:r>
            <a:endParaRPr lang="en-US" altLang="zh-CN" dirty="0"/>
          </a:p>
          <a:p>
            <a:r>
              <a:rPr lang="zh-CN" altLang="en-US" dirty="0"/>
              <a:t>函数可以使用无类型的常量作为函数的实际传入的参数吗？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BAFA-F51F-4F96-8B22-FE9EECDE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F9F6-91E2-4C34-BB97-6654DF37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大矮星是已知的距离地球最近的星系，距离我们的太阳</a:t>
            </a:r>
            <a:r>
              <a:rPr lang="en-US" altLang="zh-CN" dirty="0"/>
              <a:t>236000000000000000</a:t>
            </a:r>
            <a:r>
              <a:rPr lang="zh-CN" altLang="en-US"/>
              <a:t>公里（尽管有人质疑它是一个星系）。使用常量将此距离转换为光年。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77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08. </a:t>
            </a:r>
            <a:r>
              <a:rPr lang="zh-CN" altLang="en-US" dirty="0"/>
              <a:t>比较大的数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EDE-C73C-4C20-A89C-D5408F35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数太大了怎办？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374E-0341-4654-97A1-5B2DE570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浮点类型可以存储非常大的数值，但是精度不高</a:t>
            </a:r>
            <a:endParaRPr lang="en-US" altLang="zh-CN" dirty="0"/>
          </a:p>
          <a:p>
            <a:r>
              <a:rPr lang="zh-CN" altLang="en-US" dirty="0"/>
              <a:t>整型很精确，但是取值范围有限。</a:t>
            </a:r>
            <a:endParaRPr lang="en-US" altLang="zh-CN" dirty="0"/>
          </a:p>
          <a:p>
            <a:r>
              <a:rPr lang="zh-CN" altLang="en-US" dirty="0"/>
              <a:t>如果你需要很大的数，而且要求很精确，那么怎么办</a:t>
            </a:r>
            <a:endParaRPr lang="en-US" altLang="zh-CN" dirty="0"/>
          </a:p>
          <a:p>
            <a:pPr lvl="1"/>
            <a:r>
              <a:rPr lang="en-US" altLang="zh-CN" dirty="0"/>
              <a:t>int64 </a:t>
            </a:r>
            <a:r>
              <a:rPr lang="zh-CN" altLang="en-US" dirty="0"/>
              <a:t>可以容纳很大的数，如果还不行，那么：</a:t>
            </a:r>
            <a:endParaRPr lang="en-US" altLang="zh-CN" dirty="0"/>
          </a:p>
          <a:p>
            <a:pPr lvl="1"/>
            <a:r>
              <a:rPr lang="en-US" altLang="zh-CN" dirty="0"/>
              <a:t>uint64 </a:t>
            </a:r>
            <a:r>
              <a:rPr lang="zh-CN" altLang="en-US" dirty="0"/>
              <a:t>可以容纳更大的正数，如果还不行，那么：</a:t>
            </a:r>
            <a:endParaRPr lang="en-US" altLang="zh-CN" dirty="0"/>
          </a:p>
          <a:p>
            <a:pPr lvl="1"/>
            <a:r>
              <a:rPr lang="zh-CN" altLang="en-US" dirty="0"/>
              <a:t>也可以凑合用浮点类型，但是还有另外一种方法：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big </a:t>
            </a:r>
            <a:r>
              <a:rPr lang="zh-CN" altLang="en-US" dirty="0"/>
              <a:t>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6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8EDB-9268-4511-B5D5-9A3FA913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E35D-D606-43E0-9759-935D5EBE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如果没有为指数形式的数值指定类型的话，那么 </a:t>
            </a:r>
            <a:r>
              <a:rPr lang="en-US" altLang="zh-CN" dirty="0"/>
              <a:t>Go </a:t>
            </a:r>
            <a:r>
              <a:rPr lang="zh-CN" altLang="en-US" dirty="0"/>
              <a:t>将会将它视作 </a:t>
            </a:r>
            <a:r>
              <a:rPr lang="en-US" altLang="zh-CN" dirty="0"/>
              <a:t>float64 </a:t>
            </a:r>
            <a:r>
              <a:rPr lang="zh-CN" altLang="en-US" dirty="0"/>
              <a:t>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289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4863-81BD-4BD0-9D79-80B8ED0A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 </a:t>
            </a:r>
            <a:r>
              <a:rPr lang="zh-CN" altLang="en-US" dirty="0"/>
              <a:t>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F7A7-6EC7-4317-828C-7778D02F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对于较大的整数（超过</a:t>
            </a:r>
            <a:r>
              <a:rPr lang="en-US" dirty="0"/>
              <a:t>10</a:t>
            </a:r>
            <a:r>
              <a:rPr lang="en-US" baseline="30000" dirty="0"/>
              <a:t>18 </a:t>
            </a:r>
            <a:r>
              <a:rPr lang="zh-CN" altLang="en-US" dirty="0"/>
              <a:t>）：</a:t>
            </a:r>
            <a:r>
              <a:rPr lang="en-US" altLang="zh-CN" dirty="0" err="1"/>
              <a:t>big.Int</a:t>
            </a:r>
            <a:endParaRPr lang="en-US" altLang="zh-CN" dirty="0"/>
          </a:p>
          <a:p>
            <a:r>
              <a:rPr lang="zh-CN" altLang="en-US" dirty="0"/>
              <a:t>对于任意精度的浮点类型，</a:t>
            </a:r>
            <a:r>
              <a:rPr lang="en-US" altLang="zh-CN" dirty="0" err="1"/>
              <a:t>big.Float</a:t>
            </a:r>
            <a:endParaRPr lang="en-US" altLang="zh-CN" dirty="0"/>
          </a:p>
          <a:p>
            <a:r>
              <a:rPr lang="zh-CN" altLang="en-US" dirty="0"/>
              <a:t>对于分数，</a:t>
            </a:r>
            <a:r>
              <a:rPr lang="en-US" altLang="zh-CN" dirty="0" err="1"/>
              <a:t>big.Rat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82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8C7C-7620-4D19-8FFD-1F16E3CD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big.Int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6DEF-45B6-459F-8203-D014D9A4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一旦使用了 </a:t>
            </a:r>
            <a:r>
              <a:rPr lang="en-US" altLang="zh-CN" dirty="0" err="1"/>
              <a:t>big.Int</a:t>
            </a:r>
            <a:r>
              <a:rPr lang="zh-CN" altLang="en-US" dirty="0"/>
              <a:t>，那么等式里其它的部分也必须使用 </a:t>
            </a:r>
            <a:r>
              <a:rPr lang="en-US" altLang="zh-CN" dirty="0" err="1"/>
              <a:t>big.Int</a:t>
            </a:r>
            <a:endParaRPr lang="en-US" altLang="zh-CN" dirty="0"/>
          </a:p>
          <a:p>
            <a:r>
              <a:rPr lang="en-US" altLang="zh-CN" dirty="0" err="1"/>
              <a:t>NewInt</a:t>
            </a:r>
            <a:r>
              <a:rPr lang="en-US" altLang="zh-CN" dirty="0"/>
              <a:t>() </a:t>
            </a:r>
            <a:r>
              <a:rPr lang="zh-CN" altLang="en-US" dirty="0"/>
              <a:t>函数可以把 </a:t>
            </a:r>
            <a:r>
              <a:rPr lang="en-US" altLang="zh-CN" dirty="0"/>
              <a:t>int64 </a:t>
            </a:r>
            <a:r>
              <a:rPr lang="zh-CN" altLang="en-US" dirty="0"/>
              <a:t>转化为 </a:t>
            </a:r>
            <a:r>
              <a:rPr lang="en-US" altLang="zh-CN" dirty="0" err="1"/>
              <a:t>big.Int</a:t>
            </a:r>
            <a:r>
              <a:rPr lang="en-US" altLang="zh-CN" dirty="0"/>
              <a:t> 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如何把 </a:t>
            </a:r>
            <a:r>
              <a:rPr lang="en-US" altLang="zh-CN" dirty="0"/>
              <a:t>24 x 10</a:t>
            </a:r>
            <a:r>
              <a:rPr lang="en-US" altLang="zh-CN" baseline="30000" dirty="0"/>
              <a:t>18</a:t>
            </a:r>
            <a:r>
              <a:rPr lang="en-US" altLang="zh-CN" dirty="0"/>
              <a:t> </a:t>
            </a:r>
            <a:r>
              <a:rPr lang="zh-CN" altLang="en-US" dirty="0"/>
              <a:t>转化为 </a:t>
            </a:r>
            <a:r>
              <a:rPr lang="en-US" altLang="zh-CN" dirty="0" err="1"/>
              <a:t>big.Int</a:t>
            </a:r>
            <a:r>
              <a:rPr lang="en-US" altLang="zh-CN" dirty="0"/>
              <a:t> </a:t>
            </a:r>
            <a:r>
              <a:rPr lang="zh-CN" altLang="en-US" dirty="0"/>
              <a:t>类型？</a:t>
            </a:r>
            <a:endParaRPr lang="en-US" altLang="zh-CN" dirty="0"/>
          </a:p>
          <a:p>
            <a:pPr lvl="1"/>
            <a:r>
              <a:rPr lang="zh-CN" altLang="en-US" dirty="0"/>
              <a:t>首先 </a:t>
            </a:r>
            <a:r>
              <a:rPr lang="en-US" altLang="zh-CN" dirty="0"/>
              <a:t>new </a:t>
            </a:r>
            <a:r>
              <a:rPr lang="zh-CN" altLang="en-US" dirty="0"/>
              <a:t>一个 </a:t>
            </a:r>
            <a:r>
              <a:rPr lang="en-US" altLang="zh-CN" dirty="0" err="1"/>
              <a:t>big.Int</a:t>
            </a:r>
            <a:endParaRPr lang="en-US" altLang="zh-CN" dirty="0"/>
          </a:p>
          <a:p>
            <a:pPr lvl="1"/>
            <a:r>
              <a:rPr lang="zh-CN" altLang="en-US" dirty="0"/>
              <a:t>再通过 </a:t>
            </a:r>
            <a:r>
              <a:rPr lang="en-US" altLang="zh-CN" dirty="0" err="1"/>
              <a:t>SetString</a:t>
            </a:r>
            <a:r>
              <a:rPr lang="en-US" altLang="zh-CN" dirty="0"/>
              <a:t> </a:t>
            </a:r>
            <a:r>
              <a:rPr lang="zh-CN" altLang="en-US" dirty="0"/>
              <a:t>函数把数值的字符串形式，和几进制传递进行即可。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缺点：用起来繁琐，且速度慢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920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AECB-C026-4DD8-8A7B-A21CBD57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1B57-B11C-472B-BB32-5F2760C0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用两种方式把 </a:t>
            </a:r>
            <a:r>
              <a:rPr lang="en-US" altLang="zh-CN" dirty="0"/>
              <a:t>86400 </a:t>
            </a:r>
            <a:r>
              <a:rPr lang="zh-CN" altLang="en-US" dirty="0"/>
              <a:t>转化为 </a:t>
            </a:r>
            <a:r>
              <a:rPr lang="en-US" altLang="zh-CN" dirty="0" err="1"/>
              <a:t>big.Int</a:t>
            </a:r>
            <a:r>
              <a:rPr lang="en-US" altLang="zh-CN" dirty="0"/>
              <a:t> </a:t>
            </a:r>
            <a:r>
              <a:rPr lang="zh-CN" altLang="en-US" dirty="0"/>
              <a:t>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826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253-8556-42E3-ACE2-2243FF8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较大数值的常量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2482-D918-459E-908A-3B076FB1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里面，可以为常量指明类型（这句话会报错）：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也可以不指明常量的类型。。。</a:t>
            </a:r>
            <a:endParaRPr lang="en-US" altLang="zh-CN" dirty="0"/>
          </a:p>
          <a:p>
            <a:r>
              <a:rPr lang="zh-CN" altLang="en-US" dirty="0"/>
              <a:t>对于变量，</a:t>
            </a:r>
            <a:r>
              <a:rPr lang="en-US" altLang="zh-CN" dirty="0"/>
              <a:t>Go </a:t>
            </a:r>
            <a:r>
              <a:rPr lang="zh-CN" altLang="en-US" dirty="0"/>
              <a:t>会使用类型推断；</a:t>
            </a:r>
            <a:endParaRPr lang="en-US" altLang="zh-CN" dirty="0"/>
          </a:p>
          <a:p>
            <a:r>
              <a:rPr lang="zh-CN" altLang="en-US" dirty="0"/>
              <a:t>而在 </a:t>
            </a:r>
            <a:r>
              <a:rPr lang="en-US" altLang="zh-CN" dirty="0"/>
              <a:t>Go </a:t>
            </a:r>
            <a:r>
              <a:rPr lang="zh-CN" altLang="en-US" dirty="0"/>
              <a:t>里面，常量是可以无类型的（</a:t>
            </a:r>
            <a:r>
              <a:rPr lang="en-US" altLang="zh-CN" dirty="0"/>
              <a:t>untyped</a:t>
            </a:r>
            <a:r>
              <a:rPr lang="zh-CN" altLang="en-US" dirty="0"/>
              <a:t>），这句话就不会报错：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BF0B2-6BB2-4482-A1EC-F9C59F45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96" y="2822222"/>
            <a:ext cx="5043361" cy="340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7FA62-EBE4-4228-85AF-D68C9197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96" y="4671853"/>
            <a:ext cx="4910615" cy="4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1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5831-BEDD-4146-AFFA-84196442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较大数值的常量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6B51-1DE4-4F53-AA6B-768A95AF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常量使用 </a:t>
            </a:r>
            <a:r>
              <a:rPr lang="en-US" altLang="zh-CN" dirty="0"/>
              <a:t>const </a:t>
            </a:r>
            <a:r>
              <a:rPr lang="zh-CN" altLang="en-US" dirty="0"/>
              <a:t>关键字来声明，程序里的每个字面值都是常量。</a:t>
            </a:r>
            <a:endParaRPr lang="en-US" altLang="zh-CN" dirty="0"/>
          </a:p>
          <a:p>
            <a:r>
              <a:rPr lang="zh-CN" altLang="en-US" dirty="0"/>
              <a:t>这意味着：比较大的数值可以直接使用（作为字面值）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针对字面值和常量的计算是在编译阶段完成的。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的编译器是用 </a:t>
            </a:r>
            <a:r>
              <a:rPr lang="en-US" altLang="zh-CN" dirty="0"/>
              <a:t>Go </a:t>
            </a:r>
            <a:r>
              <a:rPr lang="zh-CN" altLang="en-US" dirty="0"/>
              <a:t>编写的，这种无类型的数值字面值就是由 </a:t>
            </a:r>
            <a:r>
              <a:rPr lang="en-US" altLang="zh-CN" dirty="0"/>
              <a:t>big </a:t>
            </a:r>
            <a:r>
              <a:rPr lang="zh-CN" altLang="en-US" dirty="0"/>
              <a:t>包所支持的。这使你可以操作很大的数（超过</a:t>
            </a:r>
            <a:r>
              <a:rPr lang="en-US" altLang="zh-CN" dirty="0"/>
              <a:t>18</a:t>
            </a:r>
            <a:r>
              <a:rPr lang="zh-CN" altLang="en-US" dirty="0"/>
              <a:t>的</a:t>
            </a:r>
            <a:r>
              <a:rPr lang="en-US" altLang="zh-CN" dirty="0"/>
              <a:t>10¹⁸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只要能够容纳得下，那么常量就可以赋值给变量。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778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</vt:lpstr>
      <vt:lpstr>Open Sans ExtraBold</vt:lpstr>
      <vt:lpstr>Trebuchet MS</vt:lpstr>
      <vt:lpstr>Berlin</vt:lpstr>
      <vt:lpstr>Go 语言快速入门 </vt:lpstr>
      <vt:lpstr>08. 比较大的数</vt:lpstr>
      <vt:lpstr>数太大了怎办？</vt:lpstr>
      <vt:lpstr>提示</vt:lpstr>
      <vt:lpstr>big 包</vt:lpstr>
      <vt:lpstr>big.Int</vt:lpstr>
      <vt:lpstr>测试题</vt:lpstr>
      <vt:lpstr>较大数值的常量</vt:lpstr>
      <vt:lpstr>较大数值的常量</vt:lpstr>
      <vt:lpstr>较大数值的常量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Xu</dc:creator>
  <cp:lastModifiedBy>Yang Xu</cp:lastModifiedBy>
  <cp:revision>1</cp:revision>
  <dcterms:created xsi:type="dcterms:W3CDTF">2020-07-27T05:06:48Z</dcterms:created>
  <dcterms:modified xsi:type="dcterms:W3CDTF">2020-08-03T11:48:01Z</dcterms:modified>
</cp:coreProperties>
</file>