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4045D-2B85-4D0D-B106-EE08FF903C13}" v="24" dt="2020-08-06T12:20:20.895"/>
    <p1510:client id="{F8D5E5A4-AD22-45F1-87B1-BA0335B19D10}" v="199" dt="2020-08-05T12:31:15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1EC6-4D29-4638-A07D-FE810554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D68E-496F-4296-911B-1D707774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下列代码输出是什么？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81127-E4C7-4AF6-AD09-10CF67BD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26" y="2915220"/>
            <a:ext cx="4674948" cy="16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7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24F4-0DCA-4453-BD9E-A0A078E6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38B-7EB1-4464-B773-C56F2402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想把 </a:t>
            </a:r>
            <a:r>
              <a:rPr lang="en-US" altLang="zh-CN" dirty="0"/>
              <a:t>rune</a:t>
            </a:r>
            <a:r>
              <a:rPr lang="zh-CN" altLang="en-US" dirty="0"/>
              <a:t>、</a:t>
            </a:r>
            <a:r>
              <a:rPr lang="en-US" altLang="zh-CN" dirty="0"/>
              <a:t>byte </a:t>
            </a:r>
            <a:r>
              <a:rPr lang="zh-CN" altLang="en-US" dirty="0"/>
              <a:t>转化为 </a:t>
            </a:r>
            <a:r>
              <a:rPr lang="en-US" altLang="zh-CN" dirty="0"/>
              <a:t>string</a:t>
            </a:r>
            <a:r>
              <a:rPr lang="zh-CN" altLang="en-US" dirty="0"/>
              <a:t>，语法是一样的：‘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37078-B61E-4D4C-8D59-C3A65C3B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28" y="3113785"/>
            <a:ext cx="7717134" cy="1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6DA7-2C37-4D01-9662-D586BBC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550C-1068-4EA0-B3BF-29C990C2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想把数值转化为</a:t>
            </a:r>
            <a:r>
              <a:rPr lang="en-US" altLang="zh-CN" dirty="0"/>
              <a:t>string</a:t>
            </a:r>
            <a:r>
              <a:rPr lang="zh-CN" altLang="en-US" dirty="0"/>
              <a:t>，它的值必须能转化为 </a:t>
            </a:r>
            <a:r>
              <a:rPr lang="en-US" altLang="zh-CN" dirty="0"/>
              <a:t>code point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strconv</a:t>
            </a:r>
            <a:r>
              <a:rPr lang="en-US" altLang="zh-CN" dirty="0"/>
              <a:t> </a:t>
            </a:r>
            <a:r>
              <a:rPr lang="zh-CN" altLang="en-US" dirty="0"/>
              <a:t>包的 </a:t>
            </a:r>
            <a:r>
              <a:rPr lang="en-US" altLang="zh-CN" dirty="0" err="1"/>
              <a:t>Itoa</a:t>
            </a:r>
            <a:r>
              <a:rPr lang="en-US" altLang="zh-CN" dirty="0"/>
              <a:t> </a:t>
            </a:r>
            <a:r>
              <a:rPr lang="zh-CN" altLang="en-US" dirty="0"/>
              <a:t>函数就可以做这件事</a:t>
            </a:r>
            <a:r>
              <a:rPr lang="en-US" altLang="zh-CN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Itoa</a:t>
            </a:r>
            <a:r>
              <a:rPr lang="en-US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Integer to ASCII </a:t>
            </a:r>
            <a:r>
              <a:rPr lang="zh-CN" altLang="en-US" dirty="0"/>
              <a:t>的意思。</a:t>
            </a:r>
            <a:endParaRPr lang="en-US" altLang="zh-CN" dirty="0"/>
          </a:p>
          <a:p>
            <a:r>
              <a:rPr lang="en-US" altLang="zh-CN" dirty="0"/>
              <a:t>Unicode </a:t>
            </a:r>
            <a:r>
              <a:rPr lang="zh-CN" altLang="en-US" dirty="0"/>
              <a:t>是 </a:t>
            </a:r>
            <a:r>
              <a:rPr lang="en-US" altLang="zh-CN" dirty="0"/>
              <a:t>ASCII </a:t>
            </a:r>
            <a:r>
              <a:rPr lang="zh-CN" altLang="en-US" dirty="0"/>
              <a:t>的超集，它们前 </a:t>
            </a:r>
            <a:r>
              <a:rPr lang="en-US" altLang="zh-CN" dirty="0"/>
              <a:t>128 </a:t>
            </a:r>
            <a:r>
              <a:rPr lang="zh-CN" altLang="en-US" dirty="0"/>
              <a:t>个 </a:t>
            </a:r>
            <a:r>
              <a:rPr lang="en-US" altLang="zh-CN" dirty="0"/>
              <a:t>code points </a:t>
            </a:r>
            <a:r>
              <a:rPr lang="zh-CN" altLang="en-US" dirty="0"/>
              <a:t>是一样的（数字、英文字母、常用标点）。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0EA78-8746-42F0-A35E-BE961654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78" y="3457706"/>
            <a:ext cx="8164745" cy="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670C-ACDA-4787-9489-09D1E027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1F78-D8BB-40DC-815A-7AF93337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另外一种把数值转化为 </a:t>
            </a:r>
            <a:r>
              <a:rPr lang="en-US" altLang="zh-CN" dirty="0"/>
              <a:t>string </a:t>
            </a:r>
            <a:r>
              <a:rPr lang="zh-CN" altLang="en-US" dirty="0"/>
              <a:t>的方式是使用 </a:t>
            </a:r>
            <a:r>
              <a:rPr lang="en-US" altLang="zh-CN" dirty="0" err="1"/>
              <a:t>Sprintf</a:t>
            </a:r>
            <a:r>
              <a:rPr lang="en-US" altLang="zh-CN" dirty="0"/>
              <a:t> </a:t>
            </a:r>
            <a:r>
              <a:rPr lang="zh-CN" altLang="en-US" dirty="0"/>
              <a:t>函数，和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略类似，但是会返回一个 </a:t>
            </a:r>
            <a:r>
              <a:rPr lang="en-US" altLang="zh-CN" dirty="0"/>
              <a:t>string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C3EE4-C7A3-4D1A-8AA5-035AADD1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358553"/>
            <a:ext cx="7486052" cy="10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6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2D91-B276-46E1-A910-741AB14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9041-0EA0-4A4E-84AB-7A4CD447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strconv</a:t>
            </a:r>
            <a:r>
              <a:rPr lang="en-US" altLang="zh-CN" dirty="0"/>
              <a:t> </a:t>
            </a:r>
            <a:r>
              <a:rPr lang="zh-CN" altLang="en-US" dirty="0"/>
              <a:t>包里面还有个 </a:t>
            </a:r>
            <a:r>
              <a:rPr lang="en-US" altLang="zh-CN" dirty="0" err="1"/>
              <a:t>Atoi</a:t>
            </a:r>
            <a:r>
              <a:rPr lang="zh-CN" altLang="en-US" dirty="0"/>
              <a:t>（</a:t>
            </a:r>
            <a:r>
              <a:rPr lang="en-US" altLang="zh-CN" dirty="0"/>
              <a:t>ASCII to Integer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  <a:endParaRPr lang="en-US" altLang="zh-CN" dirty="0"/>
          </a:p>
          <a:p>
            <a:r>
              <a:rPr lang="zh-CN" altLang="en-US" dirty="0"/>
              <a:t>由于字符串里面可能包含任意字符，或者要转换的数字字符串太大，所以 </a:t>
            </a:r>
            <a:r>
              <a:rPr lang="en-US" altLang="zh-CN" dirty="0" err="1"/>
              <a:t>Atoi</a:t>
            </a:r>
            <a:r>
              <a:rPr lang="en-US" altLang="zh-CN" dirty="0"/>
              <a:t> </a:t>
            </a:r>
            <a:r>
              <a:rPr lang="zh-CN" altLang="en-US" dirty="0"/>
              <a:t>函数可能会发生错误：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如果 </a:t>
            </a:r>
            <a:r>
              <a:rPr lang="en-US" altLang="zh-CN" dirty="0"/>
              <a:t>err </a:t>
            </a:r>
            <a:r>
              <a:rPr lang="zh-CN" altLang="en-US" dirty="0"/>
              <a:t>的值为 </a:t>
            </a:r>
            <a:r>
              <a:rPr lang="en-US" altLang="zh-CN" dirty="0"/>
              <a:t>nil</a:t>
            </a:r>
            <a:r>
              <a:rPr lang="zh-CN" altLang="en-US" dirty="0"/>
              <a:t>，那么就代表没发生错误。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D279E-4AF4-4902-B503-98DB9783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7" y="3555424"/>
            <a:ext cx="4601817" cy="15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772E-C093-4A9F-8584-F6577BB5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CC06-3F33-43AC-8FF7-7F641A5D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说出两个函数，它们可以把整数类型转化为 </a:t>
            </a:r>
            <a:r>
              <a:rPr lang="en-US" altLang="zh-CN" dirty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5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C1FB-975A-44F6-9BDA-7E9A4607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F939-2114-46AC-BD62-8D195677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是静态类型语言，一旦某个变量被声明，那么它的类型就无法再改变了。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0821-4E6D-41C1-81AC-DD82EC40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布尔类型的转换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EFDC-631C-4532-A002-37F80F87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 </a:t>
            </a:r>
            <a:r>
              <a:rPr lang="zh-CN" altLang="en-US" dirty="0"/>
              <a:t>家族的函数，会把 </a:t>
            </a:r>
            <a:r>
              <a:rPr lang="en-US" altLang="zh-CN" dirty="0"/>
              <a:t>bool </a:t>
            </a:r>
            <a:r>
              <a:rPr lang="zh-CN" altLang="en-US" dirty="0"/>
              <a:t>类型的值打印成 </a:t>
            </a:r>
            <a:r>
              <a:rPr lang="en-US" altLang="zh-CN" dirty="0"/>
              <a:t>true/false </a:t>
            </a:r>
            <a:r>
              <a:rPr lang="zh-CN" altLang="en-US" dirty="0"/>
              <a:t>的文本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CD548-356F-4270-8B67-05D7704B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0" y="3008852"/>
            <a:ext cx="4733441" cy="2989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08CEF-CC2D-4B6B-B190-E53319F1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20" y="3167025"/>
            <a:ext cx="3315598" cy="6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80A-B799-4963-BC02-1FC7D524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布尔类型的转换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03C1-17A0-49F4-AB62-0D5DE6EA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注意：如果你想使用 </a:t>
            </a:r>
            <a:r>
              <a:rPr lang="en-US" altLang="zh-CN" dirty="0"/>
              <a:t>string(false), int(false)</a:t>
            </a:r>
            <a:r>
              <a:rPr lang="zh-CN" altLang="en-US" dirty="0"/>
              <a:t>；</a:t>
            </a:r>
            <a:r>
              <a:rPr lang="en-US" altLang="zh-CN" dirty="0"/>
              <a:t>bool(1),</a:t>
            </a:r>
            <a:r>
              <a:rPr lang="zh-CN" altLang="en-US" dirty="0"/>
              <a:t> </a:t>
            </a:r>
            <a:r>
              <a:rPr lang="en-US" altLang="zh-CN" dirty="0"/>
              <a:t>bool("yes") </a:t>
            </a:r>
            <a:r>
              <a:rPr lang="zh-CN" altLang="en-US" dirty="0"/>
              <a:t>等类似的方式进行转换，那么 </a:t>
            </a:r>
            <a:r>
              <a:rPr lang="en-US" altLang="zh-CN" dirty="0"/>
              <a:t>Go </a:t>
            </a:r>
            <a:r>
              <a:rPr lang="zh-CN" altLang="en-US" dirty="0"/>
              <a:t>编译器会报错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某些语言里，经常把 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-US" altLang="zh-CN" dirty="0"/>
              <a:t>0 </a:t>
            </a:r>
            <a:r>
              <a:rPr lang="zh-CN" altLang="en-US" dirty="0"/>
              <a:t>当作 </a:t>
            </a:r>
            <a:r>
              <a:rPr lang="en-US" altLang="zh-CN" dirty="0"/>
              <a:t>true </a:t>
            </a:r>
            <a:r>
              <a:rPr lang="zh-CN" altLang="en-US" dirty="0"/>
              <a:t>和</a:t>
            </a:r>
            <a:r>
              <a:rPr lang="en-US" altLang="zh-CN" dirty="0"/>
              <a:t> false</a:t>
            </a:r>
            <a:r>
              <a:rPr lang="zh-CN" altLang="en-US" dirty="0"/>
              <a:t>，但是在 </a:t>
            </a:r>
            <a:r>
              <a:rPr lang="en-US" altLang="zh-CN" dirty="0"/>
              <a:t>Go </a:t>
            </a:r>
            <a:r>
              <a:rPr lang="zh-CN" altLang="en-US" dirty="0"/>
              <a:t>里面不行。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83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57DF-6024-4ABC-BA2B-155BA369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7443-E1F0-48FA-AB5D-0DEC7A53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写一个程序，把布尔类型转化为整数类型，</a:t>
            </a:r>
            <a:r>
              <a:rPr lang="en-US" altLang="zh-CN" dirty="0"/>
              <a:t>true -&gt; 1</a:t>
            </a:r>
            <a:r>
              <a:rPr lang="zh-CN" altLang="en-US" dirty="0"/>
              <a:t>，</a:t>
            </a:r>
            <a:r>
              <a:rPr lang="en-US" altLang="zh-CN" dirty="0"/>
              <a:t>false -&gt;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类型间转换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0C7D-E167-41E4-BC80-F3662CDF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5E38-0B96-4946-A1DB-2B798A92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写一个程序，把字符串转化为布尔类型：</a:t>
            </a:r>
            <a:endParaRPr lang="en-US" altLang="zh-CN" dirty="0"/>
          </a:p>
          <a:p>
            <a:pPr lvl="1"/>
            <a:r>
              <a:rPr lang="en-US" dirty="0"/>
              <a:t>“true”, “yes”, “1” </a:t>
            </a:r>
            <a:r>
              <a:rPr lang="zh-CN" altLang="en-US" dirty="0"/>
              <a:t>是 </a:t>
            </a:r>
            <a:r>
              <a:rPr lang="en-US" altLang="zh-CN" dirty="0"/>
              <a:t>true</a:t>
            </a:r>
          </a:p>
          <a:p>
            <a:pPr lvl="1"/>
            <a:r>
              <a:rPr lang="en-US" dirty="0"/>
              <a:t>“false”, “no”, “0” </a:t>
            </a:r>
            <a:r>
              <a:rPr lang="zh-CN" altLang="en-US" dirty="0"/>
              <a:t>是</a:t>
            </a:r>
            <a:r>
              <a:rPr lang="en-US" dirty="0"/>
              <a:t> false</a:t>
            </a:r>
          </a:p>
          <a:p>
            <a:pPr lvl="1"/>
            <a:r>
              <a:rPr lang="zh-CN" altLang="en-US" dirty="0"/>
              <a:t>针对其它值，显示错误信息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98A-323D-443F-AB4D-3FAB6E2B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类型不能混着用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718E-6A87-405F-AC1D-EC02B56D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连接两个字符串，使用 </a:t>
            </a:r>
            <a:r>
              <a:rPr lang="en-US" altLang="zh-CN" dirty="0"/>
              <a:t>+ </a:t>
            </a:r>
            <a:r>
              <a:rPr lang="zh-CN" altLang="en-US" dirty="0"/>
              <a:t>运算符：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如果想连接字符串和数值，是会报错的：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B98ED-A6BB-4D8F-941B-BCA61B7A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21" y="2867084"/>
            <a:ext cx="6410958" cy="561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3BD24-BCB4-4D02-9469-C5830B29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21" y="4136531"/>
            <a:ext cx="6486467" cy="5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2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2908-88D2-4176-AAFD-25127E53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类型不能混着用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12E1-97F5-4E38-A05B-2CE61B9E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整型和浮点类型也不能混着用：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2DC8D-2216-49F7-AD1F-A6039A19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49" y="2823449"/>
            <a:ext cx="7637102" cy="12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0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4231-D572-418B-A455-6431808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7E46-68DA-4F34-BAF5-945D85EA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语言里，</a:t>
            </a:r>
            <a:r>
              <a:rPr lang="en-US" altLang="zh-CN" dirty="0"/>
              <a:t>“10” – 1 </a:t>
            </a:r>
            <a:r>
              <a:rPr lang="zh-CN" altLang="en-US" dirty="0"/>
              <a:t>这个表达式会报错吗？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FD2E-B35E-4ADF-A77A-F749E5E3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数值类型间的转换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F95B-32E6-4FA5-84A4-8F04DAB4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下例中，如果想把 </a:t>
            </a:r>
            <a:r>
              <a:rPr lang="en-US" altLang="zh-CN" dirty="0"/>
              <a:t>age </a:t>
            </a:r>
            <a:r>
              <a:rPr lang="zh-CN" altLang="en-US" dirty="0"/>
              <a:t>转化成 浮点类型，需要使用目标类型将其“包裹”起来：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19B40-D81B-43C0-A21C-A1A7BC9E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93" y="3235702"/>
            <a:ext cx="3473828" cy="8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54A0-D039-4D05-B4A1-7DE184A1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从浮点类型转为整数类型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D033-B693-4592-BADD-89F52BB9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可以从浮点类型转化为整数类型，小数点后边的部分会被截断，而不是舍入：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无符号和有符号整数类型之间也需要转换</a:t>
            </a:r>
            <a:endParaRPr lang="en-US" altLang="zh-CN" dirty="0"/>
          </a:p>
          <a:p>
            <a:r>
              <a:rPr lang="zh-CN" altLang="en-US" dirty="0"/>
              <a:t>不同大小的整数类型之间也需要转换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898DD-D833-48CD-8D91-8157A2FF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61" y="3223474"/>
            <a:ext cx="4004979" cy="7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DD5A-3C59-4C81-91B1-9386918A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类型转换时需要谨慎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6E7F-E631-4468-9168-8CC902B1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年，无人驾驶的阿丽亚娜 </a:t>
            </a:r>
            <a:r>
              <a:rPr lang="en-US" altLang="zh-CN" dirty="0"/>
              <a:t>5</a:t>
            </a:r>
            <a:r>
              <a:rPr lang="zh-CN" altLang="en-US" dirty="0"/>
              <a:t>号火箭偏离飞行路线，解体，发射后仅</a:t>
            </a:r>
            <a:r>
              <a:rPr lang="en-US" altLang="zh-CN" dirty="0"/>
              <a:t>40</a:t>
            </a:r>
            <a:r>
              <a:rPr lang="zh-CN" altLang="en-US" dirty="0"/>
              <a:t>秒爆炸。报告的原因是从 </a:t>
            </a:r>
            <a:r>
              <a:rPr lang="en-US" altLang="zh-CN" dirty="0"/>
              <a:t>float64 </a:t>
            </a:r>
            <a:r>
              <a:rPr lang="zh-CN" altLang="en-US" dirty="0"/>
              <a:t>到 </a:t>
            </a:r>
            <a:r>
              <a:rPr lang="en-US" altLang="zh-CN" dirty="0"/>
              <a:t>int16 </a:t>
            </a:r>
            <a:r>
              <a:rPr lang="zh-CN" altLang="en-US" dirty="0"/>
              <a:t>的类型转换错误，其值超过了 </a:t>
            </a:r>
            <a:r>
              <a:rPr lang="en-US" altLang="zh-CN" dirty="0"/>
              <a:t>int16 </a:t>
            </a:r>
            <a:r>
              <a:rPr lang="zh-CN" altLang="en-US" dirty="0"/>
              <a:t>所能容纳的最大值 </a:t>
            </a:r>
            <a:r>
              <a:rPr lang="en-US" altLang="zh-CN" dirty="0"/>
              <a:t>32767</a:t>
            </a:r>
            <a:r>
              <a:rPr lang="zh-CN" altLang="en-US" dirty="0"/>
              <a:t>。未处理的故障导致飞行控制系统没有方位数据，导致其偏离航向，解体，最终自毁。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3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199A-381C-4BB9-8402-69097B9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类型转换时需谨慎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160D-C365-4E14-BA90-564D5B29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“环绕行为”：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可以通过 </a:t>
            </a:r>
            <a:r>
              <a:rPr lang="en-US" altLang="zh-CN" dirty="0"/>
              <a:t>math </a:t>
            </a:r>
            <a:r>
              <a:rPr lang="zh-CN" altLang="en-US" dirty="0"/>
              <a:t>包提供的 </a:t>
            </a:r>
            <a:r>
              <a:rPr lang="en-US" altLang="zh-CN" dirty="0"/>
              <a:t>max</a:t>
            </a:r>
            <a:r>
              <a:rPr lang="zh-CN" altLang="en-US" dirty="0"/>
              <a:t>、</a:t>
            </a:r>
            <a:r>
              <a:rPr lang="en-US" altLang="zh-CN" dirty="0"/>
              <a:t>min </a:t>
            </a:r>
            <a:r>
              <a:rPr lang="zh-CN" altLang="en-US" dirty="0"/>
              <a:t>常量，来判断是否超过最大最小值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C56BA-7256-49C0-BDDC-B227CBB3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53" y="2435368"/>
            <a:ext cx="3265039" cy="1130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EAC18-6D7B-4CE3-BF51-C2D30375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53" y="3664557"/>
            <a:ext cx="1008818" cy="374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B4BDC-AB96-47D6-8363-C3EFE542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349" y="4691981"/>
            <a:ext cx="5019301" cy="13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29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909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Noto Sans</vt:lpstr>
      <vt:lpstr>Open Sans ExtraBold</vt:lpstr>
      <vt:lpstr>Trebuchet MS</vt:lpstr>
      <vt:lpstr>Berlin</vt:lpstr>
      <vt:lpstr>Go 语言快速入门 </vt:lpstr>
      <vt:lpstr>10. 类型间转换</vt:lpstr>
      <vt:lpstr>类型不能混着用</vt:lpstr>
      <vt:lpstr>类型不能混着用</vt:lpstr>
      <vt:lpstr>小测试</vt:lpstr>
      <vt:lpstr>数值类型间的转换</vt:lpstr>
      <vt:lpstr>从浮点类型转为整数类型</vt:lpstr>
      <vt:lpstr>类型转换时需要谨慎</vt:lpstr>
      <vt:lpstr>类型转换时需谨慎</vt:lpstr>
      <vt:lpstr>小测试</vt:lpstr>
      <vt:lpstr>字符串转换</vt:lpstr>
      <vt:lpstr>字符串转换</vt:lpstr>
      <vt:lpstr>字符串转换</vt:lpstr>
      <vt:lpstr>字符串转换</vt:lpstr>
      <vt:lpstr>小测试</vt:lpstr>
      <vt:lpstr>提示</vt:lpstr>
      <vt:lpstr>布尔类型的转换</vt:lpstr>
      <vt:lpstr>布尔类型的转换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Yang Xu</cp:lastModifiedBy>
  <cp:revision>1</cp:revision>
  <dcterms:created xsi:type="dcterms:W3CDTF">2020-07-27T05:06:48Z</dcterms:created>
  <dcterms:modified xsi:type="dcterms:W3CDTF">2020-08-06T12:20:45Z</dcterms:modified>
</cp:coreProperties>
</file>