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8" r:id="rId3"/>
    <p:sldId id="268" r:id="rId4"/>
    <p:sldId id="269" r:id="rId5"/>
    <p:sldId id="271" r:id="rId6"/>
    <p:sldId id="274" r:id="rId7"/>
    <p:sldId id="272" r:id="rId8"/>
    <p:sldId id="273" r:id="rId9"/>
    <p:sldId id="275" r:id="rId10"/>
    <p:sldId id="27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50EA58-C18E-42A5-87C5-DD3FAA71855D}" v="20" dt="2020-08-08T12:42:22.165"/>
    <p1510:client id="{CF3F5BDB-0B91-4808-8586-929403352B9C}" v="19" dt="2020-08-08T07:51:08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CF3F5BDB-0B91-4808-8586-929403352B9C}"/>
    <pc:docChg chg="undo custSel mod addSld delSld modSld">
      <pc:chgData name="Yang Xu" userId="2ef8d03b0d59ea36" providerId="LiveId" clId="{CF3F5BDB-0B91-4808-8586-929403352B9C}" dt="2020-08-08T07:51:08.578" v="2719"/>
      <pc:docMkLst>
        <pc:docMk/>
      </pc:docMkLst>
      <pc:sldChg chg="modTransition">
        <pc:chgData name="Yang Xu" userId="2ef8d03b0d59ea36" providerId="LiveId" clId="{CF3F5BDB-0B91-4808-8586-929403352B9C}" dt="2020-08-08T07:49:59.758" v="2706"/>
        <pc:sldMkLst>
          <pc:docMk/>
          <pc:sldMk cId="477735695" sldId="256"/>
        </pc:sldMkLst>
      </pc:sldChg>
      <pc:sldChg chg="modSp mod modTransition">
        <pc:chgData name="Yang Xu" userId="2ef8d03b0d59ea36" providerId="LiveId" clId="{CF3F5BDB-0B91-4808-8586-929403352B9C}" dt="2020-08-08T07:49:59.758" v="2706"/>
        <pc:sldMkLst>
          <pc:docMk/>
          <pc:sldMk cId="1936153105" sldId="258"/>
        </pc:sldMkLst>
        <pc:spChg chg="mod">
          <ac:chgData name="Yang Xu" userId="2ef8d03b0d59ea36" providerId="LiveId" clId="{CF3F5BDB-0B91-4808-8586-929403352B9C}" dt="2020-08-08T07:25:20.446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CF3F5BDB-0B91-4808-8586-929403352B9C}" dt="2020-08-08T07:49:59.758" v="2706"/>
        <pc:sldMkLst>
          <pc:docMk/>
          <pc:sldMk cId="2756408979" sldId="267"/>
        </pc:sldMkLst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768961048" sldId="268"/>
        </pc:sldMkLst>
        <pc:spChg chg="mod">
          <ac:chgData name="Yang Xu" userId="2ef8d03b0d59ea36" providerId="LiveId" clId="{CF3F5BDB-0B91-4808-8586-929403352B9C}" dt="2020-08-08T07:25:48.772" v="37" actId="20577"/>
          <ac:spMkLst>
            <pc:docMk/>
            <pc:sldMk cId="768961048" sldId="268"/>
            <ac:spMk id="2" creationId="{7A8EDBE8-E1FC-40DD-9106-696E4C0C7273}"/>
          </ac:spMkLst>
        </pc:spChg>
        <pc:spChg chg="mod">
          <ac:chgData name="Yang Xu" userId="2ef8d03b0d59ea36" providerId="LiveId" clId="{CF3F5BDB-0B91-4808-8586-929403352B9C}" dt="2020-08-08T07:27:13.007" v="189" actId="20577"/>
          <ac:spMkLst>
            <pc:docMk/>
            <pc:sldMk cId="768961048" sldId="268"/>
            <ac:spMk id="3" creationId="{B8206A76-4DF4-48F2-A5CD-F50CAD3F448C}"/>
          </ac:spMkLst>
        </pc:sp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2319799309" sldId="268"/>
        </pc:sldMkLst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2625806030" sldId="269"/>
        </pc:sldMkLst>
      </pc:sldChg>
      <pc:sldChg chg="addSp delSp modSp new mod modTransition modAnim">
        <pc:chgData name="Yang Xu" userId="2ef8d03b0d59ea36" providerId="LiveId" clId="{CF3F5BDB-0B91-4808-8586-929403352B9C}" dt="2020-08-08T07:50:08.652" v="2707"/>
        <pc:sldMkLst>
          <pc:docMk/>
          <pc:sldMk cId="2672573667" sldId="269"/>
        </pc:sldMkLst>
        <pc:spChg chg="mod">
          <ac:chgData name="Yang Xu" userId="2ef8d03b0d59ea36" providerId="LiveId" clId="{CF3F5BDB-0B91-4808-8586-929403352B9C}" dt="2020-08-08T07:28:45.365" v="209" actId="20577"/>
          <ac:spMkLst>
            <pc:docMk/>
            <pc:sldMk cId="2672573667" sldId="269"/>
            <ac:spMk id="2" creationId="{1E9BCADF-9D1C-45EB-AC22-42D5D54767D5}"/>
          </ac:spMkLst>
        </pc:spChg>
        <pc:spChg chg="mod">
          <ac:chgData name="Yang Xu" userId="2ef8d03b0d59ea36" providerId="LiveId" clId="{CF3F5BDB-0B91-4808-8586-929403352B9C}" dt="2020-08-08T07:30:29.802" v="393"/>
          <ac:spMkLst>
            <pc:docMk/>
            <pc:sldMk cId="2672573667" sldId="269"/>
            <ac:spMk id="3" creationId="{F0C6FC23-1CF0-4A9E-BAA6-0774DE8969AB}"/>
          </ac:spMkLst>
        </pc:spChg>
        <pc:spChg chg="add del">
          <ac:chgData name="Yang Xu" userId="2ef8d03b0d59ea36" providerId="LiveId" clId="{CF3F5BDB-0B91-4808-8586-929403352B9C}" dt="2020-08-08T07:29:52.519" v="346"/>
          <ac:spMkLst>
            <pc:docMk/>
            <pc:sldMk cId="2672573667" sldId="269"/>
            <ac:spMk id="4" creationId="{90760284-E50B-4EEA-9CCE-5A0536353470}"/>
          </ac:spMkLst>
        </pc:sp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116271590" sldId="270"/>
        </pc:sldMkLst>
      </pc:sldChg>
      <pc:sldChg chg="addSp modSp new mod modTransition modAnim">
        <pc:chgData name="Yang Xu" userId="2ef8d03b0d59ea36" providerId="LiveId" clId="{CF3F5BDB-0B91-4808-8586-929403352B9C}" dt="2020-08-08T07:50:15.802" v="2708"/>
        <pc:sldMkLst>
          <pc:docMk/>
          <pc:sldMk cId="3230222935" sldId="270"/>
        </pc:sldMkLst>
        <pc:spChg chg="mod">
          <ac:chgData name="Yang Xu" userId="2ef8d03b0d59ea36" providerId="LiveId" clId="{CF3F5BDB-0B91-4808-8586-929403352B9C}" dt="2020-08-08T07:30:41.609" v="411" actId="20577"/>
          <ac:spMkLst>
            <pc:docMk/>
            <pc:sldMk cId="3230222935" sldId="270"/>
            <ac:spMk id="2" creationId="{0C6CA501-573F-4DAF-86B5-E7465154DB39}"/>
          </ac:spMkLst>
        </pc:spChg>
        <pc:spChg chg="mod">
          <ac:chgData name="Yang Xu" userId="2ef8d03b0d59ea36" providerId="LiveId" clId="{CF3F5BDB-0B91-4808-8586-929403352B9C}" dt="2020-08-08T07:30:57.497" v="453" actId="20577"/>
          <ac:spMkLst>
            <pc:docMk/>
            <pc:sldMk cId="3230222935" sldId="270"/>
            <ac:spMk id="3" creationId="{B74D8849-31E3-4F61-82B0-C53D3DA698F6}"/>
          </ac:spMkLst>
        </pc:spChg>
        <pc:picChg chg="add mod">
          <ac:chgData name="Yang Xu" userId="2ef8d03b0d59ea36" providerId="LiveId" clId="{CF3F5BDB-0B91-4808-8586-929403352B9C}" dt="2020-08-08T07:31:23.960" v="457" actId="1076"/>
          <ac:picMkLst>
            <pc:docMk/>
            <pc:sldMk cId="3230222935" sldId="270"/>
            <ac:picMk id="4" creationId="{29E203A8-D2D9-4DB2-AE29-64FCAA0EA1C2}"/>
          </ac:picMkLst>
        </pc:pic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1422299868" sldId="271"/>
        </pc:sldMkLst>
      </pc:sldChg>
      <pc:sldChg chg="modSp new mod modTransition modAnim">
        <pc:chgData name="Yang Xu" userId="2ef8d03b0d59ea36" providerId="LiveId" clId="{CF3F5BDB-0B91-4808-8586-929403352B9C}" dt="2020-08-08T07:50:22.416" v="2709"/>
        <pc:sldMkLst>
          <pc:docMk/>
          <pc:sldMk cId="2657410971" sldId="271"/>
        </pc:sldMkLst>
        <pc:spChg chg="mod">
          <ac:chgData name="Yang Xu" userId="2ef8d03b0d59ea36" providerId="LiveId" clId="{CF3F5BDB-0B91-4808-8586-929403352B9C}" dt="2020-08-08T07:31:35.110" v="459"/>
          <ac:spMkLst>
            <pc:docMk/>
            <pc:sldMk cId="2657410971" sldId="271"/>
            <ac:spMk id="2" creationId="{3EE3C4A5-A651-4725-B07A-BA5B1D4EC1C4}"/>
          </ac:spMkLst>
        </pc:spChg>
        <pc:spChg chg="mod">
          <ac:chgData name="Yang Xu" userId="2ef8d03b0d59ea36" providerId="LiveId" clId="{CF3F5BDB-0B91-4808-8586-929403352B9C}" dt="2020-08-08T07:32:54.069" v="666" actId="20577"/>
          <ac:spMkLst>
            <pc:docMk/>
            <pc:sldMk cId="2657410971" sldId="271"/>
            <ac:spMk id="3" creationId="{D648C4CD-95D5-45AD-91CF-8C55B8D44026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3097090621" sldId="272"/>
        </pc:sldMkLst>
        <pc:spChg chg="mod">
          <ac:chgData name="Yang Xu" userId="2ef8d03b0d59ea36" providerId="LiveId" clId="{CF3F5BDB-0B91-4808-8586-929403352B9C}" dt="2020-08-08T07:33:13.536" v="684" actId="20577"/>
          <ac:spMkLst>
            <pc:docMk/>
            <pc:sldMk cId="3097090621" sldId="272"/>
            <ac:spMk id="2" creationId="{C6C8BAC7-C95C-4E61-91B1-9C3F10500C11}"/>
          </ac:spMkLst>
        </pc:spChg>
        <pc:spChg chg="mod">
          <ac:chgData name="Yang Xu" userId="2ef8d03b0d59ea36" providerId="LiveId" clId="{CF3F5BDB-0B91-4808-8586-929403352B9C}" dt="2020-08-08T07:33:34.625" v="734" actId="20577"/>
          <ac:spMkLst>
            <pc:docMk/>
            <pc:sldMk cId="3097090621" sldId="272"/>
            <ac:spMk id="3" creationId="{12A09736-BEF6-48AE-815C-61C6E8A7AD7E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2069584869" sldId="273"/>
        </pc:sldMkLst>
        <pc:spChg chg="mod">
          <ac:chgData name="Yang Xu" userId="2ef8d03b0d59ea36" providerId="LiveId" clId="{CF3F5BDB-0B91-4808-8586-929403352B9C}" dt="2020-08-08T07:34:25.608" v="816" actId="20577"/>
          <ac:spMkLst>
            <pc:docMk/>
            <pc:sldMk cId="2069584869" sldId="273"/>
            <ac:spMk id="2" creationId="{A25C316C-F823-4BC2-A861-87732DC952D1}"/>
          </ac:spMkLst>
        </pc:spChg>
        <pc:spChg chg="mod">
          <ac:chgData name="Yang Xu" userId="2ef8d03b0d59ea36" providerId="LiveId" clId="{CF3F5BDB-0B91-4808-8586-929403352B9C}" dt="2020-08-08T07:34:10.711" v="799"/>
          <ac:spMkLst>
            <pc:docMk/>
            <pc:sldMk cId="2069584869" sldId="273"/>
            <ac:spMk id="3" creationId="{FBED2533-C34D-4B85-AE42-6D35191E18B2}"/>
          </ac:spMkLst>
        </pc:spChg>
      </pc:sldChg>
      <pc:sldChg chg="modSp new mod modTransition modAnim">
        <pc:chgData name="Yang Xu" userId="2ef8d03b0d59ea36" providerId="LiveId" clId="{CF3F5BDB-0B91-4808-8586-929403352B9C}" dt="2020-08-08T07:50:38.017" v="2711"/>
        <pc:sldMkLst>
          <pc:docMk/>
          <pc:sldMk cId="3705669340" sldId="274"/>
        </pc:sldMkLst>
        <pc:spChg chg="mod">
          <ac:chgData name="Yang Xu" userId="2ef8d03b0d59ea36" providerId="LiveId" clId="{CF3F5BDB-0B91-4808-8586-929403352B9C}" dt="2020-08-08T07:34:28.227" v="818"/>
          <ac:spMkLst>
            <pc:docMk/>
            <pc:sldMk cId="3705669340" sldId="274"/>
            <ac:spMk id="2" creationId="{6BE13CE5-E5EE-47D1-8E82-3AF70F4E3649}"/>
          </ac:spMkLst>
        </pc:spChg>
        <pc:spChg chg="mod">
          <ac:chgData name="Yang Xu" userId="2ef8d03b0d59ea36" providerId="LiveId" clId="{CF3F5BDB-0B91-4808-8586-929403352B9C}" dt="2020-08-08T07:35:30.773" v="1002" actId="20577"/>
          <ac:spMkLst>
            <pc:docMk/>
            <pc:sldMk cId="3705669340" sldId="274"/>
            <ac:spMk id="3" creationId="{880C60AC-E00A-4912-8831-1078ED0ED510}"/>
          </ac:spMkLst>
        </pc:spChg>
      </pc:sldChg>
      <pc:sldChg chg="modSp new mod modTransition modAnim">
        <pc:chgData name="Yang Xu" userId="2ef8d03b0d59ea36" providerId="LiveId" clId="{CF3F5BDB-0B91-4808-8586-929403352B9C}" dt="2020-08-08T07:50:43.276" v="2713"/>
        <pc:sldMkLst>
          <pc:docMk/>
          <pc:sldMk cId="3870262589" sldId="275"/>
        </pc:sldMkLst>
        <pc:spChg chg="mod">
          <ac:chgData name="Yang Xu" userId="2ef8d03b0d59ea36" providerId="LiveId" clId="{CF3F5BDB-0B91-4808-8586-929403352B9C}" dt="2020-08-08T07:35:40.112" v="1021" actId="20577"/>
          <ac:spMkLst>
            <pc:docMk/>
            <pc:sldMk cId="3870262589" sldId="275"/>
            <ac:spMk id="2" creationId="{78E7F1D4-CD1C-44CF-9F68-CFCE926DFF59}"/>
          </ac:spMkLst>
        </pc:spChg>
        <pc:spChg chg="mod">
          <ac:chgData name="Yang Xu" userId="2ef8d03b0d59ea36" providerId="LiveId" clId="{CF3F5BDB-0B91-4808-8586-929403352B9C}" dt="2020-08-08T07:37:28.582" v="1278"/>
          <ac:spMkLst>
            <pc:docMk/>
            <pc:sldMk cId="3870262589" sldId="275"/>
            <ac:spMk id="3" creationId="{403D9CD2-9139-44BB-8A77-A184C1C9AF25}"/>
          </ac:spMkLst>
        </pc:spChg>
      </pc:sldChg>
      <pc:sldChg chg="modSp new mod modTransition modAnim">
        <pc:chgData name="Yang Xu" userId="2ef8d03b0d59ea36" providerId="LiveId" clId="{CF3F5BDB-0B91-4808-8586-929403352B9C}" dt="2020-08-08T07:50:50.785" v="2715"/>
        <pc:sldMkLst>
          <pc:docMk/>
          <pc:sldMk cId="617744674" sldId="276"/>
        </pc:sldMkLst>
        <pc:spChg chg="mod">
          <ac:chgData name="Yang Xu" userId="2ef8d03b0d59ea36" providerId="LiveId" clId="{CF3F5BDB-0B91-4808-8586-929403352B9C}" dt="2020-08-08T07:37:51.496" v="1301" actId="20577"/>
          <ac:spMkLst>
            <pc:docMk/>
            <pc:sldMk cId="617744674" sldId="276"/>
            <ac:spMk id="2" creationId="{6EFD025B-598C-4430-BD99-453EAFC97508}"/>
          </ac:spMkLst>
        </pc:spChg>
        <pc:spChg chg="mod">
          <ac:chgData name="Yang Xu" userId="2ef8d03b0d59ea36" providerId="LiveId" clId="{CF3F5BDB-0B91-4808-8586-929403352B9C}" dt="2020-08-08T07:41:15.784" v="1743" actId="20577"/>
          <ac:spMkLst>
            <pc:docMk/>
            <pc:sldMk cId="617744674" sldId="276"/>
            <ac:spMk id="3" creationId="{C63223CF-4E8D-4EBF-87AC-F27BD881876D}"/>
          </ac:spMkLst>
        </pc:spChg>
      </pc:sldChg>
      <pc:sldChg chg="modSp new mod modTransition modAnim">
        <pc:chgData name="Yang Xu" userId="2ef8d03b0d59ea36" providerId="LiveId" clId="{CF3F5BDB-0B91-4808-8586-929403352B9C}" dt="2020-08-08T07:50:57.135" v="2717"/>
        <pc:sldMkLst>
          <pc:docMk/>
          <pc:sldMk cId="3849998938" sldId="277"/>
        </pc:sldMkLst>
        <pc:spChg chg="mod">
          <ac:chgData name="Yang Xu" userId="2ef8d03b0d59ea36" providerId="LiveId" clId="{CF3F5BDB-0B91-4808-8586-929403352B9C}" dt="2020-08-08T07:41:30.707" v="1756" actId="20577"/>
          <ac:spMkLst>
            <pc:docMk/>
            <pc:sldMk cId="3849998938" sldId="277"/>
            <ac:spMk id="2" creationId="{D82F5C20-E139-499F-803A-07713A44C8E8}"/>
          </ac:spMkLst>
        </pc:spChg>
        <pc:spChg chg="mod">
          <ac:chgData name="Yang Xu" userId="2ef8d03b0d59ea36" providerId="LiveId" clId="{CF3F5BDB-0B91-4808-8586-929403352B9C}" dt="2020-08-08T07:49:55.322" v="2705" actId="12"/>
          <ac:spMkLst>
            <pc:docMk/>
            <pc:sldMk cId="3849998938" sldId="277"/>
            <ac:spMk id="3" creationId="{C2142ACD-42C7-41FE-9664-514BABE1F296}"/>
          </ac:spMkLst>
        </pc:spChg>
      </pc:sldChg>
      <pc:sldChg chg="addSp modSp new mod modTransition setBg">
        <pc:chgData name="Yang Xu" userId="2ef8d03b0d59ea36" providerId="LiveId" clId="{CF3F5BDB-0B91-4808-8586-929403352B9C}" dt="2020-08-08T07:49:59.758" v="2706"/>
        <pc:sldMkLst>
          <pc:docMk/>
          <pc:sldMk cId="3983072969" sldId="278"/>
        </pc:sldMkLst>
        <pc:spChg chg="mo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2" creationId="{CF9C2FE1-4A1B-4D60-B51A-67561D9CCA5A}"/>
          </ac:spMkLst>
        </pc:spChg>
        <pc:spChg chg="mod">
          <ac:chgData name="Yang Xu" userId="2ef8d03b0d59ea36" providerId="LiveId" clId="{CF3F5BDB-0B91-4808-8586-929403352B9C}" dt="2020-08-08T07:45:16.041" v="2200" actId="20577"/>
          <ac:spMkLst>
            <pc:docMk/>
            <pc:sldMk cId="3983072969" sldId="278"/>
            <ac:spMk id="3" creationId="{A2105BA6-0F97-4822-BC49-9B1C731D0A47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9" creationId="{8DCA3673-CDE4-40C5-9FA8-F89874CFBA73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13" creationId="{0FFFD040-32A9-4D2B-86CA-599D030A4161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15" creationId="{863205CA-B7FF-4C25-A4C8-3BBBCE19D950}"/>
          </ac:spMkLst>
        </pc:spChg>
        <pc:picChg chg="add mo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4" creationId="{0185E652-0F9D-4D71-B141-92DF22B41D38}"/>
          </ac:picMkLst>
        </pc:picChg>
        <pc:picChg chg="ad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11" creationId="{95756E8F-499C-4533-BBE8-309C3E8D985C}"/>
          </ac:picMkLst>
        </pc:picChg>
        <pc:picChg chg="ad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17" creationId="{306E3F32-3C1A-4B6E-AF26-8A15A788560F}"/>
          </ac:picMkLst>
        </pc:pic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3910733182" sldId="279"/>
        </pc:sldMkLst>
        <pc:spChg chg="mod">
          <ac:chgData name="Yang Xu" userId="2ef8d03b0d59ea36" providerId="LiveId" clId="{CF3F5BDB-0B91-4808-8586-929403352B9C}" dt="2020-08-08T07:44:08.060" v="2064"/>
          <ac:spMkLst>
            <pc:docMk/>
            <pc:sldMk cId="3910733182" sldId="279"/>
            <ac:spMk id="2" creationId="{0473D147-460E-4DCB-BE94-3F5B157CBEA5}"/>
          </ac:spMkLst>
        </pc:spChg>
        <pc:spChg chg="mod">
          <ac:chgData name="Yang Xu" userId="2ef8d03b0d59ea36" providerId="LiveId" clId="{CF3F5BDB-0B91-4808-8586-929403352B9C}" dt="2020-08-08T07:44:33.075" v="2171" actId="20577"/>
          <ac:spMkLst>
            <pc:docMk/>
            <pc:sldMk cId="3910733182" sldId="279"/>
            <ac:spMk id="3" creationId="{8624AB6A-66A0-4AFB-B12E-DD9582CFCDBB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1072030202" sldId="280"/>
        </pc:sldMkLst>
        <pc:spChg chg="mod">
          <ac:chgData name="Yang Xu" userId="2ef8d03b0d59ea36" providerId="LiveId" clId="{CF3F5BDB-0B91-4808-8586-929403352B9C}" dt="2020-08-08T07:45:31.826" v="2227" actId="20577"/>
          <ac:spMkLst>
            <pc:docMk/>
            <pc:sldMk cId="1072030202" sldId="280"/>
            <ac:spMk id="2" creationId="{B926C8AC-D20C-4EC7-A65B-EEC1C5A64471}"/>
          </ac:spMkLst>
        </pc:spChg>
        <pc:spChg chg="mod">
          <ac:chgData name="Yang Xu" userId="2ef8d03b0d59ea36" providerId="LiveId" clId="{CF3F5BDB-0B91-4808-8586-929403352B9C}" dt="2020-08-08T07:45:43.671" v="2293" actId="20577"/>
          <ac:spMkLst>
            <pc:docMk/>
            <pc:sldMk cId="1072030202" sldId="280"/>
            <ac:spMk id="3" creationId="{D86D855D-BAF9-4613-ADDC-1F8CCE860E7E}"/>
          </ac:spMkLst>
        </pc:spChg>
      </pc:sldChg>
      <pc:sldChg chg="addSp modSp new mod modTransition setBg modAnim">
        <pc:chgData name="Yang Xu" userId="2ef8d03b0d59ea36" providerId="LiveId" clId="{CF3F5BDB-0B91-4808-8586-929403352B9C}" dt="2020-08-08T07:51:08.578" v="2719"/>
        <pc:sldMkLst>
          <pc:docMk/>
          <pc:sldMk cId="3898539778" sldId="281"/>
        </pc:sldMkLst>
        <pc:spChg chg="mo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2" creationId="{FA360146-D6C1-42B8-904F-A43FCCA0F03B}"/>
          </ac:spMkLst>
        </pc:spChg>
        <pc:spChg chg="mod">
          <ac:chgData name="Yang Xu" userId="2ef8d03b0d59ea36" providerId="LiveId" clId="{CF3F5BDB-0B91-4808-8586-929403352B9C}" dt="2020-08-08T07:49:48.390" v="2704" actId="403"/>
          <ac:spMkLst>
            <pc:docMk/>
            <pc:sldMk cId="3898539778" sldId="281"/>
            <ac:spMk id="3" creationId="{8707678E-6A05-4191-B8AA-8E8BF862B681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0" creationId="{8DCA3673-CDE4-40C5-9FA8-F89874CFBA73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4" creationId="{0FFFD040-32A9-4D2B-86CA-599D030A4161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6" creationId="{863205CA-B7FF-4C25-A4C8-3BBBCE19D950}"/>
          </ac:spMkLst>
        </pc:spChg>
        <pc:picChg chg="add">
          <ac:chgData name="Yang Xu" userId="2ef8d03b0d59ea36" providerId="LiveId" clId="{CF3F5BDB-0B91-4808-8586-929403352B9C}" dt="2020-08-08T07:46:12.635" v="2328" actId="22"/>
          <ac:picMkLst>
            <pc:docMk/>
            <pc:sldMk cId="3898539778" sldId="281"/>
            <ac:picMk id="5" creationId="{59F92BF3-867C-4FD0-8DBC-BD6EECEE6C1B}"/>
          </ac:picMkLst>
        </pc:picChg>
        <pc:picChg chg="add">
          <ac:chgData name="Yang Xu" userId="2ef8d03b0d59ea36" providerId="LiveId" clId="{CF3F5BDB-0B91-4808-8586-929403352B9C}" dt="2020-08-08T07:46:20.827" v="2329" actId="26606"/>
          <ac:picMkLst>
            <pc:docMk/>
            <pc:sldMk cId="3898539778" sldId="281"/>
            <ac:picMk id="12" creationId="{95756E8F-499C-4533-BBE8-309C3E8D985C}"/>
          </ac:picMkLst>
        </pc:picChg>
        <pc:picChg chg="add">
          <ac:chgData name="Yang Xu" userId="2ef8d03b0d59ea36" providerId="LiveId" clId="{CF3F5BDB-0B91-4808-8586-929403352B9C}" dt="2020-08-08T07:46:20.827" v="2329" actId="26606"/>
          <ac:picMkLst>
            <pc:docMk/>
            <pc:sldMk cId="3898539778" sldId="281"/>
            <ac:picMk id="18" creationId="{306E3F32-3C1A-4B6E-AF26-8A15A788560F}"/>
          </ac:picMkLst>
        </pc:picChg>
      </pc:sldChg>
    </pc:docChg>
  </pc:docChgLst>
  <pc:docChgLst>
    <pc:chgData name="Yang Xu" userId="2ef8d03b0d59ea36" providerId="LiveId" clId="{6E093454-305C-4B51-B53E-A6FAA56741BC}"/>
    <pc:docChg chg="undo custSel mod addSld delSld modSld">
      <pc:chgData name="Yang Xu" userId="2ef8d03b0d59ea36" providerId="LiveId" clId="{6E093454-305C-4B51-B53E-A6FAA56741BC}" dt="2020-07-15T12:52:53.901" v="2158"/>
      <pc:docMkLst>
        <pc:docMk/>
      </pc:docMkLst>
      <pc:sldChg chg="modTransition">
        <pc:chgData name="Yang Xu" userId="2ef8d03b0d59ea36" providerId="LiveId" clId="{6E093454-305C-4B51-B53E-A6FAA56741BC}" dt="2020-07-15T12:52:53.901" v="2158"/>
        <pc:sldMkLst>
          <pc:docMk/>
          <pc:sldMk cId="477735695" sldId="256"/>
        </pc:sldMkLst>
      </pc:sldChg>
      <pc:sldChg chg="modSp mod">
        <pc:chgData name="Yang Xu" userId="2ef8d03b0d59ea36" providerId="LiveId" clId="{6E093454-305C-4B51-B53E-A6FAA56741BC}" dt="2020-07-15T12:22:44.257" v="20" actId="20577"/>
        <pc:sldMkLst>
          <pc:docMk/>
          <pc:sldMk cId="1936153105" sldId="258"/>
        </pc:sldMkLst>
        <pc:spChg chg="mod">
          <ac:chgData name="Yang Xu" userId="2ef8d03b0d59ea36" providerId="LiveId" clId="{6E093454-305C-4B51-B53E-A6FAA56741BC}" dt="2020-07-15T12:22:44.257" v="20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6E093454-305C-4B51-B53E-A6FAA56741BC}" dt="2020-07-15T12:49:56.650" v="2140" actId="20577"/>
        <pc:sldMkLst>
          <pc:docMk/>
          <pc:sldMk cId="2756408979" sldId="267"/>
        </pc:sldMkLst>
        <pc:spChg chg="mod">
          <ac:chgData name="Yang Xu" userId="2ef8d03b0d59ea36" providerId="LiveId" clId="{6E093454-305C-4B51-B53E-A6FAA56741BC}" dt="2020-07-15T12:49:56.650" v="2140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778569500" sldId="268"/>
        </pc:sldMkLst>
      </pc:sldChg>
      <pc:sldChg chg="modSp new mod modAnim">
        <pc:chgData name="Yang Xu" userId="2ef8d03b0d59ea36" providerId="LiveId" clId="{6E093454-305C-4B51-B53E-A6FAA56741BC}" dt="2020-07-15T12:51:32.214" v="2142"/>
        <pc:sldMkLst>
          <pc:docMk/>
          <pc:sldMk cId="1434511907" sldId="268"/>
        </pc:sldMkLst>
        <pc:spChg chg="mod">
          <ac:chgData name="Yang Xu" userId="2ef8d03b0d59ea36" providerId="LiveId" clId="{6E093454-305C-4B51-B53E-A6FAA56741BC}" dt="2020-07-15T12:24:34.852" v="38" actId="20577"/>
          <ac:spMkLst>
            <pc:docMk/>
            <pc:sldMk cId="1434511907" sldId="268"/>
            <ac:spMk id="2" creationId="{5F1097E6-D1C6-4B49-844A-CF19999B7705}"/>
          </ac:spMkLst>
        </pc:spChg>
        <pc:spChg chg="mod">
          <ac:chgData name="Yang Xu" userId="2ef8d03b0d59ea36" providerId="LiveId" clId="{6E093454-305C-4B51-B53E-A6FAA56741BC}" dt="2020-07-15T12:28:27.261" v="545" actId="20577"/>
          <ac:spMkLst>
            <pc:docMk/>
            <pc:sldMk cId="1434511907" sldId="268"/>
            <ac:spMk id="3" creationId="{60FCA9F2-B8EB-46AE-B98E-87DDCB6780B0}"/>
          </ac:spMkLst>
        </pc:spChg>
      </pc:sldChg>
      <pc:sldChg chg="modSp new mod modAnim">
        <pc:chgData name="Yang Xu" userId="2ef8d03b0d59ea36" providerId="LiveId" clId="{6E093454-305C-4B51-B53E-A6FAA56741BC}" dt="2020-07-15T12:51:38.075" v="2144"/>
        <pc:sldMkLst>
          <pc:docMk/>
          <pc:sldMk cId="1530580922" sldId="269"/>
        </pc:sldMkLst>
        <pc:spChg chg="mod">
          <ac:chgData name="Yang Xu" userId="2ef8d03b0d59ea36" providerId="LiveId" clId="{6E093454-305C-4B51-B53E-A6FAA56741BC}" dt="2020-07-15T12:28:56.786" v="566" actId="20577"/>
          <ac:spMkLst>
            <pc:docMk/>
            <pc:sldMk cId="1530580922" sldId="269"/>
            <ac:spMk id="2" creationId="{2949A4AA-1BE2-474F-8CD6-17765FCBA77C}"/>
          </ac:spMkLst>
        </pc:spChg>
        <pc:spChg chg="mod">
          <ac:chgData name="Yang Xu" userId="2ef8d03b0d59ea36" providerId="LiveId" clId="{6E093454-305C-4B51-B53E-A6FAA56741BC}" dt="2020-07-15T12:29:40.567" v="685" actId="20577"/>
          <ac:spMkLst>
            <pc:docMk/>
            <pc:sldMk cId="1530580922" sldId="269"/>
            <ac:spMk id="3" creationId="{D9881ED1-1A98-4532-BE12-CE036D15B8A6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1873718467" sldId="269"/>
        </pc:sldMkLst>
      </pc:sldChg>
      <pc:sldChg chg="modSp new mod modAnim">
        <pc:chgData name="Yang Xu" userId="2ef8d03b0d59ea36" providerId="LiveId" clId="{6E093454-305C-4B51-B53E-A6FAA56741BC}" dt="2020-07-15T12:51:52.392" v="2147"/>
        <pc:sldMkLst>
          <pc:docMk/>
          <pc:sldMk cId="623297644" sldId="270"/>
        </pc:sldMkLst>
        <pc:spChg chg="mod">
          <ac:chgData name="Yang Xu" userId="2ef8d03b0d59ea36" providerId="LiveId" clId="{6E093454-305C-4B51-B53E-A6FAA56741BC}" dt="2020-07-15T12:31:29.493" v="693" actId="20577"/>
          <ac:spMkLst>
            <pc:docMk/>
            <pc:sldMk cId="623297644" sldId="270"/>
            <ac:spMk id="2" creationId="{5AA84C64-EC57-48F9-9579-78500724891E}"/>
          </ac:spMkLst>
        </pc:spChg>
        <pc:spChg chg="mod">
          <ac:chgData name="Yang Xu" userId="2ef8d03b0d59ea36" providerId="LiveId" clId="{6E093454-305C-4B51-B53E-A6FAA56741BC}" dt="2020-07-15T12:32:40.573" v="833" actId="20577"/>
          <ac:spMkLst>
            <pc:docMk/>
            <pc:sldMk cId="623297644" sldId="270"/>
            <ac:spMk id="3" creationId="{06E9D4FD-7C3C-40A7-86EA-BD957C6D1561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571275403" sldId="270"/>
        </pc:sldMkLst>
      </pc:sldChg>
      <pc:sldChg chg="modSp new mod modAnim">
        <pc:chgData name="Yang Xu" userId="2ef8d03b0d59ea36" providerId="LiveId" clId="{6E093454-305C-4B51-B53E-A6FAA56741BC}" dt="2020-07-15T12:52:01.856" v="2149"/>
        <pc:sldMkLst>
          <pc:docMk/>
          <pc:sldMk cId="55991947" sldId="271"/>
        </pc:sldMkLst>
        <pc:spChg chg="mod">
          <ac:chgData name="Yang Xu" userId="2ef8d03b0d59ea36" providerId="LiveId" clId="{6E093454-305C-4B51-B53E-A6FAA56741BC}" dt="2020-07-15T12:34:48.470" v="862" actId="20577"/>
          <ac:spMkLst>
            <pc:docMk/>
            <pc:sldMk cId="55991947" sldId="271"/>
            <ac:spMk id="2" creationId="{174E9556-4F72-41E5-AB9D-A8F96D77C976}"/>
          </ac:spMkLst>
        </pc:spChg>
        <pc:spChg chg="mod">
          <ac:chgData name="Yang Xu" userId="2ef8d03b0d59ea36" providerId="LiveId" clId="{6E093454-305C-4B51-B53E-A6FAA56741BC}" dt="2020-07-15T12:35:56.961" v="971" actId="20577"/>
          <ac:spMkLst>
            <pc:docMk/>
            <pc:sldMk cId="55991947" sldId="271"/>
            <ac:spMk id="3" creationId="{3DACAA6A-6441-43E9-8089-2EF12FCE70D0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394990436" sldId="271"/>
        </pc:sldMkLst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75189853" sldId="272"/>
        </pc:sldMkLst>
      </pc:sldChg>
      <pc:sldChg chg="addSp delSp modSp new mod setBg modAnim">
        <pc:chgData name="Yang Xu" userId="2ef8d03b0d59ea36" providerId="LiveId" clId="{6E093454-305C-4B51-B53E-A6FAA56741BC}" dt="2020-07-15T12:52:20.784" v="2153"/>
        <pc:sldMkLst>
          <pc:docMk/>
          <pc:sldMk cId="1451111282" sldId="272"/>
        </pc:sldMkLst>
        <pc:spChg chg="mod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2" creationId="{DE64307D-6546-4C49-A6F3-323AF6865B4B}"/>
          </ac:spMkLst>
        </pc:spChg>
        <pc:spChg chg="mod">
          <ac:chgData name="Yang Xu" userId="2ef8d03b0d59ea36" providerId="LiveId" clId="{6E093454-305C-4B51-B53E-A6FAA56741BC}" dt="2020-07-15T12:40:07.288" v="1192" actId="20577"/>
          <ac:spMkLst>
            <pc:docMk/>
            <pc:sldMk cId="1451111282" sldId="272"/>
            <ac:spMk id="3" creationId="{7A6514FA-9746-4B01-8852-9B4D9DED08BA}"/>
          </ac:spMkLst>
        </pc:spChg>
        <pc:spChg chg="add del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14" creationId="{CD913264-54ED-4FC1-AD22-DAD435060D3D}"/>
          </ac:spMkLst>
        </pc:spChg>
        <pc:grpChg chg="add del">
          <ac:chgData name="Yang Xu" userId="2ef8d03b0d59ea36" providerId="LiveId" clId="{6E093454-305C-4B51-B53E-A6FAA56741BC}" dt="2020-07-15T12:37:47.279" v="1090" actId="26606"/>
          <ac:grpSpMkLst>
            <pc:docMk/>
            <pc:sldMk cId="1451111282" sldId="272"/>
            <ac:grpSpMk id="10" creationId="{A00FF9E7-8E46-4DC0-93DA-60BE0E460B25}"/>
          </ac:grpSpMkLst>
        </pc:grpChg>
        <pc:picChg chg="add mod">
          <ac:chgData name="Yang Xu" userId="2ef8d03b0d59ea36" providerId="LiveId" clId="{6E093454-305C-4B51-B53E-A6FAA56741BC}" dt="2020-07-15T12:39:49.229" v="1147" actId="1076"/>
          <ac:picMkLst>
            <pc:docMk/>
            <pc:sldMk cId="1451111282" sldId="272"/>
            <ac:picMk id="4" creationId="{61BA2574-988B-4B44-85A2-41D1CA556E63}"/>
          </ac:picMkLst>
        </pc:picChg>
        <pc:picChg chg="add mod">
          <ac:chgData name="Yang Xu" userId="2ef8d03b0d59ea36" providerId="LiveId" clId="{6E093454-305C-4B51-B53E-A6FAA56741BC}" dt="2020-07-15T12:39:50.656" v="1148" actId="1076"/>
          <ac:picMkLst>
            <pc:docMk/>
            <pc:sldMk cId="1451111282" sldId="272"/>
            <ac:picMk id="5" creationId="{D4A824AC-2942-41FF-B511-4940CE7084C2}"/>
          </ac:picMkLst>
        </pc:picChg>
        <pc:picChg chg="add del">
          <ac:chgData name="Yang Xu" userId="2ef8d03b0d59ea36" providerId="LiveId" clId="{6E093454-305C-4B51-B53E-A6FAA56741BC}" dt="2020-07-15T12:37:47.279" v="1090" actId="26606"/>
          <ac:picMkLst>
            <pc:docMk/>
            <pc:sldMk cId="1451111282" sldId="272"/>
            <ac:picMk id="16" creationId="{8E6B0E65-BA50-47AD-B2B4-9FEB58F4B7E2}"/>
          </ac:picMkLst>
        </pc:pic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626628250" sldId="273"/>
        </pc:sldMkLst>
      </pc:sldChg>
      <pc:sldChg chg="modSp new mod modAnim">
        <pc:chgData name="Yang Xu" userId="2ef8d03b0d59ea36" providerId="LiveId" clId="{6E093454-305C-4B51-B53E-A6FAA56741BC}" dt="2020-07-15T12:52:31.310" v="2154"/>
        <pc:sldMkLst>
          <pc:docMk/>
          <pc:sldMk cId="1702696122" sldId="273"/>
        </pc:sldMkLst>
        <pc:spChg chg="mod">
          <ac:chgData name="Yang Xu" userId="2ef8d03b0d59ea36" providerId="LiveId" clId="{6E093454-305C-4B51-B53E-A6FAA56741BC}" dt="2020-07-15T12:40:32.238" v="1214" actId="20577"/>
          <ac:spMkLst>
            <pc:docMk/>
            <pc:sldMk cId="1702696122" sldId="273"/>
            <ac:spMk id="2" creationId="{77AD3389-8BCC-498A-A06E-4879B1B9C414}"/>
          </ac:spMkLst>
        </pc:spChg>
        <pc:spChg chg="mod">
          <ac:chgData name="Yang Xu" userId="2ef8d03b0d59ea36" providerId="LiveId" clId="{6E093454-305C-4B51-B53E-A6FAA56741BC}" dt="2020-07-15T12:41:24.076" v="1304" actId="20577"/>
          <ac:spMkLst>
            <pc:docMk/>
            <pc:sldMk cId="1702696122" sldId="273"/>
            <ac:spMk id="3" creationId="{F84FF4AB-7E7B-4038-8642-1FC6E1E203B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156904290" sldId="274"/>
        </pc:sldMkLst>
      </pc:sldChg>
      <pc:sldChg chg="modSp new mod modAnim">
        <pc:chgData name="Yang Xu" userId="2ef8d03b0d59ea36" providerId="LiveId" clId="{6E093454-305C-4B51-B53E-A6FAA56741BC}" dt="2020-07-15T12:52:34.900" v="2155"/>
        <pc:sldMkLst>
          <pc:docMk/>
          <pc:sldMk cId="3386320862" sldId="274"/>
        </pc:sldMkLst>
        <pc:spChg chg="mod">
          <ac:chgData name="Yang Xu" userId="2ef8d03b0d59ea36" providerId="LiveId" clId="{6E093454-305C-4B51-B53E-A6FAA56741BC}" dt="2020-07-15T12:41:39.214" v="1333" actId="20577"/>
          <ac:spMkLst>
            <pc:docMk/>
            <pc:sldMk cId="3386320862" sldId="274"/>
            <ac:spMk id="2" creationId="{F8966FC4-04AA-42EE-B8BD-DDF2BAD84BB4}"/>
          </ac:spMkLst>
        </pc:spChg>
        <pc:spChg chg="mod">
          <ac:chgData name="Yang Xu" userId="2ef8d03b0d59ea36" providerId="LiveId" clId="{6E093454-305C-4B51-B53E-A6FAA56741BC}" dt="2020-07-15T12:44:27.952" v="1547" actId="20577"/>
          <ac:spMkLst>
            <pc:docMk/>
            <pc:sldMk cId="3386320862" sldId="274"/>
            <ac:spMk id="3" creationId="{BF4EDEB1-8C96-4C70-BCB5-F0666B60D0F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26552856" sldId="275"/>
        </pc:sldMkLst>
      </pc:sldChg>
      <pc:sldChg chg="modSp new mod modAnim">
        <pc:chgData name="Yang Xu" userId="2ef8d03b0d59ea36" providerId="LiveId" clId="{6E093454-305C-4B51-B53E-A6FAA56741BC}" dt="2020-07-15T12:52:43.481" v="2157"/>
        <pc:sldMkLst>
          <pc:docMk/>
          <pc:sldMk cId="848581131" sldId="275"/>
        </pc:sldMkLst>
        <pc:spChg chg="mod">
          <ac:chgData name="Yang Xu" userId="2ef8d03b0d59ea36" providerId="LiveId" clId="{6E093454-305C-4B51-B53E-A6FAA56741BC}" dt="2020-07-15T12:44:42.993" v="1576" actId="20577"/>
          <ac:spMkLst>
            <pc:docMk/>
            <pc:sldMk cId="848581131" sldId="275"/>
            <ac:spMk id="2" creationId="{900AECA7-93C5-4C2D-AE08-6CF81304F263}"/>
          </ac:spMkLst>
        </pc:spChg>
        <pc:spChg chg="mod">
          <ac:chgData name="Yang Xu" userId="2ef8d03b0d59ea36" providerId="LiveId" clId="{6E093454-305C-4B51-B53E-A6FAA56741BC}" dt="2020-07-15T12:46:31.656" v="1774" actId="20577"/>
          <ac:spMkLst>
            <pc:docMk/>
            <pc:sldMk cId="848581131" sldId="275"/>
            <ac:spMk id="3" creationId="{C77ED4AE-8868-4A07-BFD8-BDE5EDCB2B8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970283172" sldId="276"/>
        </pc:sldMkLst>
      </pc:sldChg>
    </pc:docChg>
  </pc:docChgLst>
  <pc:docChgLst>
    <pc:chgData name="Xu" userId="2ef8d03b0d59ea36" providerId="LiveId" clId="{C2197DA9-E05D-4BE3-8291-27A21626DD8F}"/>
    <pc:docChg chg="undo redo custSel addSld delSld modSld">
      <pc:chgData name="Xu" userId="2ef8d03b0d59ea36" providerId="LiveId" clId="{C2197DA9-E05D-4BE3-8291-27A21626DD8F}" dt="2020-08-03T09:02:54.268" v="3812"/>
      <pc:docMkLst>
        <pc:docMk/>
      </pc:docMkLst>
      <pc:sldChg chg="modSp mod">
        <pc:chgData name="Xu" userId="2ef8d03b0d59ea36" providerId="LiveId" clId="{C2197DA9-E05D-4BE3-8291-27A21626DD8F}" dt="2020-08-03T07:57:43.871" v="22"/>
        <pc:sldMkLst>
          <pc:docMk/>
          <pc:sldMk cId="1936153105" sldId="258"/>
        </pc:sldMkLst>
        <pc:spChg chg="mod">
          <ac:chgData name="Xu" userId="2ef8d03b0d59ea36" providerId="LiveId" clId="{C2197DA9-E05D-4BE3-8291-27A21626DD8F}" dt="2020-08-03T07:57:43.871" v="22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">
        <pc:chgData name="Xu" userId="2ef8d03b0d59ea36" providerId="LiveId" clId="{C2197DA9-E05D-4BE3-8291-27A21626DD8F}" dt="2020-08-03T08:20:56.512" v="939"/>
        <pc:sldMkLst>
          <pc:docMk/>
          <pc:sldMk cId="783046806" sldId="268"/>
        </pc:sldMkLst>
        <pc:spChg chg="mod">
          <ac:chgData name="Xu" userId="2ef8d03b0d59ea36" providerId="LiveId" clId="{C2197DA9-E05D-4BE3-8291-27A21626DD8F}" dt="2020-08-03T08:20:56.512" v="939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Xu" userId="2ef8d03b0d59ea36" providerId="LiveId" clId="{C2197DA9-E05D-4BE3-8291-27A21626DD8F}" dt="2020-08-03T08:17:53.585" v="699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95732998" sldId="268"/>
        </pc:sldMkLst>
      </pc:sldChg>
      <pc:sldChg chg="modSp new mod">
        <pc:chgData name="Xu" userId="2ef8d03b0d59ea36" providerId="LiveId" clId="{C2197DA9-E05D-4BE3-8291-27A21626DD8F}" dt="2020-08-03T08:20:01.282" v="903"/>
        <pc:sldMkLst>
          <pc:docMk/>
          <pc:sldMk cId="2036528988" sldId="269"/>
        </pc:sldMkLst>
        <pc:spChg chg="mod">
          <ac:chgData name="Xu" userId="2ef8d03b0d59ea36" providerId="LiveId" clId="{C2197DA9-E05D-4BE3-8291-27A21626DD8F}" dt="2020-08-03T08:19:16.523" v="723"/>
          <ac:spMkLst>
            <pc:docMk/>
            <pc:sldMk cId="2036528988" sldId="269"/>
            <ac:spMk id="2" creationId="{170C8EDB-9268-4511-B5D5-9A3FA9133750}"/>
          </ac:spMkLst>
        </pc:spChg>
        <pc:spChg chg="mod">
          <ac:chgData name="Xu" userId="2ef8d03b0d59ea36" providerId="LiveId" clId="{C2197DA9-E05D-4BE3-8291-27A21626DD8F}" dt="2020-08-03T08:20:01.282" v="903"/>
          <ac:spMkLst>
            <pc:docMk/>
            <pc:sldMk cId="2036528988" sldId="269"/>
            <ac:spMk id="3" creationId="{0546E35D-D606-43E0-9759-935D5EBE2B5E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892059722" sldId="269"/>
        </pc:sldMkLst>
      </pc:sldChg>
      <pc:sldChg chg="modSp new mod">
        <pc:chgData name="Xu" userId="2ef8d03b0d59ea36" providerId="LiveId" clId="{C2197DA9-E05D-4BE3-8291-27A21626DD8F}" dt="2020-08-03T08:28:42.311" v="1171" actId="20577"/>
        <pc:sldMkLst>
          <pc:docMk/>
          <pc:sldMk cId="928182014" sldId="270"/>
        </pc:sldMkLst>
        <pc:spChg chg="mod">
          <ac:chgData name="Xu" userId="2ef8d03b0d59ea36" providerId="LiveId" clId="{C2197DA9-E05D-4BE3-8291-27A21626DD8F}" dt="2020-08-03T08:21:03.319" v="953"/>
          <ac:spMkLst>
            <pc:docMk/>
            <pc:sldMk cId="928182014" sldId="270"/>
            <ac:spMk id="2" creationId="{04B94863-81BD-4BD0-9D79-80B8ED0AD7F5}"/>
          </ac:spMkLst>
        </pc:spChg>
        <pc:spChg chg="mod">
          <ac:chgData name="Xu" userId="2ef8d03b0d59ea36" providerId="LiveId" clId="{C2197DA9-E05D-4BE3-8291-27A21626DD8F}" dt="2020-08-03T08:28:42.311" v="1171" actId="20577"/>
          <ac:spMkLst>
            <pc:docMk/>
            <pc:sldMk cId="928182014" sldId="270"/>
            <ac:spMk id="3" creationId="{C5F7F7A7-6EC7-4317-828C-7778D02F0B0B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249420904" sldId="27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121182929" sldId="271"/>
        </pc:sldMkLst>
      </pc:sldChg>
      <pc:sldChg chg="modSp new mod">
        <pc:chgData name="Xu" userId="2ef8d03b0d59ea36" providerId="LiveId" clId="{C2197DA9-E05D-4BE3-8291-27A21626DD8F}" dt="2020-08-03T08:45:50.742" v="2054" actId="20577"/>
        <pc:sldMkLst>
          <pc:docMk/>
          <pc:sldMk cId="2342920956" sldId="271"/>
        </pc:sldMkLst>
        <pc:spChg chg="mod">
          <ac:chgData name="Xu" userId="2ef8d03b0d59ea36" providerId="LiveId" clId="{C2197DA9-E05D-4BE3-8291-27A21626DD8F}" dt="2020-08-03T08:30:31.127" v="1179" actId="20577"/>
          <ac:spMkLst>
            <pc:docMk/>
            <pc:sldMk cId="2342920956" sldId="271"/>
            <ac:spMk id="2" creationId="{AC118C7C-7620-4D19-8FFD-1F16E3CDE6AB}"/>
          </ac:spMkLst>
        </pc:spChg>
        <pc:spChg chg="mod">
          <ac:chgData name="Xu" userId="2ef8d03b0d59ea36" providerId="LiveId" clId="{C2197DA9-E05D-4BE3-8291-27A21626DD8F}" dt="2020-08-03T08:45:50.742" v="2054" actId="20577"/>
          <ac:spMkLst>
            <pc:docMk/>
            <pc:sldMk cId="2342920956" sldId="271"/>
            <ac:spMk id="3" creationId="{610E6DEF-45B6-459F-8203-D014D9A4B9F5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6142158" sldId="272"/>
        </pc:sldMkLst>
      </pc:sldChg>
      <pc:sldChg chg="modSp new mod">
        <pc:chgData name="Xu" userId="2ef8d03b0d59ea36" providerId="LiveId" clId="{C2197DA9-E05D-4BE3-8291-27A21626DD8F}" dt="2020-08-03T08:46:24.296" v="2161"/>
        <pc:sldMkLst>
          <pc:docMk/>
          <pc:sldMk cId="2685482674" sldId="272"/>
        </pc:sldMkLst>
        <pc:spChg chg="mod">
          <ac:chgData name="Xu" userId="2ef8d03b0d59ea36" providerId="LiveId" clId="{C2197DA9-E05D-4BE3-8291-27A21626DD8F}" dt="2020-08-03T08:46:00.448" v="2065"/>
          <ac:spMkLst>
            <pc:docMk/>
            <pc:sldMk cId="2685482674" sldId="272"/>
            <ac:spMk id="2" creationId="{40B6AECB-C026-4DD8-8A7B-A21CBD573AB6}"/>
          </ac:spMkLst>
        </pc:spChg>
        <pc:spChg chg="mod">
          <ac:chgData name="Xu" userId="2ef8d03b0d59ea36" providerId="LiveId" clId="{C2197DA9-E05D-4BE3-8291-27A21626DD8F}" dt="2020-08-03T08:46:24.296" v="2161"/>
          <ac:spMkLst>
            <pc:docMk/>
            <pc:sldMk cId="2685482674" sldId="272"/>
            <ac:spMk id="3" creationId="{8A541B57-B11C-472B-BB32-5F2760C0701A}"/>
          </ac:spMkLst>
        </pc:spChg>
      </pc:sldChg>
      <pc:sldChg chg="addSp modSp new mod">
        <pc:chgData name="Xu" userId="2ef8d03b0d59ea36" providerId="LiveId" clId="{C2197DA9-E05D-4BE3-8291-27A21626DD8F}" dt="2020-08-03T08:53:04.561" v="2681"/>
        <pc:sldMkLst>
          <pc:docMk/>
          <pc:sldMk cId="808381187" sldId="273"/>
        </pc:sldMkLst>
        <pc:spChg chg="mod">
          <ac:chgData name="Xu" userId="2ef8d03b0d59ea36" providerId="LiveId" clId="{C2197DA9-E05D-4BE3-8291-27A21626DD8F}" dt="2020-08-03T08:49:45.609" v="2212"/>
          <ac:spMkLst>
            <pc:docMk/>
            <pc:sldMk cId="808381187" sldId="273"/>
            <ac:spMk id="2" creationId="{B5113253-8556-42E3-ACE2-2243FF8C6EE5}"/>
          </ac:spMkLst>
        </pc:spChg>
        <pc:spChg chg="mod">
          <ac:chgData name="Xu" userId="2ef8d03b0d59ea36" providerId="LiveId" clId="{C2197DA9-E05D-4BE3-8291-27A21626DD8F}" dt="2020-08-03T08:53:04.561" v="2681"/>
          <ac:spMkLst>
            <pc:docMk/>
            <pc:sldMk cId="808381187" sldId="273"/>
            <ac:spMk id="3" creationId="{C96D2482-D918-459E-908A-3B076FB10A13}"/>
          </ac:spMkLst>
        </pc:spChg>
        <pc:picChg chg="add mod">
          <ac:chgData name="Xu" userId="2ef8d03b0d59ea36" providerId="LiveId" clId="{C2197DA9-E05D-4BE3-8291-27A21626DD8F}" dt="2020-08-03T08:50:46.124" v="2384" actId="1076"/>
          <ac:picMkLst>
            <pc:docMk/>
            <pc:sldMk cId="808381187" sldId="273"/>
            <ac:picMk id="5" creationId="{085BF0B2-6BB2-4482-A1EC-F9C59F452A1C}"/>
          </ac:picMkLst>
        </pc:picChg>
        <pc:picChg chg="add mod">
          <ac:chgData name="Xu" userId="2ef8d03b0d59ea36" providerId="LiveId" clId="{C2197DA9-E05D-4BE3-8291-27A21626DD8F}" dt="2020-08-03T08:52:41.285" v="2590" actId="1076"/>
          <ac:picMkLst>
            <pc:docMk/>
            <pc:sldMk cId="808381187" sldId="273"/>
            <ac:picMk id="7" creationId="{46C7FA62-EBE4-4228-85AF-D68C91976C12}"/>
          </ac:picMkLst>
        </pc:pic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834092969" sldId="273"/>
        </pc:sldMkLst>
      </pc:sldChg>
      <pc:sldChg chg="modSp new mod">
        <pc:chgData name="Xu" userId="2ef8d03b0d59ea36" providerId="LiveId" clId="{C2197DA9-E05D-4BE3-8291-27A21626DD8F}" dt="2020-08-03T08:58:59.381" v="3474"/>
        <pc:sldMkLst>
          <pc:docMk/>
          <pc:sldMk cId="738374853" sldId="274"/>
        </pc:sldMkLst>
        <pc:spChg chg="mod">
          <ac:chgData name="Xu" userId="2ef8d03b0d59ea36" providerId="LiveId" clId="{C2197DA9-E05D-4BE3-8291-27A21626DD8F}" dt="2020-08-03T08:58:59.381" v="3474"/>
          <ac:spMkLst>
            <pc:docMk/>
            <pc:sldMk cId="738374853" sldId="274"/>
            <ac:spMk id="2" creationId="{A9395831-BEDD-4146-AFFA-8419644200C4}"/>
          </ac:spMkLst>
        </pc:spChg>
        <pc:spChg chg="mod">
          <ac:chgData name="Xu" userId="2ef8d03b0d59ea36" providerId="LiveId" clId="{C2197DA9-E05D-4BE3-8291-27A21626DD8F}" dt="2020-08-03T08:58:11.507" v="3472"/>
          <ac:spMkLst>
            <pc:docMk/>
            <pc:sldMk cId="738374853" sldId="274"/>
            <ac:spMk id="3" creationId="{9AF86B51-1DE4-4F53-AA6B-768A95AF9ED8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83512689" sldId="27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266184389" sldId="275"/>
        </pc:sldMkLst>
      </pc:sldChg>
      <pc:sldChg chg="modSp new mod">
        <pc:chgData name="Xu" userId="2ef8d03b0d59ea36" providerId="LiveId" clId="{C2197DA9-E05D-4BE3-8291-27A21626DD8F}" dt="2020-08-03T08:59:59.353" v="3541"/>
        <pc:sldMkLst>
          <pc:docMk/>
          <pc:sldMk cId="3931703046" sldId="275"/>
        </pc:sldMkLst>
        <pc:spChg chg="mod">
          <ac:chgData name="Xu" userId="2ef8d03b0d59ea36" providerId="LiveId" clId="{C2197DA9-E05D-4BE3-8291-27A21626DD8F}" dt="2020-08-03T08:59:01.023" v="3475"/>
          <ac:spMkLst>
            <pc:docMk/>
            <pc:sldMk cId="3931703046" sldId="275"/>
            <ac:spMk id="2" creationId="{43A95210-D317-449E-A1FF-C77267B1E49E}"/>
          </ac:spMkLst>
        </pc:spChg>
        <pc:spChg chg="mod">
          <ac:chgData name="Xu" userId="2ef8d03b0d59ea36" providerId="LiveId" clId="{C2197DA9-E05D-4BE3-8291-27A21626DD8F}" dt="2020-08-03T08:59:59.353" v="3541"/>
          <ac:spMkLst>
            <pc:docMk/>
            <pc:sldMk cId="3931703046" sldId="275"/>
            <ac:spMk id="3" creationId="{EFDFF6C7-64B2-47D8-9AD7-5DF2BDC9CEB3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578898629" sldId="276"/>
        </pc:sldMkLst>
      </pc:sldChg>
      <pc:sldChg chg="modSp new mod">
        <pc:chgData name="Xu" userId="2ef8d03b0d59ea36" providerId="LiveId" clId="{C2197DA9-E05D-4BE3-8291-27A21626DD8F}" dt="2020-08-03T09:02:29.600" v="3800"/>
        <pc:sldMkLst>
          <pc:docMk/>
          <pc:sldMk cId="3430274778" sldId="276"/>
        </pc:sldMkLst>
        <pc:spChg chg="mod">
          <ac:chgData name="Xu" userId="2ef8d03b0d59ea36" providerId="LiveId" clId="{C2197DA9-E05D-4BE3-8291-27A21626DD8F}" dt="2020-08-03T09:00:42.488" v="3556" actId="20577"/>
          <ac:spMkLst>
            <pc:docMk/>
            <pc:sldMk cId="3430274778" sldId="276"/>
            <ac:spMk id="2" creationId="{399345D1-7C22-41B3-8B9F-52BC9E22B530}"/>
          </ac:spMkLst>
        </pc:spChg>
        <pc:spChg chg="mod">
          <ac:chgData name="Xu" userId="2ef8d03b0d59ea36" providerId="LiveId" clId="{C2197DA9-E05D-4BE3-8291-27A21626DD8F}" dt="2020-08-03T09:02:29.600" v="3800"/>
          <ac:spMkLst>
            <pc:docMk/>
            <pc:sldMk cId="3430274778" sldId="276"/>
            <ac:spMk id="3" creationId="{A31D160C-D720-48AC-AB19-B72A7B8C6C5C}"/>
          </ac:spMkLst>
        </pc:spChg>
      </pc:sldChg>
      <pc:sldChg chg="modSp new mod">
        <pc:chgData name="Xu" userId="2ef8d03b0d59ea36" providerId="LiveId" clId="{C2197DA9-E05D-4BE3-8291-27A21626DD8F}" dt="2020-08-03T09:02:54.268" v="3812"/>
        <pc:sldMkLst>
          <pc:docMk/>
          <pc:sldMk cId="2847847739" sldId="277"/>
        </pc:sldMkLst>
        <pc:spChg chg="mod">
          <ac:chgData name="Xu" userId="2ef8d03b0d59ea36" providerId="LiveId" clId="{C2197DA9-E05D-4BE3-8291-27A21626DD8F}" dt="2020-08-03T09:02:34.450" v="3811"/>
          <ac:spMkLst>
            <pc:docMk/>
            <pc:sldMk cId="2847847739" sldId="277"/>
            <ac:spMk id="2" creationId="{C02DBAFA-F51F-4F96-8B22-FE9EECDEB35A}"/>
          </ac:spMkLst>
        </pc:spChg>
        <pc:spChg chg="mod">
          <ac:chgData name="Xu" userId="2ef8d03b0d59ea36" providerId="LiveId" clId="{C2197DA9-E05D-4BE3-8291-27A21626DD8F}" dt="2020-08-03T09:02:54.268" v="3812"/>
          <ac:spMkLst>
            <pc:docMk/>
            <pc:sldMk cId="2847847739" sldId="277"/>
            <ac:spMk id="3" creationId="{3C78F9F6-91E2-4C34-BB97-6654DF37855F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974238632" sldId="277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99592994" sldId="278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3333394" sldId="279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67322519" sldId="28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482294808" sldId="281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947970604" sldId="282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977713447" sldId="283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422923394" sldId="28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483578985" sldId="285"/>
        </pc:sldMkLst>
      </pc:sldChg>
    </pc:docChg>
  </pc:docChgLst>
  <pc:docChgLst>
    <pc:chgData name="Xu" userId="2ef8d03b0d59ea36" providerId="LiveId" clId="{0BD3D5CF-4D75-4F2D-818A-E983B02A9242}"/>
    <pc:docChg chg="undo custSel mod addSld delSld modSld">
      <pc:chgData name="Xu" userId="2ef8d03b0d59ea36" providerId="LiveId" clId="{0BD3D5CF-4D75-4F2D-818A-E983B02A9242}" dt="2020-07-27T05:11:00.732" v="2541" actId="403"/>
      <pc:docMkLst>
        <pc:docMk/>
      </pc:docMkLst>
      <pc:sldChg chg="modSp mod">
        <pc:chgData name="Xu" userId="2ef8d03b0d59ea36" providerId="LiveId" clId="{0BD3D5CF-4D75-4F2D-818A-E983B02A9242}" dt="2020-07-27T05:11:00.732" v="2541" actId="403"/>
        <pc:sldMkLst>
          <pc:docMk/>
          <pc:sldMk cId="2756408979" sldId="267"/>
        </pc:sldMkLst>
        <pc:spChg chg="mod">
          <ac:chgData name="Xu" userId="2ef8d03b0d59ea36" providerId="LiveId" clId="{0BD3D5CF-4D75-4F2D-818A-E983B02A9242}" dt="2020-07-27T05:09:51.550" v="2393"/>
          <ac:spMkLst>
            <pc:docMk/>
            <pc:sldMk cId="2756408979" sldId="267"/>
            <ac:spMk id="2" creationId="{E703932E-F09D-442C-895A-21388B19EBF0}"/>
          </ac:spMkLst>
        </pc:spChg>
        <pc:spChg chg="mod">
          <ac:chgData name="Xu" userId="2ef8d03b0d59ea36" providerId="LiveId" clId="{0BD3D5CF-4D75-4F2D-818A-E983B02A9242}" dt="2020-07-27T05:11:00.732" v="2541" actId="403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34511907" sldId="268"/>
        </pc:sldMkLst>
      </pc:sldChg>
      <pc:sldChg chg="modSp new mod">
        <pc:chgData name="Xu" userId="2ef8d03b0d59ea36" providerId="LiveId" clId="{0BD3D5CF-4D75-4F2D-818A-E983B02A9242}" dt="2020-07-27T05:04:44.759" v="1852" actId="20577"/>
        <pc:sldMkLst>
          <pc:docMk/>
          <pc:sldMk cId="4273760690" sldId="268"/>
        </pc:sldMkLst>
        <pc:spChg chg="mod">
          <ac:chgData name="Xu" userId="2ef8d03b0d59ea36" providerId="LiveId" clId="{0BD3D5CF-4D75-4F2D-818A-E983B02A9242}" dt="2020-07-27T04:46:58.811" v="29"/>
          <ac:spMkLst>
            <pc:docMk/>
            <pc:sldMk cId="4273760690" sldId="268"/>
            <ac:spMk id="2" creationId="{B7E378C4-DB56-4718-91A0-85206EF51392}"/>
          </ac:spMkLst>
        </pc:spChg>
        <pc:spChg chg="mod">
          <ac:chgData name="Xu" userId="2ef8d03b0d59ea36" providerId="LiveId" clId="{0BD3D5CF-4D75-4F2D-818A-E983B02A9242}" dt="2020-07-27T05:04:44.759" v="1852" actId="20577"/>
          <ac:spMkLst>
            <pc:docMk/>
            <pc:sldMk cId="4273760690" sldId="268"/>
            <ac:spMk id="3" creationId="{DADB0DEC-19E5-49AB-81B9-7F85D4B0E862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530580922" sldId="269"/>
        </pc:sldMkLst>
      </pc:sldChg>
      <pc:sldChg chg="addSp delSp modSp new mod setBg">
        <pc:chgData name="Xu" userId="2ef8d03b0d59ea36" providerId="LiveId" clId="{0BD3D5CF-4D75-4F2D-818A-E983B02A9242}" dt="2020-07-27T04:53:52.294" v="775" actId="20577"/>
        <pc:sldMkLst>
          <pc:docMk/>
          <pc:sldMk cId="2677875089" sldId="269"/>
        </pc:sldMkLst>
        <pc:spChg chg="mod">
          <ac:chgData name="Xu" userId="2ef8d03b0d59ea36" providerId="LiveId" clId="{0BD3D5CF-4D75-4F2D-818A-E983B02A9242}" dt="2020-07-27T04:52:09.420" v="570"/>
          <ac:spMkLst>
            <pc:docMk/>
            <pc:sldMk cId="2677875089" sldId="269"/>
            <ac:spMk id="2" creationId="{94F44216-771E-4332-8551-E292F0B83505}"/>
          </ac:spMkLst>
        </pc:spChg>
        <pc:spChg chg="del">
          <ac:chgData name="Xu" userId="2ef8d03b0d59ea36" providerId="LiveId" clId="{0BD3D5CF-4D75-4F2D-818A-E983B02A9242}" dt="2020-07-27T04:52:03.821" v="562" actId="22"/>
          <ac:spMkLst>
            <pc:docMk/>
            <pc:sldMk cId="2677875089" sldId="269"/>
            <ac:spMk id="3" creationId="{D5A80172-046E-41FC-8480-985187E2CE29}"/>
          </ac:spMkLst>
        </pc:spChg>
        <pc:spChg chg="mod">
          <ac:chgData name="Xu" userId="2ef8d03b0d59ea36" providerId="LiveId" clId="{0BD3D5CF-4D75-4F2D-818A-E983B02A9242}" dt="2020-07-27T04:53:52.294" v="775" actId="20577"/>
          <ac:spMkLst>
            <pc:docMk/>
            <pc:sldMk cId="2677875089" sldId="269"/>
            <ac:spMk id="4" creationId="{D7D480A5-ED04-41C4-9EED-6EDDC1A864E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7" creationId="{D1ECADA1-6568-4D5A-A631-CFD8768936FC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9" creationId="{681D3C41-CC87-4DF9-A716-CDF0E23D21B0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1" creationId="{1395ACAC-577D-4FAD-955D-280C3D104ADF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5" creationId="{0AB11C2E-6CA2-4822-BF14-C1C9A6BC6CAA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7" creationId="{38B3A2B2-7BBB-4E52-8C30-BE2A6F346B3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31" creationId="{09D6A950-3339-40EB-8972-64F44542D3FF}"/>
          </ac:spMkLst>
        </pc:spChg>
        <pc:picChg chg="add mod or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6" creationId="{EEEFA322-8AB0-4F55-9CA3-0E7124330035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1" creationId="{9B9C2B48-3899-4B1D-B526-C35DFD16BC01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3" creationId="{7B1BCBEC-C5E7-469F-92CF-05506BB6E22D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5" creationId="{2A078177-9A72-44C2-BDC1-C1F346162BF8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3" creationId="{E228037F-2EF2-4A1A-8D1D-D08F2C98AD63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9" creationId="{FFF756FE-278B-4106-BB2E-DB87CF02DFB5}"/>
          </ac:picMkLst>
        </pc:picChg>
      </pc:sldChg>
      <pc:sldChg chg="addSp delSp modSp new del mod setBg">
        <pc:chgData name="Xu" userId="2ef8d03b0d59ea36" providerId="LiveId" clId="{0BD3D5CF-4D75-4F2D-818A-E983B02A9242}" dt="2020-07-27T04:51:59.752" v="560" actId="680"/>
        <pc:sldMkLst>
          <pc:docMk/>
          <pc:sldMk cId="2967941504" sldId="269"/>
        </pc:sldMkLst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2" creationId="{01591C88-6505-49A9-9B3F-D21748171C93}"/>
          </ac:spMkLst>
        </pc:spChg>
        <pc:spChg chg="add del">
          <ac:chgData name="Xu" userId="2ef8d03b0d59ea36" providerId="LiveId" clId="{0BD3D5CF-4D75-4F2D-818A-E983B02A9242}" dt="2020-07-27T04:51:58.312" v="559" actId="22"/>
          <ac:spMkLst>
            <pc:docMk/>
            <pc:sldMk cId="2967941504" sldId="269"/>
            <ac:spMk id="3" creationId="{E12851DD-B8DF-4D14-97AF-EF5FBA6A6C37}"/>
          </ac:spMkLst>
        </pc:spChg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" creationId="{B465A92F-373E-4C0A-917B-ED46C017F9AF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1" creationId="{8DCA3673-CDE4-40C5-9FA8-F89874CFBA73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5" creationId="{0FFFD040-32A9-4D2B-86CA-599D030A4161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7" creationId="{863205CA-B7FF-4C25-A4C8-3BBBCE19D95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1" creationId="{09D6A950-3339-40EB-8972-64F44542D3F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5" creationId="{D1ECADA1-6568-4D5A-A631-CFD8768936FC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6" creationId="{681D3C41-CC87-4DF9-A716-CDF0E23D21B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7" creationId="{1395ACAC-577D-4FAD-955D-280C3D104AD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9" creationId="{0AB11C2E-6CA2-4822-BF14-C1C9A6BC6CAA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40" creationId="{38B3A2B2-7BBB-4E52-8C30-BE2A6F346B37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6" creationId="{D1ECADA1-6568-4D5A-A631-CFD8768936FC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7" creationId="{681D3C41-CC87-4DF9-A716-CDF0E23D21B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8" creationId="{A1698906-F123-49CB-B633-247AC48701BD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0" creationId="{5D86D9DA-31E3-48ED-9F77-2D8B649BD4E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1" creationId="{04C6B320-AA89-4C19-89F7-71D46B26BA6B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3" creationId="{645EE119-0AC6-45BA-AE5E-A86AFE1C74C0}"/>
          </ac:spMkLst>
        </pc:spChg>
        <pc:picChg chg="add del mod ord modCrop">
          <ac:chgData name="Xu" userId="2ef8d03b0d59ea36" providerId="LiveId" clId="{0BD3D5CF-4D75-4F2D-818A-E983B02A9242}" dt="2020-07-27T04:51:58.312" v="559" actId="22"/>
          <ac:picMkLst>
            <pc:docMk/>
            <pc:sldMk cId="2967941504" sldId="269"/>
            <ac:picMk id="6" creationId="{C9A85919-0EDB-4A8D-B61E-EAA73EB18E0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3" creationId="{95756E8F-499C-4533-BBE8-309C3E8D985C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9" creationId="{306E3F32-3C1A-4B6E-AF26-8A15A788560F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2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4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8" creationId="{E228037F-2EF2-4A1A-8D1D-D08F2C98AD63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41" creationId="{FFF756FE-278B-4106-BB2E-DB87CF02DFB5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3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4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9" creationId="{12AFB628-1D2A-4F5A-8E9E-2C8E917B59E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5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623297644" sldId="270"/>
        </pc:sldMkLst>
      </pc:sldChg>
      <pc:sldChg chg="modSp new mod">
        <pc:chgData name="Xu" userId="2ef8d03b0d59ea36" providerId="LiveId" clId="{0BD3D5CF-4D75-4F2D-818A-E983B02A9242}" dt="2020-07-27T05:05:44.494" v="1968" actId="20577"/>
        <pc:sldMkLst>
          <pc:docMk/>
          <pc:sldMk cId="3672754592" sldId="270"/>
        </pc:sldMkLst>
        <pc:spChg chg="mod">
          <ac:chgData name="Xu" userId="2ef8d03b0d59ea36" providerId="LiveId" clId="{0BD3D5CF-4D75-4F2D-818A-E983B02A9242}" dt="2020-07-27T04:54:09.376" v="795"/>
          <ac:spMkLst>
            <pc:docMk/>
            <pc:sldMk cId="3672754592" sldId="270"/>
            <ac:spMk id="2" creationId="{ED942C37-8441-4133-9268-3BE3E92A8CC6}"/>
          </ac:spMkLst>
        </pc:spChg>
        <pc:spChg chg="mod">
          <ac:chgData name="Xu" userId="2ef8d03b0d59ea36" providerId="LiveId" clId="{0BD3D5CF-4D75-4F2D-818A-E983B02A9242}" dt="2020-07-27T05:05:44.494" v="1968" actId="20577"/>
          <ac:spMkLst>
            <pc:docMk/>
            <pc:sldMk cId="3672754592" sldId="270"/>
            <ac:spMk id="3" creationId="{FCA97345-6E24-4425-951F-3F2E06021520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55991947" sldId="271"/>
        </pc:sldMkLst>
      </pc:sldChg>
      <pc:sldChg chg="modSp new del mod">
        <pc:chgData name="Xu" userId="2ef8d03b0d59ea36" providerId="LiveId" clId="{0BD3D5CF-4D75-4F2D-818A-E983B02A9242}" dt="2020-07-27T04:56:02.409" v="1014" actId="680"/>
        <pc:sldMkLst>
          <pc:docMk/>
          <pc:sldMk cId="418910510" sldId="271"/>
        </pc:sldMkLst>
        <pc:spChg chg="mod">
          <ac:chgData name="Xu" userId="2ef8d03b0d59ea36" providerId="LiveId" clId="{0BD3D5CF-4D75-4F2D-818A-E983B02A9242}" dt="2020-07-27T04:56:01.924" v="1013"/>
          <ac:spMkLst>
            <pc:docMk/>
            <pc:sldMk cId="418910510" sldId="271"/>
            <ac:spMk id="2" creationId="{C89ECB39-1DB2-4BFC-A94A-BCB6EF33B3D7}"/>
          </ac:spMkLst>
        </pc:spChg>
      </pc:sldChg>
      <pc:sldChg chg="addSp delSp modSp new mod">
        <pc:chgData name="Xu" userId="2ef8d03b0d59ea36" providerId="LiveId" clId="{0BD3D5CF-4D75-4F2D-818A-E983B02A9242}" dt="2020-07-27T04:56:40.028" v="1095" actId="122"/>
        <pc:sldMkLst>
          <pc:docMk/>
          <pc:sldMk cId="2289604115" sldId="271"/>
        </pc:sldMkLst>
        <pc:spChg chg="mod">
          <ac:chgData name="Xu" userId="2ef8d03b0d59ea36" providerId="LiveId" clId="{0BD3D5CF-4D75-4F2D-818A-E983B02A9242}" dt="2020-07-27T04:56:06.505" v="1021"/>
          <ac:spMkLst>
            <pc:docMk/>
            <pc:sldMk cId="2289604115" sldId="271"/>
            <ac:spMk id="2" creationId="{8EF83284-EF85-4627-8766-54886FD2081D}"/>
          </ac:spMkLst>
        </pc:spChg>
        <pc:spChg chg="mod">
          <ac:chgData name="Xu" userId="2ef8d03b0d59ea36" providerId="LiveId" clId="{0BD3D5CF-4D75-4F2D-818A-E983B02A9242}" dt="2020-07-27T04:56:37.905" v="1094" actId="122"/>
          <ac:spMkLst>
            <pc:docMk/>
            <pc:sldMk cId="2289604115" sldId="271"/>
            <ac:spMk id="3" creationId="{39B2B014-FD39-4037-BD24-51F6DCB79804}"/>
          </ac:spMkLst>
        </pc:spChg>
        <pc:spChg chg="del">
          <ac:chgData name="Xu" userId="2ef8d03b0d59ea36" providerId="LiveId" clId="{0BD3D5CF-4D75-4F2D-818A-E983B02A9242}" dt="2020-07-27T04:56:20.141" v="1092" actId="22"/>
          <ac:spMkLst>
            <pc:docMk/>
            <pc:sldMk cId="2289604115" sldId="271"/>
            <ac:spMk id="4" creationId="{5585E80A-4BD5-4739-8DF9-EB4C57139FEF}"/>
          </ac:spMkLst>
        </pc:spChg>
        <pc:spChg chg="mod">
          <ac:chgData name="Xu" userId="2ef8d03b0d59ea36" providerId="LiveId" clId="{0BD3D5CF-4D75-4F2D-818A-E983B02A9242}" dt="2020-07-27T04:56:40.028" v="1095" actId="122"/>
          <ac:spMkLst>
            <pc:docMk/>
            <pc:sldMk cId="2289604115" sldId="271"/>
            <ac:spMk id="5" creationId="{C490ACB1-D07A-4806-B86F-53DA55067C14}"/>
          </ac:spMkLst>
        </pc:spChg>
        <pc:spChg chg="del">
          <ac:chgData name="Xu" userId="2ef8d03b0d59ea36" providerId="LiveId" clId="{0BD3D5CF-4D75-4F2D-818A-E983B02A9242}" dt="2020-07-27T04:56:33.129" v="1093" actId="22"/>
          <ac:spMkLst>
            <pc:docMk/>
            <pc:sldMk cId="2289604115" sldId="271"/>
            <ac:spMk id="6" creationId="{85F1C731-1C6D-4264-A7FF-65F30A1815A6}"/>
          </ac:spMkLst>
        </pc:spChg>
        <pc:picChg chg="add mod ord">
          <ac:chgData name="Xu" userId="2ef8d03b0d59ea36" providerId="LiveId" clId="{0BD3D5CF-4D75-4F2D-818A-E983B02A9242}" dt="2020-07-27T04:56:20.141" v="1092" actId="22"/>
          <ac:picMkLst>
            <pc:docMk/>
            <pc:sldMk cId="2289604115" sldId="271"/>
            <ac:picMk id="8" creationId="{8ED62B80-70EC-4921-A0A9-4D4DBF375957}"/>
          </ac:picMkLst>
        </pc:picChg>
        <pc:picChg chg="add mod ord">
          <ac:chgData name="Xu" userId="2ef8d03b0d59ea36" providerId="LiveId" clId="{0BD3D5CF-4D75-4F2D-818A-E983B02A9242}" dt="2020-07-27T04:56:33.129" v="1093" actId="22"/>
          <ac:picMkLst>
            <pc:docMk/>
            <pc:sldMk cId="2289604115" sldId="271"/>
            <ac:picMk id="10" creationId="{31CF71DB-7ECF-42A3-9ECB-380FEDA7A9D9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51111282" sldId="272"/>
        </pc:sldMkLst>
      </pc:sldChg>
      <pc:sldChg chg="addSp delSp modSp new mod setBg">
        <pc:chgData name="Xu" userId="2ef8d03b0d59ea36" providerId="LiveId" clId="{0BD3D5CF-4D75-4F2D-818A-E983B02A9242}" dt="2020-07-27T04:59:12.277" v="1236" actId="1076"/>
        <pc:sldMkLst>
          <pc:docMk/>
          <pc:sldMk cId="2134633032" sldId="272"/>
        </pc:sldMkLst>
        <pc:spChg chg="mod">
          <ac:chgData name="Xu" userId="2ef8d03b0d59ea36" providerId="LiveId" clId="{0BD3D5CF-4D75-4F2D-818A-E983B02A9242}" dt="2020-07-27T04:58:59.072" v="1232"/>
          <ac:spMkLst>
            <pc:docMk/>
            <pc:sldMk cId="2134633032" sldId="272"/>
            <ac:spMk id="2" creationId="{421B2C2B-05F8-4167-A9FE-756B0D5F53C7}"/>
          </ac:spMkLst>
        </pc:spChg>
        <pc:spChg chg="del">
          <ac:chgData name="Xu" userId="2ef8d03b0d59ea36" providerId="LiveId" clId="{0BD3D5CF-4D75-4F2D-818A-E983B02A9242}" dt="2020-07-27T04:58:08.166" v="1135" actId="22"/>
          <ac:spMkLst>
            <pc:docMk/>
            <pc:sldMk cId="2134633032" sldId="272"/>
            <ac:spMk id="3" creationId="{B0A43827-C2E3-4756-B0B2-02CE898952F3}"/>
          </ac:spMkLst>
        </pc:spChg>
        <pc:spChg chg="add del">
          <ac:chgData name="Xu" userId="2ef8d03b0d59ea36" providerId="LiveId" clId="{0BD3D5CF-4D75-4F2D-818A-E983B02A9242}" dt="2020-07-27T04:58:18.428" v="1137" actId="26606"/>
          <ac:spMkLst>
            <pc:docMk/>
            <pc:sldMk cId="2134633032" sldId="272"/>
            <ac:spMk id="9" creationId="{1B56B772-EAD6-4070-9584-09F7944C9AA1}"/>
          </ac:spMkLst>
        </pc:spChg>
        <pc:picChg chg="add mod ord">
          <ac:chgData name="Xu" userId="2ef8d03b0d59ea36" providerId="LiveId" clId="{0BD3D5CF-4D75-4F2D-818A-E983B02A9242}" dt="2020-07-27T04:59:12.277" v="1236" actId="1076"/>
          <ac:picMkLst>
            <pc:docMk/>
            <pc:sldMk cId="2134633032" sldId="272"/>
            <ac:picMk id="5" creationId="{D868F976-176E-4D97-A9C9-8D69313E5C6B}"/>
          </ac:picMkLst>
        </pc:picChg>
      </pc:sldChg>
      <pc:sldChg chg="addSp delSp modSp new mod">
        <pc:chgData name="Xu" userId="2ef8d03b0d59ea36" providerId="LiveId" clId="{0BD3D5CF-4D75-4F2D-818A-E983B02A9242}" dt="2020-07-27T04:59:57.897" v="1364" actId="1076"/>
        <pc:sldMkLst>
          <pc:docMk/>
          <pc:sldMk cId="624956040" sldId="273"/>
        </pc:sldMkLst>
        <pc:spChg chg="mod">
          <ac:chgData name="Xu" userId="2ef8d03b0d59ea36" providerId="LiveId" clId="{0BD3D5CF-4D75-4F2D-818A-E983B02A9242}" dt="2020-07-27T04:59:35.969" v="1360"/>
          <ac:spMkLst>
            <pc:docMk/>
            <pc:sldMk cId="624956040" sldId="273"/>
            <ac:spMk id="2" creationId="{9E65BDEF-EEA0-4C1A-B616-C68E4C20956A}"/>
          </ac:spMkLst>
        </pc:spChg>
        <pc:spChg chg="del">
          <ac:chgData name="Xu" userId="2ef8d03b0d59ea36" providerId="LiveId" clId="{0BD3D5CF-4D75-4F2D-818A-E983B02A9242}" dt="2020-07-27T04:59:48.754" v="1361" actId="22"/>
          <ac:spMkLst>
            <pc:docMk/>
            <pc:sldMk cId="624956040" sldId="273"/>
            <ac:spMk id="3" creationId="{44D58FA3-192A-4071-A31E-24583D848354}"/>
          </ac:spMkLst>
        </pc:spChg>
        <pc:picChg chg="add mod ord">
          <ac:chgData name="Xu" userId="2ef8d03b0d59ea36" providerId="LiveId" clId="{0BD3D5CF-4D75-4F2D-818A-E983B02A9242}" dt="2020-07-27T04:59:57.897" v="1364" actId="1076"/>
          <ac:picMkLst>
            <pc:docMk/>
            <pc:sldMk cId="624956040" sldId="273"/>
            <ac:picMk id="5" creationId="{E9C5A9D8-707C-44EC-B29A-F6B5FBDAD81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702696122" sldId="273"/>
        </pc:sldMkLst>
      </pc:sldChg>
      <pc:sldChg chg="addSp delSp modSp new mod setBg">
        <pc:chgData name="Xu" userId="2ef8d03b0d59ea36" providerId="LiveId" clId="{0BD3D5CF-4D75-4F2D-818A-E983B02A9242}" dt="2020-07-27T05:04:00.832" v="1762" actId="13926"/>
        <pc:sldMkLst>
          <pc:docMk/>
          <pc:sldMk cId="1451830035" sldId="274"/>
        </pc:sldMkLst>
        <pc:spChg chg="mo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" creationId="{1F5080A6-F5EE-4134-9F63-760A4132C6AB}"/>
          </ac:spMkLst>
        </pc:spChg>
        <pc:spChg chg="del">
          <ac:chgData name="Xu" userId="2ef8d03b0d59ea36" providerId="LiveId" clId="{0BD3D5CF-4D75-4F2D-818A-E983B02A9242}" dt="2020-07-27T05:01:33.149" v="1389" actId="22"/>
          <ac:spMkLst>
            <pc:docMk/>
            <pc:sldMk cId="1451830035" sldId="274"/>
            <ac:spMk id="3" creationId="{03BA141B-FA0B-44B9-9415-C6D53AEA3EF8}"/>
          </ac:spMkLst>
        </pc:spChg>
        <pc:spChg chg="add mod">
          <ac:chgData name="Xu" userId="2ef8d03b0d59ea36" providerId="LiveId" clId="{0BD3D5CF-4D75-4F2D-818A-E983B02A9242}" dt="2020-07-27T05:04:00.832" v="1762" actId="13926"/>
          <ac:spMkLst>
            <pc:docMk/>
            <pc:sldMk cId="1451830035" sldId="274"/>
            <ac:spMk id="9" creationId="{CEB6F57C-E9C0-4FD3-8CD2-95166B869D71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2" creationId="{1395ACAC-577D-4FAD-955D-280C3D104ADF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6" creationId="{0AB11C2E-6CA2-4822-BF14-C1C9A6BC6CAA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8" creationId="{38B3A2B2-7BBB-4E52-8C30-BE2A6F346B37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2" creationId="{09D6A950-3339-40EB-8972-64F44542D3FF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7" creationId="{A1698906-F123-49CB-B633-247AC48701BD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1" creationId="{5D86D9DA-31E3-48ED-9F77-2D8B649BD4E0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3" creationId="{04C6B320-AA89-4C19-89F7-71D46B26BA6B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7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5" creationId="{655230B3-5ADF-451E-B8BA-DCCA0253C337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14" creationId="{E228037F-2EF2-4A1A-8D1D-D08F2C98AD63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0" creationId="{FFF756FE-278B-4106-BB2E-DB87CF02DFB5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9" creationId="{12AFB628-1D2A-4F5A-8E9E-2C8E917B59E8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35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3386320862" sldId="274"/>
        </pc:sldMkLst>
      </pc:sldChg>
      <pc:sldChg chg="addSp delSp modSp new mod setBg">
        <pc:chgData name="Xu" userId="2ef8d03b0d59ea36" providerId="LiveId" clId="{0BD3D5CF-4D75-4F2D-818A-E983B02A9242}" dt="2020-07-27T05:09:44.883" v="2370"/>
        <pc:sldMkLst>
          <pc:docMk/>
          <pc:sldMk cId="746591174" sldId="275"/>
        </pc:sldMkLst>
        <pc:spChg chg="mod">
          <ac:chgData name="Xu" userId="2ef8d03b0d59ea36" providerId="LiveId" clId="{0BD3D5CF-4D75-4F2D-818A-E983B02A9242}" dt="2020-07-27T05:09:44.883" v="2370"/>
          <ac:spMkLst>
            <pc:docMk/>
            <pc:sldMk cId="746591174" sldId="275"/>
            <ac:spMk id="2" creationId="{4F4552E2-6CF1-48A7-AE69-FC665F6A6E64}"/>
          </ac:spMkLst>
        </pc:spChg>
        <pc:spChg chg="del">
          <ac:chgData name="Xu" userId="2ef8d03b0d59ea36" providerId="LiveId" clId="{0BD3D5CF-4D75-4F2D-818A-E983B02A9242}" dt="2020-07-27T05:06:44.303" v="1972" actId="22"/>
          <ac:spMkLst>
            <pc:docMk/>
            <pc:sldMk cId="746591174" sldId="275"/>
            <ac:spMk id="3" creationId="{75383375-5053-4F64-B452-DC9C13760EF4}"/>
          </ac:spMkLst>
        </pc:spChg>
        <pc:spChg chg="mod">
          <ac:chgData name="Xu" userId="2ef8d03b0d59ea36" providerId="LiveId" clId="{0BD3D5CF-4D75-4F2D-818A-E983B02A9242}" dt="2020-07-27T05:09:17.619" v="2341"/>
          <ac:spMkLst>
            <pc:docMk/>
            <pc:sldMk cId="746591174" sldId="275"/>
            <ac:spMk id="4" creationId="{EBED0D51-A98D-4DBF-B548-ADE28D047083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1" creationId="{1395ACAC-577D-4FAD-955D-280C3D104ADF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5" creationId="{0AB11C2E-6CA2-4822-BF14-C1C9A6BC6CAA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7" creationId="{38B3A2B2-7BBB-4E52-8C30-BE2A6F346B37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31" creationId="{09D6A950-3339-40EB-8972-64F44542D3FF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6" creationId="{D1ECADA1-6568-4D5A-A631-CFD8768936FC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7" creationId="{681D3C41-CC87-4DF9-A716-CDF0E23D21B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8" creationId="{A1698906-F123-49CB-B633-247AC48701BD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0" creationId="{5D86D9DA-31E3-48ED-9F77-2D8B649BD4E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1" creationId="{04C6B320-AA89-4C19-89F7-71D46B26BA6B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3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6" creationId="{B1FB8F67-A774-4C48-B046-C1DA70FEAB82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3" creationId="{E228037F-2EF2-4A1A-8D1D-D08F2C98AD63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9" creationId="{FFF756FE-278B-4106-BB2E-DB87CF02DFB5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3" creationId="{9B9C2B48-3899-4B1D-B526-C35DFD16BC01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4" creationId="{7B1BCBEC-C5E7-469F-92CF-05506BB6E22D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5" creationId="{2A078177-9A72-44C2-BDC1-C1F346162BF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9" creationId="{12AFB628-1D2A-4F5A-8E9E-2C8E917B59E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4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848581131" sldId="275"/>
        </pc:sldMkLst>
      </pc:sldChg>
      <pc:sldChg chg="new del">
        <pc:chgData name="Xu" userId="2ef8d03b0d59ea36" providerId="LiveId" clId="{0BD3D5CF-4D75-4F2D-818A-E983B02A9242}" dt="2020-07-27T05:06:29.645" v="1970" actId="680"/>
        <pc:sldMkLst>
          <pc:docMk/>
          <pc:sldMk cId="976416836" sldId="275"/>
        </pc:sldMkLst>
      </pc:sldChg>
    </pc:docChg>
  </pc:docChgLst>
  <pc:docChgLst>
    <pc:chgData name="Yang Xu" userId="2ef8d03b0d59ea36" providerId="LiveId" clId="{D15C96EB-239D-4884-886B-09AB93A4802A}"/>
    <pc:docChg chg="custSel addSld modSld">
      <pc:chgData name="Yang Xu" userId="2ef8d03b0d59ea36" providerId="LiveId" clId="{D15C96EB-239D-4884-886B-09AB93A4802A}" dt="2020-07-13T13:23:18.709" v="1665"/>
      <pc:docMkLst>
        <pc:docMk/>
      </pc:docMkLst>
      <pc:sldChg chg="modSp mod">
        <pc:chgData name="Yang Xu" userId="2ef8d03b0d59ea36" providerId="LiveId" clId="{D15C96EB-239D-4884-886B-09AB93A4802A}" dt="2020-07-13T13:21:48.637" v="1651" actId="20577"/>
        <pc:sldMkLst>
          <pc:docMk/>
          <pc:sldMk cId="2756408979" sldId="267"/>
        </pc:sldMkLst>
        <pc:spChg chg="mod">
          <ac:chgData name="Yang Xu" userId="2ef8d03b0d59ea36" providerId="LiveId" clId="{D15C96EB-239D-4884-886B-09AB93A4802A}" dt="2020-07-13T13:21:48.637" v="1651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modSp mod modAnim">
        <pc:chgData name="Yang Xu" userId="2ef8d03b0d59ea36" providerId="LiveId" clId="{D15C96EB-239D-4884-886B-09AB93A4802A}" dt="2020-07-13T13:22:00.336" v="1652"/>
        <pc:sldMkLst>
          <pc:docMk/>
          <pc:sldMk cId="778569500" sldId="268"/>
        </pc:sldMkLst>
        <pc:spChg chg="mod">
          <ac:chgData name="Yang Xu" userId="2ef8d03b0d59ea36" providerId="LiveId" clId="{D15C96EB-239D-4884-886B-09AB93A4802A}" dt="2020-07-13T12:57:31.027" v="210" actId="21"/>
          <ac:spMkLst>
            <pc:docMk/>
            <pc:sldMk cId="778569500" sldId="268"/>
            <ac:spMk id="3" creationId="{D623D3FD-3D24-43F7-BE0C-2C0538408D50}"/>
          </ac:spMkLst>
        </pc:spChg>
      </pc:sldChg>
      <pc:sldChg chg="modSp new mod modAnim">
        <pc:chgData name="Yang Xu" userId="2ef8d03b0d59ea36" providerId="LiveId" clId="{D15C96EB-239D-4884-886B-09AB93A4802A}" dt="2020-07-13T13:22:13.012" v="1655"/>
        <pc:sldMkLst>
          <pc:docMk/>
          <pc:sldMk cId="1873718467" sldId="269"/>
        </pc:sldMkLst>
        <pc:spChg chg="mod">
          <ac:chgData name="Yang Xu" userId="2ef8d03b0d59ea36" providerId="LiveId" clId="{D15C96EB-239D-4884-886B-09AB93A4802A}" dt="2020-07-13T12:57:50.822" v="256" actId="20577"/>
          <ac:spMkLst>
            <pc:docMk/>
            <pc:sldMk cId="1873718467" sldId="269"/>
            <ac:spMk id="2" creationId="{0B5E5D29-F051-4FAE-AB9E-23FD1943B3F1}"/>
          </ac:spMkLst>
        </pc:spChg>
        <pc:spChg chg="mod">
          <ac:chgData name="Yang Xu" userId="2ef8d03b0d59ea36" providerId="LiveId" clId="{D15C96EB-239D-4884-886B-09AB93A4802A}" dt="2020-07-13T12:58:04.364" v="275" actId="20577"/>
          <ac:spMkLst>
            <pc:docMk/>
            <pc:sldMk cId="1873718467" sldId="269"/>
            <ac:spMk id="3" creationId="{089A8B70-D6C9-418A-A377-E3EE07FAF7F7}"/>
          </ac:spMkLst>
        </pc:spChg>
      </pc:sldChg>
      <pc:sldChg chg="modSp new mod modAnim">
        <pc:chgData name="Yang Xu" userId="2ef8d03b0d59ea36" providerId="LiveId" clId="{D15C96EB-239D-4884-886B-09AB93A4802A}" dt="2020-07-13T13:22:25.395" v="1657"/>
        <pc:sldMkLst>
          <pc:docMk/>
          <pc:sldMk cId="2571275403" sldId="270"/>
        </pc:sldMkLst>
        <pc:spChg chg="mod">
          <ac:chgData name="Yang Xu" userId="2ef8d03b0d59ea36" providerId="LiveId" clId="{D15C96EB-239D-4884-886B-09AB93A4802A}" dt="2020-07-13T12:58:14.201" v="291" actId="20577"/>
          <ac:spMkLst>
            <pc:docMk/>
            <pc:sldMk cId="2571275403" sldId="270"/>
            <ac:spMk id="2" creationId="{0B749286-5273-4026-8890-70578AEEE5FA}"/>
          </ac:spMkLst>
        </pc:spChg>
        <pc:spChg chg="mod">
          <ac:chgData name="Yang Xu" userId="2ef8d03b0d59ea36" providerId="LiveId" clId="{D15C96EB-239D-4884-886B-09AB93A4802A}" dt="2020-07-13T13:06:55.370" v="971" actId="20577"/>
          <ac:spMkLst>
            <pc:docMk/>
            <pc:sldMk cId="2571275403" sldId="270"/>
            <ac:spMk id="3" creationId="{478C45B1-2E3C-426E-A780-4B7CE24DB521}"/>
          </ac:spMkLst>
        </pc:spChg>
      </pc:sldChg>
      <pc:sldChg chg="modSp new mod modAnim">
        <pc:chgData name="Yang Xu" userId="2ef8d03b0d59ea36" providerId="LiveId" clId="{D15C96EB-239D-4884-886B-09AB93A4802A}" dt="2020-07-13T13:22:33.985" v="1659"/>
        <pc:sldMkLst>
          <pc:docMk/>
          <pc:sldMk cId="2394990436" sldId="271"/>
        </pc:sldMkLst>
        <pc:spChg chg="mod">
          <ac:chgData name="Yang Xu" userId="2ef8d03b0d59ea36" providerId="LiveId" clId="{D15C96EB-239D-4884-886B-09AB93A4802A}" dt="2020-07-13T13:03:50.621" v="744" actId="20577"/>
          <ac:spMkLst>
            <pc:docMk/>
            <pc:sldMk cId="2394990436" sldId="271"/>
            <ac:spMk id="2" creationId="{B2670627-BF28-4DEE-8CE7-D8AE9A2BF78D}"/>
          </ac:spMkLst>
        </pc:spChg>
        <pc:spChg chg="mod">
          <ac:chgData name="Yang Xu" userId="2ef8d03b0d59ea36" providerId="LiveId" clId="{D15C96EB-239D-4884-886B-09AB93A4802A}" dt="2020-07-13T13:07:09.516" v="997" actId="20577"/>
          <ac:spMkLst>
            <pc:docMk/>
            <pc:sldMk cId="2394990436" sldId="271"/>
            <ac:spMk id="3" creationId="{0CC62D0B-AF54-4709-97F8-03B6CF1C6B0B}"/>
          </ac:spMkLst>
        </pc:spChg>
      </pc:sldChg>
      <pc:sldChg chg="modSp new mod modAnim">
        <pc:chgData name="Yang Xu" userId="2ef8d03b0d59ea36" providerId="LiveId" clId="{D15C96EB-239D-4884-886B-09AB93A4802A}" dt="2020-07-13T13:23:00.568" v="1663"/>
        <pc:sldMkLst>
          <pc:docMk/>
          <pc:sldMk cId="275189853" sldId="272"/>
        </pc:sldMkLst>
        <pc:spChg chg="mod">
          <ac:chgData name="Yang Xu" userId="2ef8d03b0d59ea36" providerId="LiveId" clId="{D15C96EB-239D-4884-886B-09AB93A4802A}" dt="2020-07-13T13:08:43.339" v="1030" actId="20577"/>
          <ac:spMkLst>
            <pc:docMk/>
            <pc:sldMk cId="275189853" sldId="272"/>
            <ac:spMk id="2" creationId="{5A21D399-F0F6-45FF-8BC5-553B0B4EBCC6}"/>
          </ac:spMkLst>
        </pc:spChg>
        <pc:spChg chg="mod">
          <ac:chgData name="Yang Xu" userId="2ef8d03b0d59ea36" providerId="LiveId" clId="{D15C96EB-239D-4884-886B-09AB93A4802A}" dt="2020-07-13T13:11:57.792" v="1296" actId="20577"/>
          <ac:spMkLst>
            <pc:docMk/>
            <pc:sldMk cId="275189853" sldId="272"/>
            <ac:spMk id="3" creationId="{AC1E89C1-9158-4CA3-BEC8-037CDCD6AB93}"/>
          </ac:spMkLst>
        </pc:spChg>
      </pc:sldChg>
      <pc:sldChg chg="modSp new mod">
        <pc:chgData name="Yang Xu" userId="2ef8d03b0d59ea36" providerId="LiveId" clId="{D15C96EB-239D-4884-886B-09AB93A4802A}" dt="2020-07-13T13:12:16.321" v="1313" actId="20577"/>
        <pc:sldMkLst>
          <pc:docMk/>
          <pc:sldMk cId="626628250" sldId="273"/>
        </pc:sldMkLst>
        <pc:spChg chg="mod">
          <ac:chgData name="Yang Xu" userId="2ef8d03b0d59ea36" providerId="LiveId" clId="{D15C96EB-239D-4884-886B-09AB93A4802A}" dt="2020-07-13T13:11:37.481" v="1282" actId="20577"/>
          <ac:spMkLst>
            <pc:docMk/>
            <pc:sldMk cId="626628250" sldId="273"/>
            <ac:spMk id="2" creationId="{E8FDFD5F-8FBF-4572-8A6D-0F817DC45268}"/>
          </ac:spMkLst>
        </pc:spChg>
        <pc:spChg chg="mod">
          <ac:chgData name="Yang Xu" userId="2ef8d03b0d59ea36" providerId="LiveId" clId="{D15C96EB-239D-4884-886B-09AB93A4802A}" dt="2020-07-13T13:12:16.321" v="1313" actId="20577"/>
          <ac:spMkLst>
            <pc:docMk/>
            <pc:sldMk cId="626628250" sldId="273"/>
            <ac:spMk id="3" creationId="{0B6C43A6-F536-44FB-BDF5-66F09639AE8B}"/>
          </ac:spMkLst>
        </pc:spChg>
      </pc:sldChg>
      <pc:sldChg chg="modSp new mod">
        <pc:chgData name="Yang Xu" userId="2ef8d03b0d59ea36" providerId="LiveId" clId="{D15C96EB-239D-4884-886B-09AB93A4802A}" dt="2020-07-13T13:15:01.821" v="1341" actId="20577"/>
        <pc:sldMkLst>
          <pc:docMk/>
          <pc:sldMk cId="2156904290" sldId="274"/>
        </pc:sldMkLst>
        <pc:spChg chg="mod">
          <ac:chgData name="Yang Xu" userId="2ef8d03b0d59ea36" providerId="LiveId" clId="{D15C96EB-239D-4884-886B-09AB93A4802A}" dt="2020-07-13T13:14:57.938" v="1330" actId="20577"/>
          <ac:spMkLst>
            <pc:docMk/>
            <pc:sldMk cId="2156904290" sldId="274"/>
            <ac:spMk id="2" creationId="{0C65213F-BB22-4596-B60F-45FAC2BDD7B6}"/>
          </ac:spMkLst>
        </pc:spChg>
        <pc:spChg chg="mod">
          <ac:chgData name="Yang Xu" userId="2ef8d03b0d59ea36" providerId="LiveId" clId="{D15C96EB-239D-4884-886B-09AB93A4802A}" dt="2020-07-13T13:15:01.821" v="1341" actId="20577"/>
          <ac:spMkLst>
            <pc:docMk/>
            <pc:sldMk cId="2156904290" sldId="274"/>
            <ac:spMk id="3" creationId="{6B506A53-82A3-483A-8158-C4F1FF1F80CC}"/>
          </ac:spMkLst>
        </pc:spChg>
      </pc:sldChg>
      <pc:sldChg chg="modSp new mod">
        <pc:chgData name="Yang Xu" userId="2ef8d03b0d59ea36" providerId="LiveId" clId="{D15C96EB-239D-4884-886B-09AB93A4802A}" dt="2020-07-13T13:16:19.682" v="1442" actId="20577"/>
        <pc:sldMkLst>
          <pc:docMk/>
          <pc:sldMk cId="326552856" sldId="275"/>
        </pc:sldMkLst>
        <pc:spChg chg="mod">
          <ac:chgData name="Yang Xu" userId="2ef8d03b0d59ea36" providerId="LiveId" clId="{D15C96EB-239D-4884-886B-09AB93A4802A}" dt="2020-07-13T13:15:35.541" v="1358" actId="20577"/>
          <ac:spMkLst>
            <pc:docMk/>
            <pc:sldMk cId="326552856" sldId="275"/>
            <ac:spMk id="2" creationId="{81516DD8-0A42-440A-9EC6-07AC18B3773B}"/>
          </ac:spMkLst>
        </pc:spChg>
        <pc:spChg chg="mod">
          <ac:chgData name="Yang Xu" userId="2ef8d03b0d59ea36" providerId="LiveId" clId="{D15C96EB-239D-4884-886B-09AB93A4802A}" dt="2020-07-13T13:16:19.682" v="1442" actId="20577"/>
          <ac:spMkLst>
            <pc:docMk/>
            <pc:sldMk cId="326552856" sldId="275"/>
            <ac:spMk id="3" creationId="{DDF9339F-EAC7-44C0-8F32-BD35E02ED9DC}"/>
          </ac:spMkLst>
        </pc:spChg>
      </pc:sldChg>
      <pc:sldChg chg="modSp new mod modAnim">
        <pc:chgData name="Yang Xu" userId="2ef8d03b0d59ea36" providerId="LiveId" clId="{D15C96EB-239D-4884-886B-09AB93A4802A}" dt="2020-07-13T13:23:18.709" v="1665"/>
        <pc:sldMkLst>
          <pc:docMk/>
          <pc:sldMk cId="3970283172" sldId="276"/>
        </pc:sldMkLst>
        <pc:spChg chg="mod">
          <ac:chgData name="Yang Xu" userId="2ef8d03b0d59ea36" providerId="LiveId" clId="{D15C96EB-239D-4884-886B-09AB93A4802A}" dt="2020-07-13T13:16:42.438" v="1450" actId="20577"/>
          <ac:spMkLst>
            <pc:docMk/>
            <pc:sldMk cId="3970283172" sldId="276"/>
            <ac:spMk id="2" creationId="{17E162E2-E044-46C4-B8FB-E987024B30D6}"/>
          </ac:spMkLst>
        </pc:spChg>
        <pc:spChg chg="mod">
          <ac:chgData name="Yang Xu" userId="2ef8d03b0d59ea36" providerId="LiveId" clId="{D15C96EB-239D-4884-886B-09AB93A4802A}" dt="2020-07-13T13:18:46.869" v="1627" actId="20577"/>
          <ac:spMkLst>
            <pc:docMk/>
            <pc:sldMk cId="3970283172" sldId="276"/>
            <ac:spMk id="3" creationId="{5DA6D12C-7F79-419E-B525-1926717DDECF}"/>
          </ac:spMkLst>
        </pc:spChg>
      </pc:sldChg>
    </pc:docChg>
  </pc:docChgLst>
  <pc:docChgLst>
    <pc:chgData name="Yang Xu" userId="2ef8d03b0d59ea36" providerId="LiveId" clId="{F8D5E5A4-AD22-45F1-87B1-BA0335B19D10}"/>
    <pc:docChg chg="undo redo custSel addSld delSld modSld">
      <pc:chgData name="Yang Xu" userId="2ef8d03b0d59ea36" providerId="LiveId" clId="{F8D5E5A4-AD22-45F1-87B1-BA0335B19D10}" dt="2020-08-05T12:52:10.025" v="3524" actId="20577"/>
      <pc:docMkLst>
        <pc:docMk/>
      </pc:docMkLst>
      <pc:sldChg chg="modTransition">
        <pc:chgData name="Yang Xu" userId="2ef8d03b0d59ea36" providerId="LiveId" clId="{F8D5E5A4-AD22-45F1-87B1-BA0335B19D10}" dt="2020-08-05T11:31:18.636" v="3197"/>
        <pc:sldMkLst>
          <pc:docMk/>
          <pc:sldMk cId="477735695" sldId="256"/>
        </pc:sldMkLst>
      </pc:sldChg>
      <pc:sldChg chg="modSp mod modTransition">
        <pc:chgData name="Yang Xu" userId="2ef8d03b0d59ea36" providerId="LiveId" clId="{F8D5E5A4-AD22-45F1-87B1-BA0335B19D10}" dt="2020-08-05T11:31:18.636" v="3197"/>
        <pc:sldMkLst>
          <pc:docMk/>
          <pc:sldMk cId="1936153105" sldId="258"/>
        </pc:sldMkLst>
        <pc:spChg chg="mod">
          <ac:chgData name="Yang Xu" userId="2ef8d03b0d59ea36" providerId="LiveId" clId="{F8D5E5A4-AD22-45F1-87B1-BA0335B19D10}" dt="2020-08-04T12:15:08.954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F8D5E5A4-AD22-45F1-87B1-BA0335B19D10}" dt="2020-08-05T11:31:18.636" v="3197"/>
        <pc:sldMkLst>
          <pc:docMk/>
          <pc:sldMk cId="2756408979" sldId="267"/>
        </pc:sldMkLst>
      </pc:sldChg>
      <pc:sldChg chg="addSp modSp mod modTransition modAnim">
        <pc:chgData name="Yang Xu" userId="2ef8d03b0d59ea36" providerId="LiveId" clId="{F8D5E5A4-AD22-45F1-87B1-BA0335B19D10}" dt="2020-08-05T11:31:46.267" v="3202"/>
        <pc:sldMkLst>
          <pc:docMk/>
          <pc:sldMk cId="783046806" sldId="268"/>
        </pc:sldMkLst>
        <pc:spChg chg="mod">
          <ac:chgData name="Yang Xu" userId="2ef8d03b0d59ea36" providerId="LiveId" clId="{F8D5E5A4-AD22-45F1-87B1-BA0335B19D10}" dt="2020-08-04T12:20:08.553" v="58" actId="20577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Yang Xu" userId="2ef8d03b0d59ea36" providerId="LiveId" clId="{F8D5E5A4-AD22-45F1-87B1-BA0335B19D10}" dt="2020-08-04T12:21:48.804" v="132" actId="20577"/>
          <ac:spMkLst>
            <pc:docMk/>
            <pc:sldMk cId="783046806" sldId="268"/>
            <ac:spMk id="3" creationId="{D51A374E-0341-4654-97A1-5B2DE570558A}"/>
          </ac:spMkLst>
        </pc:spChg>
        <pc:picChg chg="add mod">
          <ac:chgData name="Yang Xu" userId="2ef8d03b0d59ea36" providerId="LiveId" clId="{F8D5E5A4-AD22-45F1-87B1-BA0335B19D10}" dt="2020-08-04T12:21:54.407" v="135" actId="14100"/>
          <ac:picMkLst>
            <pc:docMk/>
            <pc:sldMk cId="783046806" sldId="268"/>
            <ac:picMk id="4" creationId="{C5C700B0-BC90-449A-B6D4-58BADD326181}"/>
          </ac:picMkLst>
        </pc:picChg>
        <pc:picChg chg="add mod">
          <ac:chgData name="Yang Xu" userId="2ef8d03b0d59ea36" providerId="LiveId" clId="{F8D5E5A4-AD22-45F1-87B1-BA0335B19D10}" dt="2020-08-04T12:21:58.362" v="136" actId="14100"/>
          <ac:picMkLst>
            <pc:docMk/>
            <pc:sldMk cId="783046806" sldId="268"/>
            <ac:picMk id="5" creationId="{53FBAF77-21F2-4BD1-A840-535491F910E0}"/>
          </ac:picMkLst>
        </pc:picChg>
      </pc:sldChg>
      <pc:sldChg chg="addSp modSp new mod modTransition modAnim">
        <pc:chgData name="Yang Xu" userId="2ef8d03b0d59ea36" providerId="LiveId" clId="{F8D5E5A4-AD22-45F1-87B1-BA0335B19D10}" dt="2020-08-05T11:32:11.201" v="3209"/>
        <pc:sldMkLst>
          <pc:docMk/>
          <pc:sldMk cId="2002892560" sldId="269"/>
        </pc:sldMkLst>
        <pc:spChg chg="mod">
          <ac:chgData name="Yang Xu" userId="2ef8d03b0d59ea36" providerId="LiveId" clId="{F8D5E5A4-AD22-45F1-87B1-BA0335B19D10}" dt="2020-08-04T12:30:15.471" v="448" actId="20577"/>
          <ac:spMkLst>
            <pc:docMk/>
            <pc:sldMk cId="2002892560" sldId="269"/>
            <ac:spMk id="2" creationId="{2E4530F9-796F-4CC5-8AB5-AE1EB7731EAD}"/>
          </ac:spMkLst>
        </pc:spChg>
        <pc:spChg chg="mod">
          <ac:chgData name="Yang Xu" userId="2ef8d03b0d59ea36" providerId="LiveId" clId="{F8D5E5A4-AD22-45F1-87B1-BA0335B19D10}" dt="2020-08-04T12:30:36.873" v="489" actId="20577"/>
          <ac:spMkLst>
            <pc:docMk/>
            <pc:sldMk cId="2002892560" sldId="269"/>
            <ac:spMk id="3" creationId="{59954EF1-05BD-4025-A8F4-0DDBDC492677}"/>
          </ac:spMkLst>
        </pc:spChg>
        <pc:picChg chg="add mod">
          <ac:chgData name="Yang Xu" userId="2ef8d03b0d59ea36" providerId="LiveId" clId="{F8D5E5A4-AD22-45F1-87B1-BA0335B19D10}" dt="2020-08-04T12:30:42.519" v="492" actId="1076"/>
          <ac:picMkLst>
            <pc:docMk/>
            <pc:sldMk cId="2002892560" sldId="269"/>
            <ac:picMk id="4" creationId="{7A07DF6E-BE0D-4928-A29A-5FD251BB50E0}"/>
          </ac:picMkLst>
        </pc:picChg>
        <pc:picChg chg="add mod">
          <ac:chgData name="Yang Xu" userId="2ef8d03b0d59ea36" providerId="LiveId" clId="{F8D5E5A4-AD22-45F1-87B1-BA0335B19D10}" dt="2020-08-04T12:30:39.909" v="490" actId="1076"/>
          <ac:picMkLst>
            <pc:docMk/>
            <pc:sldMk cId="2002892560" sldId="269"/>
            <ac:picMk id="5" creationId="{9C0B228D-6217-42DB-9EC6-B10F78CC43BD}"/>
          </ac:picMkLst>
        </pc:picChg>
        <pc:picChg chg="add mod">
          <ac:chgData name="Yang Xu" userId="2ef8d03b0d59ea36" providerId="LiveId" clId="{F8D5E5A4-AD22-45F1-87B1-BA0335B19D10}" dt="2020-08-04T12:30:43.826" v="493" actId="1076"/>
          <ac:picMkLst>
            <pc:docMk/>
            <pc:sldMk cId="2002892560" sldId="269"/>
            <ac:picMk id="6" creationId="{1C7EF720-371A-4802-990F-856D31BC7DE2}"/>
          </ac:picMkLst>
        </pc:picChg>
        <pc:picChg chg="add mod">
          <ac:chgData name="Yang Xu" userId="2ef8d03b0d59ea36" providerId="LiveId" clId="{F8D5E5A4-AD22-45F1-87B1-BA0335B19D10}" dt="2020-08-04T12:30:45.745" v="494" actId="1076"/>
          <ac:picMkLst>
            <pc:docMk/>
            <pc:sldMk cId="2002892560" sldId="269"/>
            <ac:picMk id="7" creationId="{BCD9B236-F15E-48E7-988E-54BF1018C4F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036528988" sldId="269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928182014" sldId="270"/>
        </pc:sldMkLst>
      </pc:sldChg>
      <pc:sldChg chg="modSp new mod modTransition">
        <pc:chgData name="Yang Xu" userId="2ef8d03b0d59ea36" providerId="LiveId" clId="{F8D5E5A4-AD22-45F1-87B1-BA0335B19D10}" dt="2020-08-05T11:31:18.636" v="3197"/>
        <pc:sldMkLst>
          <pc:docMk/>
          <pc:sldMk cId="1315511803" sldId="270"/>
        </pc:sldMkLst>
        <pc:spChg chg="mod">
          <ac:chgData name="Yang Xu" userId="2ef8d03b0d59ea36" providerId="LiveId" clId="{F8D5E5A4-AD22-45F1-87B1-BA0335B19D10}" dt="2020-08-04T12:31:09.657" v="505" actId="20577"/>
          <ac:spMkLst>
            <pc:docMk/>
            <pc:sldMk cId="1315511803" sldId="270"/>
            <ac:spMk id="2" creationId="{E797CD13-40A3-419C-8615-D427A57BCBCC}"/>
          </ac:spMkLst>
        </pc:spChg>
        <pc:spChg chg="mod">
          <ac:chgData name="Yang Xu" userId="2ef8d03b0d59ea36" providerId="LiveId" clId="{F8D5E5A4-AD22-45F1-87B1-BA0335B19D10}" dt="2020-08-04T12:31:45.868" v="712" actId="20577"/>
          <ac:spMkLst>
            <pc:docMk/>
            <pc:sldMk cId="1315511803" sldId="270"/>
            <ac:spMk id="3" creationId="{201DE7B9-8A63-4DAF-8E12-37812A3AB879}"/>
          </ac:spMkLst>
        </pc:spChg>
      </pc:sldChg>
      <pc:sldChg chg="addSp delSp modSp new mod modTransition modAnim">
        <pc:chgData name="Yang Xu" userId="2ef8d03b0d59ea36" providerId="LiveId" clId="{F8D5E5A4-AD22-45F1-87B1-BA0335B19D10}" dt="2020-08-05T11:53:44.979" v="3253" actId="20577"/>
        <pc:sldMkLst>
          <pc:docMk/>
          <pc:sldMk cId="537703483" sldId="271"/>
        </pc:sldMkLst>
        <pc:spChg chg="mod">
          <ac:chgData name="Yang Xu" userId="2ef8d03b0d59ea36" providerId="LiveId" clId="{F8D5E5A4-AD22-45F1-87B1-BA0335B19D10}" dt="2020-08-04T12:33:23.475" v="730" actId="20577"/>
          <ac:spMkLst>
            <pc:docMk/>
            <pc:sldMk cId="537703483" sldId="271"/>
            <ac:spMk id="2" creationId="{B616F68B-063B-4034-AAF4-D7F5FEF4ED07}"/>
          </ac:spMkLst>
        </pc:spChg>
        <pc:spChg chg="mod">
          <ac:chgData name="Yang Xu" userId="2ef8d03b0d59ea36" providerId="LiveId" clId="{F8D5E5A4-AD22-45F1-87B1-BA0335B19D10}" dt="2020-08-05T11:53:44.979" v="3253" actId="20577"/>
          <ac:spMkLst>
            <pc:docMk/>
            <pc:sldMk cId="537703483" sldId="271"/>
            <ac:spMk id="3" creationId="{3A116BF1-8F81-491E-B2C9-08A5AF01270B}"/>
          </ac:spMkLst>
        </pc:spChg>
        <pc:spChg chg="add">
          <ac:chgData name="Yang Xu" userId="2ef8d03b0d59ea36" providerId="LiveId" clId="{F8D5E5A4-AD22-45F1-87B1-BA0335B19D10}" dt="2020-08-04T12:48:09.301" v="941"/>
          <ac:spMkLst>
            <pc:docMk/>
            <pc:sldMk cId="537703483" sldId="271"/>
            <ac:spMk id="4" creationId="{EDC9E4F4-EEE4-47F3-8CEA-F82AA2628325}"/>
          </ac:spMkLst>
        </pc:spChg>
        <pc:spChg chg="add del mod">
          <ac:chgData name="Yang Xu" userId="2ef8d03b0d59ea36" providerId="LiveId" clId="{F8D5E5A4-AD22-45F1-87B1-BA0335B19D10}" dt="2020-08-04T12:48:11.960" v="943"/>
          <ac:spMkLst>
            <pc:docMk/>
            <pc:sldMk cId="537703483" sldId="271"/>
            <ac:spMk id="5" creationId="{692AB880-CC72-4A93-B73D-67BE4C845346}"/>
          </ac:spMkLst>
        </pc:spChg>
        <pc:picChg chg="add mod">
          <ac:chgData name="Yang Xu" userId="2ef8d03b0d59ea36" providerId="LiveId" clId="{F8D5E5A4-AD22-45F1-87B1-BA0335B19D10}" dt="2020-08-04T12:48:29.664" v="953" actId="1036"/>
          <ac:picMkLst>
            <pc:docMk/>
            <pc:sldMk cId="537703483" sldId="271"/>
            <ac:picMk id="1026" creationId="{E740CA55-5F2C-4106-8064-890684605CA0}"/>
          </ac:picMkLst>
        </pc:picChg>
        <pc:picChg chg="add del mod">
          <ac:chgData name="Yang Xu" userId="2ef8d03b0d59ea36" providerId="LiveId" clId="{F8D5E5A4-AD22-45F1-87B1-BA0335B19D10}" dt="2020-08-04T12:48:11.960" v="943"/>
          <ac:picMkLst>
            <pc:docMk/>
            <pc:sldMk cId="537703483" sldId="271"/>
            <ac:picMk id="1028" creationId="{A473A63A-A1DD-4553-8F34-FFB2E09406E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342920956" sldId="271"/>
        </pc:sldMkLst>
      </pc:sldChg>
      <pc:sldChg chg="addSp modSp new mod modTransition modAnim">
        <pc:chgData name="Yang Xu" userId="2ef8d03b0d59ea36" providerId="LiveId" clId="{F8D5E5A4-AD22-45F1-87B1-BA0335B19D10}" dt="2020-08-05T11:32:37.073" v="3214"/>
        <pc:sldMkLst>
          <pc:docMk/>
          <pc:sldMk cId="2109220293" sldId="272"/>
        </pc:sldMkLst>
        <pc:spChg chg="mod">
          <ac:chgData name="Yang Xu" userId="2ef8d03b0d59ea36" providerId="LiveId" clId="{F8D5E5A4-AD22-45F1-87B1-BA0335B19D10}" dt="2020-08-04T12:51:36.541" v="1325" actId="20577"/>
          <ac:spMkLst>
            <pc:docMk/>
            <pc:sldMk cId="2109220293" sldId="272"/>
            <ac:spMk id="2" creationId="{6438C172-ABDF-4987-94ED-3E2A8C796F23}"/>
          </ac:spMkLst>
        </pc:spChg>
        <pc:spChg chg="mod">
          <ac:chgData name="Yang Xu" userId="2ef8d03b0d59ea36" providerId="LiveId" clId="{F8D5E5A4-AD22-45F1-87B1-BA0335B19D10}" dt="2020-08-04T12:56:30.590" v="1615" actId="21"/>
          <ac:spMkLst>
            <pc:docMk/>
            <pc:sldMk cId="2109220293" sldId="272"/>
            <ac:spMk id="3" creationId="{DC54E594-8D8A-4217-BDE3-4282B9C41AA3}"/>
          </ac:spMkLst>
        </pc:spChg>
        <pc:picChg chg="add mod">
          <ac:chgData name="Yang Xu" userId="2ef8d03b0d59ea36" providerId="LiveId" clId="{F8D5E5A4-AD22-45F1-87B1-BA0335B19D10}" dt="2020-08-04T12:55:24.181" v="1524" actId="14100"/>
          <ac:picMkLst>
            <pc:docMk/>
            <pc:sldMk cId="2109220293" sldId="272"/>
            <ac:picMk id="4" creationId="{6D87E128-5878-4724-9D7C-1CFB034D45AE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685482674" sldId="272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808381187" sldId="273"/>
        </pc:sldMkLst>
      </pc:sldChg>
      <pc:sldChg chg="modSp new mod modTransition modAnim">
        <pc:chgData name="Yang Xu" userId="2ef8d03b0d59ea36" providerId="LiveId" clId="{F8D5E5A4-AD22-45F1-87B1-BA0335B19D10}" dt="2020-08-05T11:32:45.527" v="3216"/>
        <pc:sldMkLst>
          <pc:docMk/>
          <pc:sldMk cId="2242501478" sldId="273"/>
        </pc:sldMkLst>
        <pc:spChg chg="mod">
          <ac:chgData name="Yang Xu" userId="2ef8d03b0d59ea36" providerId="LiveId" clId="{F8D5E5A4-AD22-45F1-87B1-BA0335B19D10}" dt="2020-08-04T12:56:34.592" v="1622" actId="20577"/>
          <ac:spMkLst>
            <pc:docMk/>
            <pc:sldMk cId="2242501478" sldId="273"/>
            <ac:spMk id="2" creationId="{CBC4B1D4-2E7D-401B-A786-1AE3ABC2B939}"/>
          </ac:spMkLst>
        </pc:spChg>
        <pc:spChg chg="mod">
          <ac:chgData name="Yang Xu" userId="2ef8d03b0d59ea36" providerId="LiveId" clId="{F8D5E5A4-AD22-45F1-87B1-BA0335B19D10}" dt="2020-08-04T12:57:21.921" v="1752" actId="20577"/>
          <ac:spMkLst>
            <pc:docMk/>
            <pc:sldMk cId="2242501478" sldId="273"/>
            <ac:spMk id="3" creationId="{8AF4F9A5-DD3D-447C-81E9-9E72725F97B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3:07.027" v="3223"/>
        <pc:sldMkLst>
          <pc:docMk/>
          <pc:sldMk cId="553900304" sldId="274"/>
        </pc:sldMkLst>
        <pc:spChg chg="mod">
          <ac:chgData name="Yang Xu" userId="2ef8d03b0d59ea36" providerId="LiveId" clId="{F8D5E5A4-AD22-45F1-87B1-BA0335B19D10}" dt="2020-08-04T12:57:48.274" v="1758" actId="20577"/>
          <ac:spMkLst>
            <pc:docMk/>
            <pc:sldMk cId="553900304" sldId="274"/>
            <ac:spMk id="2" creationId="{5F2C3633-CCBF-4C07-A5AB-B7D53191F6C2}"/>
          </ac:spMkLst>
        </pc:spChg>
        <pc:spChg chg="mod">
          <ac:chgData name="Yang Xu" userId="2ef8d03b0d59ea36" providerId="LiveId" clId="{F8D5E5A4-AD22-45F1-87B1-BA0335B19D10}" dt="2020-08-04T13:01:19.860" v="2095"/>
          <ac:spMkLst>
            <pc:docMk/>
            <pc:sldMk cId="553900304" sldId="274"/>
            <ac:spMk id="3" creationId="{16BD9A4A-1178-44E4-A527-4DE572143F55}"/>
          </ac:spMkLst>
        </pc:spChg>
        <pc:picChg chg="add mod">
          <ac:chgData name="Yang Xu" userId="2ef8d03b0d59ea36" providerId="LiveId" clId="{F8D5E5A4-AD22-45F1-87B1-BA0335B19D10}" dt="2020-08-04T12:59:35.709" v="1914" actId="1076"/>
          <ac:picMkLst>
            <pc:docMk/>
            <pc:sldMk cId="553900304" sldId="274"/>
            <ac:picMk id="4" creationId="{E46FFDBD-04D5-45A7-A067-F8523A7B7A89}"/>
          </ac:picMkLst>
        </pc:picChg>
        <pc:picChg chg="add mod">
          <ac:chgData name="Yang Xu" userId="2ef8d03b0d59ea36" providerId="LiveId" clId="{F8D5E5A4-AD22-45F1-87B1-BA0335B19D10}" dt="2020-08-04T13:01:49.542" v="2101" actId="1076"/>
          <ac:picMkLst>
            <pc:docMk/>
            <pc:sldMk cId="553900304" sldId="274"/>
            <ac:picMk id="5" creationId="{0A0E49D2-DA1D-4E27-A762-00521234FD40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738374853" sldId="274"/>
        </pc:sldMkLst>
      </pc:sldChg>
      <pc:sldChg chg="addSp delSp modSp new mod modTransition modAnim">
        <pc:chgData name="Yang Xu" userId="2ef8d03b0d59ea36" providerId="LiveId" clId="{F8D5E5A4-AD22-45F1-87B1-BA0335B19D10}" dt="2020-08-05T11:33:17.908" v="3225"/>
        <pc:sldMkLst>
          <pc:docMk/>
          <pc:sldMk cId="2330105225" sldId="275"/>
        </pc:sldMkLst>
        <pc:spChg chg="mod">
          <ac:chgData name="Yang Xu" userId="2ef8d03b0d59ea36" providerId="LiveId" clId="{F8D5E5A4-AD22-45F1-87B1-BA0335B19D10}" dt="2020-08-04T13:02:37.040" v="2112" actId="20577"/>
          <ac:spMkLst>
            <pc:docMk/>
            <pc:sldMk cId="2330105225" sldId="275"/>
            <ac:spMk id="2" creationId="{23333016-9897-45E3-9E7C-F1DA4FA8E382}"/>
          </ac:spMkLst>
        </pc:spChg>
        <pc:spChg chg="mod">
          <ac:chgData name="Yang Xu" userId="2ef8d03b0d59ea36" providerId="LiveId" clId="{F8D5E5A4-AD22-45F1-87B1-BA0335B19D10}" dt="2020-08-04T13:04:02.743" v="2236" actId="20577"/>
          <ac:spMkLst>
            <pc:docMk/>
            <pc:sldMk cId="2330105225" sldId="275"/>
            <ac:spMk id="3" creationId="{847B8DAA-2819-4DC5-87FC-8D987D0D2632}"/>
          </ac:spMkLst>
        </pc:spChg>
        <pc:spChg chg="add del">
          <ac:chgData name="Yang Xu" userId="2ef8d03b0d59ea36" providerId="LiveId" clId="{F8D5E5A4-AD22-45F1-87B1-BA0335B19D10}" dt="2020-08-04T13:03:17.723" v="2185"/>
          <ac:spMkLst>
            <pc:docMk/>
            <pc:sldMk cId="2330105225" sldId="275"/>
            <ac:spMk id="4" creationId="{539C57AC-91F1-40B3-A558-31DD8514D155}"/>
          </ac:spMkLst>
        </pc:spChg>
        <pc:spChg chg="add del">
          <ac:chgData name="Yang Xu" userId="2ef8d03b0d59ea36" providerId="LiveId" clId="{F8D5E5A4-AD22-45F1-87B1-BA0335B19D10}" dt="2020-08-04T13:03:19.717" v="2187"/>
          <ac:spMkLst>
            <pc:docMk/>
            <pc:sldMk cId="2330105225" sldId="275"/>
            <ac:spMk id="5" creationId="{C6C15362-E2B6-4B06-9316-FAAD8A29D2AB}"/>
          </ac:spMkLst>
        </pc:spChg>
        <pc:picChg chg="add del">
          <ac:chgData name="Yang Xu" userId="2ef8d03b0d59ea36" providerId="LiveId" clId="{F8D5E5A4-AD22-45F1-87B1-BA0335B19D10}" dt="2020-08-04T13:03:17.723" v="2185"/>
          <ac:picMkLst>
            <pc:docMk/>
            <pc:sldMk cId="2330105225" sldId="275"/>
            <ac:picMk id="2050" creationId="{D9722CC7-CD77-4ED1-97D5-CD1D1DFD0B9F}"/>
          </ac:picMkLst>
        </pc:picChg>
        <pc:picChg chg="add del">
          <ac:chgData name="Yang Xu" userId="2ef8d03b0d59ea36" providerId="LiveId" clId="{F8D5E5A4-AD22-45F1-87B1-BA0335B19D10}" dt="2020-08-04T13:03:19.717" v="2187"/>
          <ac:picMkLst>
            <pc:docMk/>
            <pc:sldMk cId="2330105225" sldId="275"/>
            <ac:picMk id="2052" creationId="{B745BBCA-CEBF-45F5-911B-90436F7A4354}"/>
          </ac:picMkLst>
        </pc:picChg>
        <pc:picChg chg="add mod">
          <ac:chgData name="Yang Xu" userId="2ef8d03b0d59ea36" providerId="LiveId" clId="{F8D5E5A4-AD22-45F1-87B1-BA0335B19D10}" dt="2020-08-04T13:03:50.310" v="2197" actId="1076"/>
          <ac:picMkLst>
            <pc:docMk/>
            <pc:sldMk cId="2330105225" sldId="275"/>
            <ac:picMk id="2054" creationId="{EBADAAE4-DC5E-4E0E-BABB-4A31A58912EA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931703046" sldId="275"/>
        </pc:sldMkLst>
      </pc:sldChg>
      <pc:sldChg chg="addSp modSp new mod modTransition modAnim">
        <pc:chgData name="Yang Xu" userId="2ef8d03b0d59ea36" providerId="LiveId" clId="{F8D5E5A4-AD22-45F1-87B1-BA0335B19D10}" dt="2020-08-05T11:33:28.066" v="3228"/>
        <pc:sldMkLst>
          <pc:docMk/>
          <pc:sldMk cId="989716306" sldId="276"/>
        </pc:sldMkLst>
        <pc:spChg chg="mod">
          <ac:chgData name="Yang Xu" userId="2ef8d03b0d59ea36" providerId="LiveId" clId="{F8D5E5A4-AD22-45F1-87B1-BA0335B19D10}" dt="2020-08-04T13:05:00.718" v="2244" actId="20577"/>
          <ac:spMkLst>
            <pc:docMk/>
            <pc:sldMk cId="989716306" sldId="276"/>
            <ac:spMk id="2" creationId="{D32B542A-7226-45B4-90FF-C009DFAAD0BF}"/>
          </ac:spMkLst>
        </pc:spChg>
        <pc:spChg chg="mod">
          <ac:chgData name="Yang Xu" userId="2ef8d03b0d59ea36" providerId="LiveId" clId="{F8D5E5A4-AD22-45F1-87B1-BA0335B19D10}" dt="2020-08-04T13:05:25.604" v="2354" actId="20577"/>
          <ac:spMkLst>
            <pc:docMk/>
            <pc:sldMk cId="989716306" sldId="276"/>
            <ac:spMk id="3" creationId="{ECA7AB90-DE82-4060-93D1-B40A37B22386}"/>
          </ac:spMkLst>
        </pc:spChg>
        <pc:picChg chg="add mod">
          <ac:chgData name="Yang Xu" userId="2ef8d03b0d59ea36" providerId="LiveId" clId="{F8D5E5A4-AD22-45F1-87B1-BA0335B19D10}" dt="2020-08-04T13:07:08.128" v="2362" actId="1076"/>
          <ac:picMkLst>
            <pc:docMk/>
            <pc:sldMk cId="989716306" sldId="276"/>
            <ac:picMk id="4" creationId="{7416E6E4-A1A9-4F1F-A9EB-BB561625A13A}"/>
          </ac:picMkLst>
        </pc:picChg>
        <pc:picChg chg="add mod">
          <ac:chgData name="Yang Xu" userId="2ef8d03b0d59ea36" providerId="LiveId" clId="{F8D5E5A4-AD22-45F1-87B1-BA0335B19D10}" dt="2020-08-04T13:07:10.461" v="2363" actId="1076"/>
          <ac:picMkLst>
            <pc:docMk/>
            <pc:sldMk cId="989716306" sldId="276"/>
            <ac:picMk id="5" creationId="{3763E6CF-0A87-473D-841B-4CBB25AE638B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430274778" sldId="276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847847739" sldId="277"/>
        </pc:sldMkLst>
      </pc:sldChg>
      <pc:sldChg chg="addSp delSp modSp new mod modTransition">
        <pc:chgData name="Yang Xu" userId="2ef8d03b0d59ea36" providerId="LiveId" clId="{F8D5E5A4-AD22-45F1-87B1-BA0335B19D10}" dt="2020-08-05T11:31:18.636" v="3197"/>
        <pc:sldMkLst>
          <pc:docMk/>
          <pc:sldMk cId="3825930580" sldId="277"/>
        </pc:sldMkLst>
        <pc:spChg chg="mod">
          <ac:chgData name="Yang Xu" userId="2ef8d03b0d59ea36" providerId="LiveId" clId="{F8D5E5A4-AD22-45F1-87B1-BA0335B19D10}" dt="2020-08-04T13:07:28.880" v="2374" actId="20577"/>
          <ac:spMkLst>
            <pc:docMk/>
            <pc:sldMk cId="3825930580" sldId="277"/>
            <ac:spMk id="2" creationId="{DED16D68-954F-4866-97A7-8678E0FD8E44}"/>
          </ac:spMkLst>
        </pc:spChg>
        <pc:spChg chg="mod">
          <ac:chgData name="Yang Xu" userId="2ef8d03b0d59ea36" providerId="LiveId" clId="{F8D5E5A4-AD22-45F1-87B1-BA0335B19D10}" dt="2020-08-04T13:08:10.810" v="2455" actId="20577"/>
          <ac:spMkLst>
            <pc:docMk/>
            <pc:sldMk cId="3825930580" sldId="277"/>
            <ac:spMk id="3" creationId="{E910C578-0D20-4177-8AF6-504D6AC25D48}"/>
          </ac:spMkLst>
        </pc:spChg>
        <pc:spChg chg="add del">
          <ac:chgData name="Yang Xu" userId="2ef8d03b0d59ea36" providerId="LiveId" clId="{F8D5E5A4-AD22-45F1-87B1-BA0335B19D10}" dt="2020-08-04T13:07:46.844" v="2405"/>
          <ac:spMkLst>
            <pc:docMk/>
            <pc:sldMk cId="3825930580" sldId="277"/>
            <ac:spMk id="5" creationId="{8488D29D-432B-4511-9F87-CE226832A63E}"/>
          </ac:spMkLst>
        </pc:spChg>
        <pc:spChg chg="add del mod">
          <ac:chgData name="Yang Xu" userId="2ef8d03b0d59ea36" providerId="LiveId" clId="{F8D5E5A4-AD22-45F1-87B1-BA0335B19D10}" dt="2020-08-04T13:07:46.008" v="2403"/>
          <ac:spMkLst>
            <pc:docMk/>
            <pc:sldMk cId="3825930580" sldId="277"/>
            <ac:spMk id="6" creationId="{24A99871-2D32-41EE-B383-91310EFFE3FC}"/>
          </ac:spMkLst>
        </pc:spChg>
        <pc:spChg chg="add del mod">
          <ac:chgData name="Yang Xu" userId="2ef8d03b0d59ea36" providerId="LiveId" clId="{F8D5E5A4-AD22-45F1-87B1-BA0335B19D10}" dt="2020-08-04T13:07:52.412" v="2407"/>
          <ac:spMkLst>
            <pc:docMk/>
            <pc:sldMk cId="3825930580" sldId="277"/>
            <ac:spMk id="7" creationId="{6ADC0606-A3C4-4C52-B007-7D4FB3A50359}"/>
          </ac:spMkLst>
        </pc:spChg>
        <pc:picChg chg="add del">
          <ac:chgData name="Yang Xu" userId="2ef8d03b0d59ea36" providerId="LiveId" clId="{F8D5E5A4-AD22-45F1-87B1-BA0335B19D10}" dt="2020-08-04T13:07:35.679" v="2399"/>
          <ac:picMkLst>
            <pc:docMk/>
            <pc:sldMk cId="3825930580" sldId="277"/>
            <ac:picMk id="4" creationId="{683264C6-7AB6-472A-A832-E99167E9CC77}"/>
          </ac:picMkLst>
        </pc:picChg>
      </pc:sldChg>
      <pc:sldChg chg="modTransition modAnim">
        <pc:chgData name="Yang Xu" userId="2ef8d03b0d59ea36" providerId="LiveId" clId="{F8D5E5A4-AD22-45F1-87B1-BA0335B19D10}" dt="2020-08-05T11:33:35.013" v="3229"/>
        <pc:sldMkLst>
          <pc:docMk/>
          <pc:sldMk cId="1126165415" sldId="278"/>
        </pc:sldMkLst>
      </pc:sldChg>
      <pc:sldChg chg="modSp modTransition">
        <pc:chgData name="Yang Xu" userId="2ef8d03b0d59ea36" providerId="LiveId" clId="{F8D5E5A4-AD22-45F1-87B1-BA0335B19D10}" dt="2020-08-05T11:33:46.298" v="3233" actId="313"/>
        <pc:sldMkLst>
          <pc:docMk/>
          <pc:sldMk cId="3834017406" sldId="279"/>
        </pc:sldMkLst>
        <pc:spChg chg="mod">
          <ac:chgData name="Yang Xu" userId="2ef8d03b0d59ea36" providerId="LiveId" clId="{F8D5E5A4-AD22-45F1-87B1-BA0335B19D10}" dt="2020-08-05T11:33:46.298" v="3233" actId="313"/>
          <ac:spMkLst>
            <pc:docMk/>
            <pc:sldMk cId="3834017406" sldId="279"/>
            <ac:spMk id="3" creationId="{6201E46F-04AA-42F8-9F60-C98730E56E8D}"/>
          </ac:spMkLst>
        </pc:spChg>
      </pc:sldChg>
      <pc:sldChg chg="modTransition modAnim">
        <pc:chgData name="Yang Xu" userId="2ef8d03b0d59ea36" providerId="LiveId" clId="{F8D5E5A4-AD22-45F1-87B1-BA0335B19D10}" dt="2020-08-05T11:33:55.382" v="3234"/>
        <pc:sldMkLst>
          <pc:docMk/>
          <pc:sldMk cId="1138120898" sldId="280"/>
        </pc:sldMkLst>
      </pc:sldChg>
      <pc:sldChg chg="modSp mod modTransition modAnim">
        <pc:chgData name="Yang Xu" userId="2ef8d03b0d59ea36" providerId="LiveId" clId="{F8D5E5A4-AD22-45F1-87B1-BA0335B19D10}" dt="2020-08-05T12:25:01.772" v="3265" actId="20577"/>
        <pc:sldMkLst>
          <pc:docMk/>
          <pc:sldMk cId="1053249179" sldId="281"/>
        </pc:sldMkLst>
        <pc:spChg chg="mod">
          <ac:chgData name="Yang Xu" userId="2ef8d03b0d59ea36" providerId="LiveId" clId="{F8D5E5A4-AD22-45F1-87B1-BA0335B19D10}" dt="2020-08-05T12:25:01.772" v="3265" actId="20577"/>
          <ac:spMkLst>
            <pc:docMk/>
            <pc:sldMk cId="1053249179" sldId="281"/>
            <ac:spMk id="3" creationId="{0DFFCFD9-0386-444C-A5F2-3D7E8E943DB3}"/>
          </ac:spMkLst>
        </pc:spChg>
      </pc:sldChg>
      <pc:sldChg chg="modTransition modAnim">
        <pc:chgData name="Yang Xu" userId="2ef8d03b0d59ea36" providerId="LiveId" clId="{F8D5E5A4-AD22-45F1-87B1-BA0335B19D10}" dt="2020-08-05T12:26:22.186" v="3266"/>
        <pc:sldMkLst>
          <pc:docMk/>
          <pc:sldMk cId="1847731568" sldId="282"/>
        </pc:sldMkLst>
      </pc:sldChg>
      <pc:sldChg chg="addSp delSp modSp mod modTransition modAnim">
        <pc:chgData name="Yang Xu" userId="2ef8d03b0d59ea36" providerId="LiveId" clId="{F8D5E5A4-AD22-45F1-87B1-BA0335B19D10}" dt="2020-08-05T12:31:15.605" v="3267"/>
        <pc:sldMkLst>
          <pc:docMk/>
          <pc:sldMk cId="669499050" sldId="283"/>
        </pc:sldMkLst>
        <pc:spChg chg="mod">
          <ac:chgData name="Yang Xu" userId="2ef8d03b0d59ea36" providerId="LiveId" clId="{F8D5E5A4-AD22-45F1-87B1-BA0335B19D10}" dt="2020-08-05T11:29:19.505" v="3100" actId="20577"/>
          <ac:spMkLst>
            <pc:docMk/>
            <pc:sldMk cId="669499050" sldId="283"/>
            <ac:spMk id="3" creationId="{8B60CABF-1A8A-4462-A673-7C6C13F8926A}"/>
          </ac:spMkLst>
        </pc:spChg>
        <pc:spChg chg="add del">
          <ac:chgData name="Yang Xu" userId="2ef8d03b0d59ea36" providerId="LiveId" clId="{F8D5E5A4-AD22-45F1-87B1-BA0335B19D10}" dt="2020-08-05T11:28:20.663" v="2969"/>
          <ac:spMkLst>
            <pc:docMk/>
            <pc:sldMk cId="669499050" sldId="283"/>
            <ac:spMk id="4" creationId="{5EB494CA-6536-474D-9CB6-F3C23DE733F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4:30.025" v="3242"/>
        <pc:sldMkLst>
          <pc:docMk/>
          <pc:sldMk cId="1991684000" sldId="284"/>
        </pc:sldMkLst>
        <pc:spChg chg="mod">
          <ac:chgData name="Yang Xu" userId="2ef8d03b0d59ea36" providerId="LiveId" clId="{F8D5E5A4-AD22-45F1-87B1-BA0335B19D10}" dt="2020-08-05T11:29:32.817" v="3111" actId="20577"/>
          <ac:spMkLst>
            <pc:docMk/>
            <pc:sldMk cId="1991684000" sldId="284"/>
            <ac:spMk id="2" creationId="{B6129C54-1A3C-4FA8-ACA3-520F4A89D331}"/>
          </ac:spMkLst>
        </pc:spChg>
        <pc:spChg chg="mod">
          <ac:chgData name="Yang Xu" userId="2ef8d03b0d59ea36" providerId="LiveId" clId="{F8D5E5A4-AD22-45F1-87B1-BA0335B19D10}" dt="2020-08-05T11:30:56.485" v="3193" actId="1076"/>
          <ac:spMkLst>
            <pc:docMk/>
            <pc:sldMk cId="1991684000" sldId="284"/>
            <ac:spMk id="3" creationId="{62129089-1752-4455-844E-10B6647F4149}"/>
          </ac:spMkLst>
        </pc:spChg>
        <pc:picChg chg="add mod">
          <ac:chgData name="Yang Xu" userId="2ef8d03b0d59ea36" providerId="LiveId" clId="{F8D5E5A4-AD22-45F1-87B1-BA0335B19D10}" dt="2020-08-05T11:30:59.791" v="3195" actId="1076"/>
          <ac:picMkLst>
            <pc:docMk/>
            <pc:sldMk cId="1991684000" sldId="284"/>
            <ac:picMk id="4" creationId="{297B96A2-3FA6-4971-B320-4967948A9EDF}"/>
          </ac:picMkLst>
        </pc:picChg>
        <pc:picChg chg="add mod">
          <ac:chgData name="Yang Xu" userId="2ef8d03b0d59ea36" providerId="LiveId" clId="{F8D5E5A4-AD22-45F1-87B1-BA0335B19D10}" dt="2020-08-05T11:31:01.036" v="3196" actId="1076"/>
          <ac:picMkLst>
            <pc:docMk/>
            <pc:sldMk cId="1991684000" sldId="284"/>
            <ac:picMk id="5" creationId="{C0AA88E8-9DDE-4F7D-90AB-D599874691A9}"/>
          </ac:picMkLst>
        </pc:picChg>
      </pc:sldChg>
      <pc:sldChg chg="modSp new mod">
        <pc:chgData name="Yang Xu" userId="2ef8d03b0d59ea36" providerId="LiveId" clId="{F8D5E5A4-AD22-45F1-87B1-BA0335B19D10}" dt="2020-08-05T12:52:10.025" v="3524" actId="20577"/>
        <pc:sldMkLst>
          <pc:docMk/>
          <pc:sldMk cId="1059677871" sldId="285"/>
        </pc:sldMkLst>
        <pc:spChg chg="mod">
          <ac:chgData name="Yang Xu" userId="2ef8d03b0d59ea36" providerId="LiveId" clId="{F8D5E5A4-AD22-45F1-87B1-BA0335B19D10}" dt="2020-08-05T12:49:29.017" v="3278"/>
          <ac:spMkLst>
            <pc:docMk/>
            <pc:sldMk cId="1059677871" sldId="285"/>
            <ac:spMk id="2" creationId="{BDBE31F9-B8AA-4679-A06E-706F7442EACE}"/>
          </ac:spMkLst>
        </pc:spChg>
        <pc:spChg chg="mod">
          <ac:chgData name="Yang Xu" userId="2ef8d03b0d59ea36" providerId="LiveId" clId="{F8D5E5A4-AD22-45F1-87B1-BA0335B19D10}" dt="2020-08-05T12:52:10.025" v="3524" actId="20577"/>
          <ac:spMkLst>
            <pc:docMk/>
            <pc:sldMk cId="1059677871" sldId="285"/>
            <ac:spMk id="3" creationId="{A3101F8F-BCC3-4FA2-9E85-F46024465E69}"/>
          </ac:spMkLst>
        </pc:spChg>
      </pc:sldChg>
    </pc:docChg>
  </pc:docChgLst>
  <pc:docChgLst>
    <pc:chgData name="Yang Xu" userId="2ef8d03b0d59ea36" providerId="LiveId" clId="{C7B4045D-2B85-4D0D-B106-EE08FF903C13}"/>
    <pc:docChg chg="undo redo custSel addSld delSld modSld sldOrd">
      <pc:chgData name="Yang Xu" userId="2ef8d03b0d59ea36" providerId="LiveId" clId="{C7B4045D-2B85-4D0D-B106-EE08FF903C13}" dt="2020-08-06T12:20:41.219" v="3198" actId="20577"/>
      <pc:docMkLst>
        <pc:docMk/>
      </pc:docMkLst>
      <pc:sldChg chg="addSp modSp new mod ord">
        <pc:chgData name="Yang Xu" userId="2ef8d03b0d59ea36" providerId="LiveId" clId="{C7B4045D-2B85-4D0D-B106-EE08FF903C13}" dt="2020-08-06T11:36:07.694" v="177" actId="20577"/>
        <pc:sldMkLst>
          <pc:docMk/>
          <pc:sldMk cId="723824824" sldId="268"/>
        </pc:sldMkLst>
        <pc:spChg chg="mod">
          <ac:chgData name="Yang Xu" userId="2ef8d03b0d59ea36" providerId="LiveId" clId="{C7B4045D-2B85-4D0D-B106-EE08FF903C13}" dt="2020-08-06T11:33:59.738" v="31" actId="20577"/>
          <ac:spMkLst>
            <pc:docMk/>
            <pc:sldMk cId="723824824" sldId="268"/>
            <ac:spMk id="2" creationId="{A78AA98A-323D-443F-AB4D-3FAB6E2B9A85}"/>
          </ac:spMkLst>
        </pc:spChg>
        <pc:spChg chg="mod">
          <ac:chgData name="Yang Xu" userId="2ef8d03b0d59ea36" providerId="LiveId" clId="{C7B4045D-2B85-4D0D-B106-EE08FF903C13}" dt="2020-08-06T11:36:07.694" v="177" actId="20577"/>
          <ac:spMkLst>
            <pc:docMk/>
            <pc:sldMk cId="723824824" sldId="268"/>
            <ac:spMk id="3" creationId="{6C1B718E-6A87-405F-AC1D-EC02B56DEB7C}"/>
          </ac:spMkLst>
        </pc:spChg>
        <pc:picChg chg="add mod">
          <ac:chgData name="Yang Xu" userId="2ef8d03b0d59ea36" providerId="LiveId" clId="{C7B4045D-2B85-4D0D-B106-EE08FF903C13}" dt="2020-08-06T11:34:55.485" v="90" actId="1076"/>
          <ac:picMkLst>
            <pc:docMk/>
            <pc:sldMk cId="723824824" sldId="268"/>
            <ac:picMk id="4" creationId="{EE9B98ED-A6BB-4D8F-941B-BCA61B7ABA95}"/>
          </ac:picMkLst>
        </pc:picChg>
        <pc:picChg chg="add mod">
          <ac:chgData name="Yang Xu" userId="2ef8d03b0d59ea36" providerId="LiveId" clId="{C7B4045D-2B85-4D0D-B106-EE08FF903C13}" dt="2020-08-06T11:36:02.734" v="158" actId="14100"/>
          <ac:picMkLst>
            <pc:docMk/>
            <pc:sldMk cId="723824824" sldId="268"/>
            <ac:picMk id="5" creationId="{3673BD24-BCB4-4D02-9469-C5830B291715}"/>
          </ac:picMkLst>
        </pc:picChg>
      </pc:sldChg>
      <pc:sldChg chg="new del">
        <pc:chgData name="Yang Xu" userId="2ef8d03b0d59ea36" providerId="LiveId" clId="{C7B4045D-2B85-4D0D-B106-EE08FF903C13}" dt="2020-08-06T11:33:49.931" v="1" actId="47"/>
        <pc:sldMkLst>
          <pc:docMk/>
          <pc:sldMk cId="2443932749" sldId="268"/>
        </pc:sldMkLst>
      </pc:sldChg>
      <pc:sldChg chg="addSp modSp new mod">
        <pc:chgData name="Yang Xu" userId="2ef8d03b0d59ea36" providerId="LiveId" clId="{C7B4045D-2B85-4D0D-B106-EE08FF903C13}" dt="2020-08-06T11:37:45.797" v="260" actId="1076"/>
        <pc:sldMkLst>
          <pc:docMk/>
          <pc:sldMk cId="3854901165" sldId="269"/>
        </pc:sldMkLst>
        <pc:spChg chg="mod">
          <ac:chgData name="Yang Xu" userId="2ef8d03b0d59ea36" providerId="LiveId" clId="{C7B4045D-2B85-4D0D-B106-EE08FF903C13}" dt="2020-08-06T11:37:11" v="208" actId="20577"/>
          <ac:spMkLst>
            <pc:docMk/>
            <pc:sldMk cId="3854901165" sldId="269"/>
            <ac:spMk id="2" creationId="{DDB12908-88D2-4176-AAFD-25127E538B01}"/>
          </ac:spMkLst>
        </pc:spChg>
        <pc:spChg chg="mod">
          <ac:chgData name="Yang Xu" userId="2ef8d03b0d59ea36" providerId="LiveId" clId="{C7B4045D-2B85-4D0D-B106-EE08FF903C13}" dt="2020-08-06T11:37:29.048" v="257" actId="20577"/>
          <ac:spMkLst>
            <pc:docMk/>
            <pc:sldMk cId="3854901165" sldId="269"/>
            <ac:spMk id="3" creationId="{DA2312E1-97F5-4E38-A05B-2CE61B9EAF67}"/>
          </ac:spMkLst>
        </pc:spChg>
        <pc:picChg chg="add mod">
          <ac:chgData name="Yang Xu" userId="2ef8d03b0d59ea36" providerId="LiveId" clId="{C7B4045D-2B85-4D0D-B106-EE08FF903C13}" dt="2020-08-06T11:37:45.797" v="260" actId="1076"/>
          <ac:picMkLst>
            <pc:docMk/>
            <pc:sldMk cId="3854901165" sldId="269"/>
            <ac:picMk id="4" creationId="{E112DC8D-2216-49F7-AD1F-A6039A19AF4F}"/>
          </ac:picMkLst>
        </pc:picChg>
      </pc:sldChg>
      <pc:sldChg chg="modSp new mod">
        <pc:chgData name="Yang Xu" userId="2ef8d03b0d59ea36" providerId="LiveId" clId="{C7B4045D-2B85-4D0D-B106-EE08FF903C13}" dt="2020-08-06T11:38:27.733" v="324" actId="20577"/>
        <pc:sldMkLst>
          <pc:docMk/>
          <pc:sldMk cId="2110699650" sldId="270"/>
        </pc:sldMkLst>
        <pc:spChg chg="mod">
          <ac:chgData name="Yang Xu" userId="2ef8d03b0d59ea36" providerId="LiveId" clId="{C7B4045D-2B85-4D0D-B106-EE08FF903C13}" dt="2020-08-06T11:38:14.887" v="271" actId="20577"/>
          <ac:spMkLst>
            <pc:docMk/>
            <pc:sldMk cId="2110699650" sldId="270"/>
            <ac:spMk id="2" creationId="{248E4231-D572-418B-A455-64318084CB6A}"/>
          </ac:spMkLst>
        </pc:spChg>
        <pc:spChg chg="mod">
          <ac:chgData name="Yang Xu" userId="2ef8d03b0d59ea36" providerId="LiveId" clId="{C7B4045D-2B85-4D0D-B106-EE08FF903C13}" dt="2020-08-06T11:38:27.733" v="324" actId="20577"/>
          <ac:spMkLst>
            <pc:docMk/>
            <pc:sldMk cId="2110699650" sldId="270"/>
            <ac:spMk id="3" creationId="{F5617E46-68DA-4F34-BAF5-945D85EAE97B}"/>
          </ac:spMkLst>
        </pc:spChg>
      </pc:sldChg>
      <pc:sldChg chg="addSp modSp new mod">
        <pc:chgData name="Yang Xu" userId="2ef8d03b0d59ea36" providerId="LiveId" clId="{C7B4045D-2B85-4D0D-B106-EE08FF903C13}" dt="2020-08-06T11:40:14.583" v="518" actId="1076"/>
        <pc:sldMkLst>
          <pc:docMk/>
          <pc:sldMk cId="1045919510" sldId="271"/>
        </pc:sldMkLst>
        <pc:spChg chg="mod">
          <ac:chgData name="Yang Xu" userId="2ef8d03b0d59ea36" providerId="LiveId" clId="{C7B4045D-2B85-4D0D-B106-EE08FF903C13}" dt="2020-08-06T11:38:57.865" v="376" actId="20577"/>
          <ac:spMkLst>
            <pc:docMk/>
            <pc:sldMk cId="1045919510" sldId="271"/>
            <ac:spMk id="2" creationId="{121DFD2E-B35E-4ADF-A77A-F749E5E3A86E}"/>
          </ac:spMkLst>
        </pc:spChg>
        <pc:spChg chg="mod">
          <ac:chgData name="Yang Xu" userId="2ef8d03b0d59ea36" providerId="LiveId" clId="{C7B4045D-2B85-4D0D-B106-EE08FF903C13}" dt="2020-08-06T11:40:00.059" v="513" actId="20577"/>
          <ac:spMkLst>
            <pc:docMk/>
            <pc:sldMk cId="1045919510" sldId="271"/>
            <ac:spMk id="3" creationId="{7B93F95B-32E6-4FA5-84A4-8F04DAB45CBA}"/>
          </ac:spMkLst>
        </pc:spChg>
        <pc:picChg chg="add mod">
          <ac:chgData name="Yang Xu" userId="2ef8d03b0d59ea36" providerId="LiveId" clId="{C7B4045D-2B85-4D0D-B106-EE08FF903C13}" dt="2020-08-06T11:40:14.583" v="518" actId="1076"/>
          <ac:picMkLst>
            <pc:docMk/>
            <pc:sldMk cId="1045919510" sldId="271"/>
            <ac:picMk id="4" creationId="{B7319B40-D81B-43C0-A21C-A1A7BC9E1C1F}"/>
          </ac:picMkLst>
        </pc:picChg>
      </pc:sldChg>
      <pc:sldChg chg="addSp modSp new mod">
        <pc:chgData name="Yang Xu" userId="2ef8d03b0d59ea36" providerId="LiveId" clId="{C7B4045D-2B85-4D0D-B106-EE08FF903C13}" dt="2020-08-06T11:44:09.270" v="823" actId="20577"/>
        <pc:sldMkLst>
          <pc:docMk/>
          <pc:sldMk cId="615349579" sldId="272"/>
        </pc:sldMkLst>
        <pc:spChg chg="mod">
          <ac:chgData name="Yang Xu" userId="2ef8d03b0d59ea36" providerId="LiveId" clId="{C7B4045D-2B85-4D0D-B106-EE08FF903C13}" dt="2020-08-06T11:41:51.357" v="565" actId="20577"/>
          <ac:spMkLst>
            <pc:docMk/>
            <pc:sldMk cId="615349579" sldId="272"/>
            <ac:spMk id="2" creationId="{0B0954A0-D039-4D05-B4A1-7DE184A104D9}"/>
          </ac:spMkLst>
        </pc:spChg>
        <pc:spChg chg="mod">
          <ac:chgData name="Yang Xu" userId="2ef8d03b0d59ea36" providerId="LiveId" clId="{C7B4045D-2B85-4D0D-B106-EE08FF903C13}" dt="2020-08-06T11:44:09.270" v="823" actId="20577"/>
          <ac:spMkLst>
            <pc:docMk/>
            <pc:sldMk cId="615349579" sldId="272"/>
            <ac:spMk id="3" creationId="{C171D033-B693-4592-BADD-89F52BB970B7}"/>
          </ac:spMkLst>
        </pc:spChg>
        <pc:picChg chg="add mod">
          <ac:chgData name="Yang Xu" userId="2ef8d03b0d59ea36" providerId="LiveId" clId="{C7B4045D-2B85-4D0D-B106-EE08FF903C13}" dt="2020-08-06T11:42:56.132" v="694" actId="1076"/>
          <ac:picMkLst>
            <pc:docMk/>
            <pc:sldMk cId="615349579" sldId="272"/>
            <ac:picMk id="4" creationId="{8D2898DD-D833-48CD-8D91-8157A2FF1CE9}"/>
          </ac:picMkLst>
        </pc:picChg>
      </pc:sldChg>
      <pc:sldChg chg="modSp new mod">
        <pc:chgData name="Yang Xu" userId="2ef8d03b0d59ea36" providerId="LiveId" clId="{C7B4045D-2B85-4D0D-B106-EE08FF903C13}" dt="2020-08-06T11:49:17.506" v="898" actId="20577"/>
        <pc:sldMkLst>
          <pc:docMk/>
          <pc:sldMk cId="3427839584" sldId="273"/>
        </pc:sldMkLst>
        <pc:spChg chg="mod">
          <ac:chgData name="Yang Xu" userId="2ef8d03b0d59ea36" providerId="LiveId" clId="{C7B4045D-2B85-4D0D-B106-EE08FF903C13}" dt="2020-08-06T11:47:49.157" v="854" actId="20577"/>
          <ac:spMkLst>
            <pc:docMk/>
            <pc:sldMk cId="3427839584" sldId="273"/>
            <ac:spMk id="2" creationId="{B888DD5A-3C59-4C81-91B1-9386918A4A9E}"/>
          </ac:spMkLst>
        </pc:spChg>
        <pc:spChg chg="mod">
          <ac:chgData name="Yang Xu" userId="2ef8d03b0d59ea36" providerId="LiveId" clId="{C7B4045D-2B85-4D0D-B106-EE08FF903C13}" dt="2020-08-06T11:49:17.506" v="898" actId="20577"/>
          <ac:spMkLst>
            <pc:docMk/>
            <pc:sldMk cId="3427839584" sldId="273"/>
            <ac:spMk id="3" creationId="{25946E7F-E631-4468-9168-8CC902B15E54}"/>
          </ac:spMkLst>
        </pc:spChg>
      </pc:sldChg>
      <pc:sldChg chg="addSp modSp new mod">
        <pc:chgData name="Yang Xu" userId="2ef8d03b0d59ea36" providerId="LiveId" clId="{C7B4045D-2B85-4D0D-B106-EE08FF903C13}" dt="2020-08-06T11:53:19.344" v="1125" actId="1076"/>
        <pc:sldMkLst>
          <pc:docMk/>
          <pc:sldMk cId="3726922936" sldId="274"/>
        </pc:sldMkLst>
        <pc:spChg chg="mod">
          <ac:chgData name="Yang Xu" userId="2ef8d03b0d59ea36" providerId="LiveId" clId="{C7B4045D-2B85-4D0D-B106-EE08FF903C13}" dt="2020-08-06T11:49:50.063" v="937" actId="20577"/>
          <ac:spMkLst>
            <pc:docMk/>
            <pc:sldMk cId="3726922936" sldId="274"/>
            <ac:spMk id="2" creationId="{5FE3199A-381C-4BB9-8402-69097B9B077C}"/>
          </ac:spMkLst>
        </pc:spChg>
        <pc:spChg chg="mod">
          <ac:chgData name="Yang Xu" userId="2ef8d03b0d59ea36" providerId="LiveId" clId="{C7B4045D-2B85-4D0D-B106-EE08FF903C13}" dt="2020-08-06T11:52:54.136" v="1121" actId="20577"/>
          <ac:spMkLst>
            <pc:docMk/>
            <pc:sldMk cId="3726922936" sldId="274"/>
            <ac:spMk id="3" creationId="{42F6160D-C365-4E14-BA90-564D5B29A089}"/>
          </ac:spMkLst>
        </pc:spChg>
        <pc:picChg chg="add mod">
          <ac:chgData name="Yang Xu" userId="2ef8d03b0d59ea36" providerId="LiveId" clId="{C7B4045D-2B85-4D0D-B106-EE08FF903C13}" dt="2020-08-06T11:52:15.388" v="966" actId="1076"/>
          <ac:picMkLst>
            <pc:docMk/>
            <pc:sldMk cId="3726922936" sldId="274"/>
            <ac:picMk id="4" creationId="{99DC56BA-7256-49C0-BDDC-B227CBB36D83}"/>
          </ac:picMkLst>
        </pc:picChg>
        <pc:picChg chg="add mod">
          <ac:chgData name="Yang Xu" userId="2ef8d03b0d59ea36" providerId="LiveId" clId="{C7B4045D-2B85-4D0D-B106-EE08FF903C13}" dt="2020-08-06T11:52:17.119" v="967" actId="1076"/>
          <ac:picMkLst>
            <pc:docMk/>
            <pc:sldMk cId="3726922936" sldId="274"/>
            <ac:picMk id="5" creationId="{7E2EAC18-6D7B-4CE3-BF51-C2D303756389}"/>
          </ac:picMkLst>
        </pc:picChg>
        <pc:picChg chg="add mod">
          <ac:chgData name="Yang Xu" userId="2ef8d03b0d59ea36" providerId="LiveId" clId="{C7B4045D-2B85-4D0D-B106-EE08FF903C13}" dt="2020-08-06T11:53:19.344" v="1125" actId="1076"/>
          <ac:picMkLst>
            <pc:docMk/>
            <pc:sldMk cId="3726922936" sldId="274"/>
            <ac:picMk id="6" creationId="{A33B4BDC-AB96-47D6-8363-C3EFE542408C}"/>
          </ac:picMkLst>
        </pc:picChg>
      </pc:sldChg>
      <pc:sldChg chg="addSp modSp new mod">
        <pc:chgData name="Yang Xu" userId="2ef8d03b0d59ea36" providerId="LiveId" clId="{C7B4045D-2B85-4D0D-B106-EE08FF903C13}" dt="2020-08-06T11:55:38.598" v="1192" actId="1076"/>
        <pc:sldMkLst>
          <pc:docMk/>
          <pc:sldMk cId="3028872358" sldId="275"/>
        </pc:sldMkLst>
        <pc:spChg chg="mod">
          <ac:chgData name="Yang Xu" userId="2ef8d03b0d59ea36" providerId="LiveId" clId="{C7B4045D-2B85-4D0D-B106-EE08FF903C13}" dt="2020-08-06T11:54:30.144" v="1136" actId="20577"/>
          <ac:spMkLst>
            <pc:docMk/>
            <pc:sldMk cId="3028872358" sldId="275"/>
            <ac:spMk id="2" creationId="{D34C1EC6-4D29-4638-A07D-FE810554AA0C}"/>
          </ac:spMkLst>
        </pc:spChg>
        <pc:spChg chg="mod">
          <ac:chgData name="Yang Xu" userId="2ef8d03b0d59ea36" providerId="LiveId" clId="{C7B4045D-2B85-4D0D-B106-EE08FF903C13}" dt="2020-08-06T11:54:39.989" v="1187" actId="20577"/>
          <ac:spMkLst>
            <pc:docMk/>
            <pc:sldMk cId="3028872358" sldId="275"/>
            <ac:spMk id="3" creationId="{2A05D68E-496F-4296-911B-1D707774F9FB}"/>
          </ac:spMkLst>
        </pc:spChg>
        <pc:picChg chg="add mod">
          <ac:chgData name="Yang Xu" userId="2ef8d03b0d59ea36" providerId="LiveId" clId="{C7B4045D-2B85-4D0D-B106-EE08FF903C13}" dt="2020-08-06T11:55:38.598" v="1192" actId="1076"/>
          <ac:picMkLst>
            <pc:docMk/>
            <pc:sldMk cId="3028872358" sldId="275"/>
            <ac:picMk id="4" creationId="{33981127-E4C7-4AF6-AD09-10CF67BDB602}"/>
          </ac:picMkLst>
        </pc:picChg>
      </pc:sldChg>
      <pc:sldChg chg="addSp modSp new mod">
        <pc:chgData name="Yang Xu" userId="2ef8d03b0d59ea36" providerId="LiveId" clId="{C7B4045D-2B85-4D0D-B106-EE08FF903C13}" dt="2020-08-06T11:59:12.948" v="1452" actId="1076"/>
        <pc:sldMkLst>
          <pc:docMk/>
          <pc:sldMk cId="1877182074" sldId="276"/>
        </pc:sldMkLst>
        <pc:spChg chg="mod">
          <ac:chgData name="Yang Xu" userId="2ef8d03b0d59ea36" providerId="LiveId" clId="{C7B4045D-2B85-4D0D-B106-EE08FF903C13}" dt="2020-08-06T11:55:52.573" v="1224" actId="20577"/>
          <ac:spMkLst>
            <pc:docMk/>
            <pc:sldMk cId="1877182074" sldId="276"/>
            <ac:spMk id="2" creationId="{92A524F4-0DCA-4453-BD9E-A0A078E6FE76}"/>
          </ac:spMkLst>
        </pc:spChg>
        <pc:spChg chg="mod">
          <ac:chgData name="Yang Xu" userId="2ef8d03b0d59ea36" providerId="LiveId" clId="{C7B4045D-2B85-4D0D-B106-EE08FF903C13}" dt="2020-08-06T11:59:11.632" v="1451" actId="21"/>
          <ac:spMkLst>
            <pc:docMk/>
            <pc:sldMk cId="1877182074" sldId="276"/>
            <ac:spMk id="3" creationId="{DE49238B-7EB1-4464-B773-C56F2402210F}"/>
          </ac:spMkLst>
        </pc:spChg>
        <pc:picChg chg="add mod">
          <ac:chgData name="Yang Xu" userId="2ef8d03b0d59ea36" providerId="LiveId" clId="{C7B4045D-2B85-4D0D-B106-EE08FF903C13}" dt="2020-08-06T11:59:12.948" v="1452" actId="1076"/>
          <ac:picMkLst>
            <pc:docMk/>
            <pc:sldMk cId="1877182074" sldId="276"/>
            <ac:picMk id="4" creationId="{5E537078-B61E-4D4C-8D59-C3A65C3B958A}"/>
          </ac:picMkLst>
        </pc:picChg>
      </pc:sldChg>
      <pc:sldChg chg="addSp modSp new mod">
        <pc:chgData name="Yang Xu" userId="2ef8d03b0d59ea36" providerId="LiveId" clId="{C7B4045D-2B85-4D0D-B106-EE08FF903C13}" dt="2020-08-06T12:07:26.430" v="1729" actId="1076"/>
        <pc:sldMkLst>
          <pc:docMk/>
          <pc:sldMk cId="283357273" sldId="277"/>
        </pc:sldMkLst>
        <pc:spChg chg="mod">
          <ac:chgData name="Yang Xu" userId="2ef8d03b0d59ea36" providerId="LiveId" clId="{C7B4045D-2B85-4D0D-B106-EE08FF903C13}" dt="2020-08-06T11:59:18.592" v="1473" actId="20577"/>
          <ac:spMkLst>
            <pc:docMk/>
            <pc:sldMk cId="283357273" sldId="277"/>
            <ac:spMk id="2" creationId="{7FB46DA7-2C37-4D01-9662-D586BBC44474}"/>
          </ac:spMkLst>
        </pc:spChg>
        <pc:spChg chg="mod">
          <ac:chgData name="Yang Xu" userId="2ef8d03b0d59ea36" providerId="LiveId" clId="{C7B4045D-2B85-4D0D-B106-EE08FF903C13}" dt="2020-08-06T12:07:17.913" v="1728" actId="20577"/>
          <ac:spMkLst>
            <pc:docMk/>
            <pc:sldMk cId="283357273" sldId="277"/>
            <ac:spMk id="3" creationId="{1E06550C-1068-4EA0-B3BF-29C990C2BB6D}"/>
          </ac:spMkLst>
        </pc:spChg>
        <pc:picChg chg="add mod">
          <ac:chgData name="Yang Xu" userId="2ef8d03b0d59ea36" providerId="LiveId" clId="{C7B4045D-2B85-4D0D-B106-EE08FF903C13}" dt="2020-08-06T12:07:26.430" v="1729" actId="1076"/>
          <ac:picMkLst>
            <pc:docMk/>
            <pc:sldMk cId="283357273" sldId="277"/>
            <ac:picMk id="4" creationId="{20F0EA78-8746-42F0-A35E-BE9616548D55}"/>
          </ac:picMkLst>
        </pc:picChg>
      </pc:sldChg>
      <pc:sldChg chg="addSp modSp new mod">
        <pc:chgData name="Yang Xu" userId="2ef8d03b0d59ea36" providerId="LiveId" clId="{C7B4045D-2B85-4D0D-B106-EE08FF903C13}" dt="2020-08-06T12:09:00.402" v="1888" actId="1076"/>
        <pc:sldMkLst>
          <pc:docMk/>
          <pc:sldMk cId="1325361875" sldId="278"/>
        </pc:sldMkLst>
        <pc:spChg chg="mod">
          <ac:chgData name="Yang Xu" userId="2ef8d03b0d59ea36" providerId="LiveId" clId="{C7B4045D-2B85-4D0D-B106-EE08FF903C13}" dt="2020-08-06T12:07:31.083" v="1731"/>
          <ac:spMkLst>
            <pc:docMk/>
            <pc:sldMk cId="1325361875" sldId="278"/>
            <ac:spMk id="2" creationId="{1AD8670C-ACDA-4787-9489-09D1E0276297}"/>
          </ac:spMkLst>
        </pc:spChg>
        <pc:spChg chg="mod">
          <ac:chgData name="Yang Xu" userId="2ef8d03b0d59ea36" providerId="LiveId" clId="{C7B4045D-2B85-4D0D-B106-EE08FF903C13}" dt="2020-08-06T12:08:19.326" v="1882" actId="20577"/>
          <ac:spMkLst>
            <pc:docMk/>
            <pc:sldMk cId="1325361875" sldId="278"/>
            <ac:spMk id="3" creationId="{2CED1F78-D8BB-40DC-815A-7AF933373341}"/>
          </ac:spMkLst>
        </pc:spChg>
        <pc:picChg chg="add mod">
          <ac:chgData name="Yang Xu" userId="2ef8d03b0d59ea36" providerId="LiveId" clId="{C7B4045D-2B85-4D0D-B106-EE08FF903C13}" dt="2020-08-06T12:09:00.402" v="1888" actId="1076"/>
          <ac:picMkLst>
            <pc:docMk/>
            <pc:sldMk cId="1325361875" sldId="278"/>
            <ac:picMk id="4" creationId="{761C3EE4-C7A3-4D1A-8AA5-035AADD1CCE8}"/>
          </ac:picMkLst>
        </pc:picChg>
      </pc:sldChg>
      <pc:sldChg chg="addSp modSp new mod">
        <pc:chgData name="Yang Xu" userId="2ef8d03b0d59ea36" providerId="LiveId" clId="{C7B4045D-2B85-4D0D-B106-EE08FF903C13}" dt="2020-08-06T12:11:33.958" v="2210" actId="15"/>
        <pc:sldMkLst>
          <pc:docMk/>
          <pc:sldMk cId="4079522398" sldId="279"/>
        </pc:sldMkLst>
        <pc:spChg chg="mod">
          <ac:chgData name="Yang Xu" userId="2ef8d03b0d59ea36" providerId="LiveId" clId="{C7B4045D-2B85-4D0D-B106-EE08FF903C13}" dt="2020-08-06T12:09:13.011" v="1890"/>
          <ac:spMkLst>
            <pc:docMk/>
            <pc:sldMk cId="4079522398" sldId="279"/>
            <ac:spMk id="2" creationId="{7B212D91-B276-46E1-A910-741AB1499557}"/>
          </ac:spMkLst>
        </pc:spChg>
        <pc:spChg chg="mod">
          <ac:chgData name="Yang Xu" userId="2ef8d03b0d59ea36" providerId="LiveId" clId="{C7B4045D-2B85-4D0D-B106-EE08FF903C13}" dt="2020-08-06T12:11:33.958" v="2210" actId="15"/>
          <ac:spMkLst>
            <pc:docMk/>
            <pc:sldMk cId="4079522398" sldId="279"/>
            <ac:spMk id="3" creationId="{2DC39041-0EA0-4A4E-84AB-7A4CD447E4FF}"/>
          </ac:spMkLst>
        </pc:spChg>
        <pc:picChg chg="add mod">
          <ac:chgData name="Yang Xu" userId="2ef8d03b0d59ea36" providerId="LiveId" clId="{C7B4045D-2B85-4D0D-B106-EE08FF903C13}" dt="2020-08-06T12:11:08.984" v="2134" actId="14100"/>
          <ac:picMkLst>
            <pc:docMk/>
            <pc:sldMk cId="4079522398" sldId="279"/>
            <ac:picMk id="4" creationId="{FB1D279E-4AF4-4902-B503-98DB97831F37}"/>
          </ac:picMkLst>
        </pc:picChg>
      </pc:sldChg>
      <pc:sldChg chg="modSp new mod">
        <pc:chgData name="Yang Xu" userId="2ef8d03b0d59ea36" providerId="LiveId" clId="{C7B4045D-2B85-4D0D-B106-EE08FF903C13}" dt="2020-08-06T12:12:49.394" v="2363" actId="20577"/>
        <pc:sldMkLst>
          <pc:docMk/>
          <pc:sldMk cId="1626252094" sldId="280"/>
        </pc:sldMkLst>
        <pc:spChg chg="mod">
          <ac:chgData name="Yang Xu" userId="2ef8d03b0d59ea36" providerId="LiveId" clId="{C7B4045D-2B85-4D0D-B106-EE08FF903C13}" dt="2020-08-06T12:11:51.149" v="2221" actId="20577"/>
          <ac:spMkLst>
            <pc:docMk/>
            <pc:sldMk cId="1626252094" sldId="280"/>
            <ac:spMk id="2" creationId="{9085772E-C093-4A9F-8584-F6577BB512D7}"/>
          </ac:spMkLst>
        </pc:spChg>
        <pc:spChg chg="mod">
          <ac:chgData name="Yang Xu" userId="2ef8d03b0d59ea36" providerId="LiveId" clId="{C7B4045D-2B85-4D0D-B106-EE08FF903C13}" dt="2020-08-06T12:12:49.394" v="2363" actId="20577"/>
          <ac:spMkLst>
            <pc:docMk/>
            <pc:sldMk cId="1626252094" sldId="280"/>
            <ac:spMk id="3" creationId="{67B7CC06-3F33-43AC-8FF7-7F641A5DEA27}"/>
          </ac:spMkLst>
        </pc:spChg>
      </pc:sldChg>
      <pc:sldChg chg="modSp new mod">
        <pc:chgData name="Yang Xu" userId="2ef8d03b0d59ea36" providerId="LiveId" clId="{C7B4045D-2B85-4D0D-B106-EE08FF903C13}" dt="2020-08-06T12:13:51.110" v="2498" actId="20577"/>
        <pc:sldMkLst>
          <pc:docMk/>
          <pc:sldMk cId="3113603705" sldId="281"/>
        </pc:sldMkLst>
        <pc:spChg chg="mod">
          <ac:chgData name="Yang Xu" userId="2ef8d03b0d59ea36" providerId="LiveId" clId="{C7B4045D-2B85-4D0D-B106-EE08FF903C13}" dt="2020-08-06T12:13:10.976" v="2370" actId="20577"/>
          <ac:spMkLst>
            <pc:docMk/>
            <pc:sldMk cId="3113603705" sldId="281"/>
            <ac:spMk id="2" creationId="{AC87C1FB-975A-44F6-9BDA-7E9A4607682B}"/>
          </ac:spMkLst>
        </pc:spChg>
        <pc:spChg chg="mod">
          <ac:chgData name="Yang Xu" userId="2ef8d03b0d59ea36" providerId="LiveId" clId="{C7B4045D-2B85-4D0D-B106-EE08FF903C13}" dt="2020-08-06T12:13:51.110" v="2498" actId="20577"/>
          <ac:spMkLst>
            <pc:docMk/>
            <pc:sldMk cId="3113603705" sldId="281"/>
            <ac:spMk id="3" creationId="{0797F939-2114-46AC-BD62-8D195677B38D}"/>
          </ac:spMkLst>
        </pc:spChg>
      </pc:sldChg>
      <pc:sldChg chg="addSp modSp new mod">
        <pc:chgData name="Yang Xu" userId="2ef8d03b0d59ea36" providerId="LiveId" clId="{C7B4045D-2B85-4D0D-B106-EE08FF903C13}" dt="2020-08-06T12:15:53.104" v="2649" actId="14100"/>
        <pc:sldMkLst>
          <pc:docMk/>
          <pc:sldMk cId="254530862" sldId="282"/>
        </pc:sldMkLst>
        <pc:spChg chg="mod">
          <ac:chgData name="Yang Xu" userId="2ef8d03b0d59ea36" providerId="LiveId" clId="{C7B4045D-2B85-4D0D-B106-EE08FF903C13}" dt="2020-08-06T12:14:16.791" v="2535" actId="20577"/>
          <ac:spMkLst>
            <pc:docMk/>
            <pc:sldMk cId="254530862" sldId="282"/>
            <ac:spMk id="2" creationId="{6DBB0821-4E6D-41C1-81AC-DD82EC40F8FD}"/>
          </ac:spMkLst>
        </pc:spChg>
        <pc:spChg chg="mod">
          <ac:chgData name="Yang Xu" userId="2ef8d03b0d59ea36" providerId="LiveId" clId="{C7B4045D-2B85-4D0D-B106-EE08FF903C13}" dt="2020-08-06T12:15:33.637" v="2641" actId="20577"/>
          <ac:spMkLst>
            <pc:docMk/>
            <pc:sldMk cId="254530862" sldId="282"/>
            <ac:spMk id="3" creationId="{047DEFDC-631C-4532-A002-37F80F87F299}"/>
          </ac:spMkLst>
        </pc:spChg>
        <pc:picChg chg="add mod">
          <ac:chgData name="Yang Xu" userId="2ef8d03b0d59ea36" providerId="LiveId" clId="{C7B4045D-2B85-4D0D-B106-EE08FF903C13}" dt="2020-08-06T12:15:41.438" v="2646" actId="1076"/>
          <ac:picMkLst>
            <pc:docMk/>
            <pc:sldMk cId="254530862" sldId="282"/>
            <ac:picMk id="4" creationId="{F93CD548-356F-4270-8B67-05D7704B6153}"/>
          </ac:picMkLst>
        </pc:picChg>
        <pc:picChg chg="add mod">
          <ac:chgData name="Yang Xu" userId="2ef8d03b0d59ea36" providerId="LiveId" clId="{C7B4045D-2B85-4D0D-B106-EE08FF903C13}" dt="2020-08-06T12:15:53.104" v="2649" actId="14100"/>
          <ac:picMkLst>
            <pc:docMk/>
            <pc:sldMk cId="254530862" sldId="282"/>
            <ac:picMk id="5" creationId="{62608CEF-CC2D-4B6B-B190-E53319F1177C}"/>
          </ac:picMkLst>
        </pc:picChg>
      </pc:sldChg>
      <pc:sldChg chg="addSp delSp modSp new mod">
        <pc:chgData name="Yang Xu" userId="2ef8d03b0d59ea36" providerId="LiveId" clId="{C7B4045D-2B85-4D0D-B106-EE08FF903C13}" dt="2020-08-06T12:18:35.427" v="2926" actId="20577"/>
        <pc:sldMkLst>
          <pc:docMk/>
          <pc:sldMk cId="1995831344" sldId="283"/>
        </pc:sldMkLst>
        <pc:spChg chg="mod">
          <ac:chgData name="Yang Xu" userId="2ef8d03b0d59ea36" providerId="LiveId" clId="{C7B4045D-2B85-4D0D-B106-EE08FF903C13}" dt="2020-08-06T12:17:49.995" v="2801" actId="21"/>
          <ac:spMkLst>
            <pc:docMk/>
            <pc:sldMk cId="1995831344" sldId="283"/>
            <ac:spMk id="2" creationId="{7560180A-B799-4963-BC02-1FC7D5249A07}"/>
          </ac:spMkLst>
        </pc:spChg>
        <pc:spChg chg="mod">
          <ac:chgData name="Yang Xu" userId="2ef8d03b0d59ea36" providerId="LiveId" clId="{C7B4045D-2B85-4D0D-B106-EE08FF903C13}" dt="2020-08-06T12:18:35.427" v="2926" actId="20577"/>
          <ac:spMkLst>
            <pc:docMk/>
            <pc:sldMk cId="1995831344" sldId="283"/>
            <ac:spMk id="3" creationId="{903103C1-17A0-49F4-AB62-0D5DE6EA0610}"/>
          </ac:spMkLst>
        </pc:spChg>
        <pc:spChg chg="add del">
          <ac:chgData name="Yang Xu" userId="2ef8d03b0d59ea36" providerId="LiveId" clId="{C7B4045D-2B85-4D0D-B106-EE08FF903C13}" dt="2020-08-06T12:16:40.537" v="2681"/>
          <ac:spMkLst>
            <pc:docMk/>
            <pc:sldMk cId="1995831344" sldId="283"/>
            <ac:spMk id="4" creationId="{D4562F2C-ACE4-485E-BDF7-77CDC8599CC8}"/>
          </ac:spMkLst>
        </pc:spChg>
        <pc:spChg chg="add del">
          <ac:chgData name="Yang Xu" userId="2ef8d03b0d59ea36" providerId="LiveId" clId="{C7B4045D-2B85-4D0D-B106-EE08FF903C13}" dt="2020-08-06T12:17:16.707" v="2772"/>
          <ac:spMkLst>
            <pc:docMk/>
            <pc:sldMk cId="1995831344" sldId="283"/>
            <ac:spMk id="5" creationId="{2C91F07C-B0E3-47BA-8308-D96CE7E49533}"/>
          </ac:spMkLst>
        </pc:spChg>
      </pc:sldChg>
      <pc:sldChg chg="modSp new mod">
        <pc:chgData name="Yang Xu" userId="2ef8d03b0d59ea36" providerId="LiveId" clId="{C7B4045D-2B85-4D0D-B106-EE08FF903C13}" dt="2020-08-06T12:19:18.690" v="3037" actId="20577"/>
        <pc:sldMkLst>
          <pc:docMk/>
          <pc:sldMk cId="319879607" sldId="284"/>
        </pc:sldMkLst>
        <pc:spChg chg="mod">
          <ac:chgData name="Yang Xu" userId="2ef8d03b0d59ea36" providerId="LiveId" clId="{C7B4045D-2B85-4D0D-B106-EE08FF903C13}" dt="2020-08-06T12:18:51.032" v="2937" actId="20577"/>
          <ac:spMkLst>
            <pc:docMk/>
            <pc:sldMk cId="319879607" sldId="284"/>
            <ac:spMk id="2" creationId="{DD6D57DF-6024-4ABC-BA2B-155BA36923C8}"/>
          </ac:spMkLst>
        </pc:spChg>
        <pc:spChg chg="mod">
          <ac:chgData name="Yang Xu" userId="2ef8d03b0d59ea36" providerId="LiveId" clId="{C7B4045D-2B85-4D0D-B106-EE08FF903C13}" dt="2020-08-06T12:19:18.690" v="3037" actId="20577"/>
          <ac:spMkLst>
            <pc:docMk/>
            <pc:sldMk cId="319879607" sldId="284"/>
            <ac:spMk id="3" creationId="{A0357443-E1F0-48FA-AB5D-0DEC7A5356A2}"/>
          </ac:spMkLst>
        </pc:spChg>
      </pc:sldChg>
      <pc:sldChg chg="addSp delSp modSp new mod">
        <pc:chgData name="Yang Xu" userId="2ef8d03b0d59ea36" providerId="LiveId" clId="{C7B4045D-2B85-4D0D-B106-EE08FF903C13}" dt="2020-08-06T12:20:41.219" v="3198" actId="20577"/>
        <pc:sldMkLst>
          <pc:docMk/>
          <pc:sldMk cId="130267247" sldId="285"/>
        </pc:sldMkLst>
        <pc:spChg chg="mod">
          <ac:chgData name="Yang Xu" userId="2ef8d03b0d59ea36" providerId="LiveId" clId="{C7B4045D-2B85-4D0D-B106-EE08FF903C13}" dt="2020-08-06T12:19:30.133" v="3056" actId="20577"/>
          <ac:spMkLst>
            <pc:docMk/>
            <pc:sldMk cId="130267247" sldId="285"/>
            <ac:spMk id="2" creationId="{1FE40C7D-E167-41E4-BC80-F3662CDF3265}"/>
          </ac:spMkLst>
        </pc:spChg>
        <pc:spChg chg="mod">
          <ac:chgData name="Yang Xu" userId="2ef8d03b0d59ea36" providerId="LiveId" clId="{C7B4045D-2B85-4D0D-B106-EE08FF903C13}" dt="2020-08-06T12:20:41.219" v="3198" actId="20577"/>
          <ac:spMkLst>
            <pc:docMk/>
            <pc:sldMk cId="130267247" sldId="285"/>
            <ac:spMk id="3" creationId="{04885E38-0B96-4946-A1DB-2B798A92163E}"/>
          </ac:spMkLst>
        </pc:spChg>
        <pc:spChg chg="add del">
          <ac:chgData name="Yang Xu" userId="2ef8d03b0d59ea36" providerId="LiveId" clId="{C7B4045D-2B85-4D0D-B106-EE08FF903C13}" dt="2020-08-06T12:20:16.936" v="3144"/>
          <ac:spMkLst>
            <pc:docMk/>
            <pc:sldMk cId="130267247" sldId="285"/>
            <ac:spMk id="4" creationId="{CD90FB2F-401F-4F53-8373-7833C210C454}"/>
          </ac:spMkLst>
        </pc:spChg>
      </pc:sldChg>
    </pc:docChg>
  </pc:docChgLst>
  <pc:docChgLst>
    <pc:chgData name="Yang Xu" userId="2ef8d03b0d59ea36" providerId="LiveId" clId="{5550EA58-C18E-42A5-87C5-DD3FAA71855D}"/>
    <pc:docChg chg="undo redo custSel addSld delSld modSld sldOrd">
      <pc:chgData name="Yang Xu" userId="2ef8d03b0d59ea36" providerId="LiveId" clId="{5550EA58-C18E-42A5-87C5-DD3FAA71855D}" dt="2020-08-08T12:48:07.796" v="1675" actId="20577"/>
      <pc:docMkLst>
        <pc:docMk/>
      </pc:docMkLst>
      <pc:sldChg chg="modTransition">
        <pc:chgData name="Yang Xu" userId="2ef8d03b0d59ea36" providerId="LiveId" clId="{5550EA58-C18E-42A5-87C5-DD3FAA71855D}" dt="2020-08-08T08:32:55.907" v="1642"/>
        <pc:sldMkLst>
          <pc:docMk/>
          <pc:sldMk cId="477735695" sldId="256"/>
        </pc:sldMkLst>
      </pc:sldChg>
      <pc:sldChg chg="modSp mod modTransition">
        <pc:chgData name="Yang Xu" userId="2ef8d03b0d59ea36" providerId="LiveId" clId="{5550EA58-C18E-42A5-87C5-DD3FAA71855D}" dt="2020-08-08T08:32:55.907" v="1642"/>
        <pc:sldMkLst>
          <pc:docMk/>
          <pc:sldMk cId="1936153105" sldId="258"/>
        </pc:sldMkLst>
        <pc:spChg chg="mod">
          <ac:chgData name="Yang Xu" userId="2ef8d03b0d59ea36" providerId="LiveId" clId="{5550EA58-C18E-42A5-87C5-DD3FAA71855D}" dt="2020-08-08T08:10:48.310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5550EA58-C18E-42A5-87C5-DD3FAA71855D}" dt="2020-08-08T08:32:55.907" v="1642"/>
        <pc:sldMkLst>
          <pc:docMk/>
          <pc:sldMk cId="2756408979" sldId="267"/>
        </pc:sldMkLst>
      </pc:sldChg>
      <pc:sldChg chg="modSp new mod modTransition modAnim">
        <pc:chgData name="Yang Xu" userId="2ef8d03b0d59ea36" providerId="LiveId" clId="{5550EA58-C18E-42A5-87C5-DD3FAA71855D}" dt="2020-08-08T08:33:02.095" v="1644"/>
        <pc:sldMkLst>
          <pc:docMk/>
          <pc:sldMk cId="634645174" sldId="268"/>
        </pc:sldMkLst>
        <pc:spChg chg="mod">
          <ac:chgData name="Yang Xu" userId="2ef8d03b0d59ea36" providerId="LiveId" clId="{5550EA58-C18E-42A5-87C5-DD3FAA71855D}" dt="2020-08-08T08:11:20.349" v="47" actId="20577"/>
          <ac:spMkLst>
            <pc:docMk/>
            <pc:sldMk cId="634645174" sldId="268"/>
            <ac:spMk id="2" creationId="{F4877C0F-8789-46B7-A33A-C222C9F9CC44}"/>
          </ac:spMkLst>
        </pc:spChg>
        <pc:spChg chg="mod">
          <ac:chgData name="Yang Xu" userId="2ef8d03b0d59ea36" providerId="LiveId" clId="{5550EA58-C18E-42A5-87C5-DD3FAA71855D}" dt="2020-08-08T08:14:37.779" v="379" actId="20577"/>
          <ac:spMkLst>
            <pc:docMk/>
            <pc:sldMk cId="634645174" sldId="268"/>
            <ac:spMk id="3" creationId="{E4D93E47-270A-48BD-95FB-9A5348003584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768961048" sldId="268"/>
        </pc:sldMkLst>
      </pc:sldChg>
      <pc:sldChg chg="modSp new mod modTransition modAnim">
        <pc:chgData name="Yang Xu" userId="2ef8d03b0d59ea36" providerId="LiveId" clId="{5550EA58-C18E-42A5-87C5-DD3FAA71855D}" dt="2020-08-08T08:33:07.203" v="1646"/>
        <pc:sldMkLst>
          <pc:docMk/>
          <pc:sldMk cId="2329400771" sldId="269"/>
        </pc:sldMkLst>
        <pc:spChg chg="mod">
          <ac:chgData name="Yang Xu" userId="2ef8d03b0d59ea36" providerId="LiveId" clId="{5550EA58-C18E-42A5-87C5-DD3FAA71855D}" dt="2020-08-08T08:23:23.521" v="604" actId="21"/>
          <ac:spMkLst>
            <pc:docMk/>
            <pc:sldMk cId="2329400771" sldId="269"/>
            <ac:spMk id="2" creationId="{9F008D1F-4F0E-4B4F-958E-7548AA1B2F8F}"/>
          </ac:spMkLst>
        </pc:spChg>
        <pc:spChg chg="mod">
          <ac:chgData name="Yang Xu" userId="2ef8d03b0d59ea36" providerId="LiveId" clId="{5550EA58-C18E-42A5-87C5-DD3FAA71855D}" dt="2020-08-08T08:23:39.368" v="619" actId="20577"/>
          <ac:spMkLst>
            <pc:docMk/>
            <pc:sldMk cId="2329400771" sldId="269"/>
            <ac:spMk id="3" creationId="{68D8EA3A-1AD1-4541-8418-A3E9E83999FE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2672573667" sldId="269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230222935" sldId="270"/>
        </pc:sldMkLst>
      </pc:sldChg>
      <pc:sldChg chg="modSp new del mod">
        <pc:chgData name="Yang Xu" userId="2ef8d03b0d59ea36" providerId="LiveId" clId="{5550EA58-C18E-42A5-87C5-DD3FAA71855D}" dt="2020-08-08T08:23:35.091" v="611" actId="47"/>
        <pc:sldMkLst>
          <pc:docMk/>
          <pc:sldMk cId="4072693252" sldId="270"/>
        </pc:sldMkLst>
        <pc:spChg chg="mod">
          <ac:chgData name="Yang Xu" userId="2ef8d03b0d59ea36" providerId="LiveId" clId="{5550EA58-C18E-42A5-87C5-DD3FAA71855D}" dt="2020-08-08T08:15:48.266" v="531" actId="20577"/>
          <ac:spMkLst>
            <pc:docMk/>
            <pc:sldMk cId="4072693252" sldId="270"/>
            <ac:spMk id="2" creationId="{8BBECF42-5B66-45B1-B9C3-784DE95ECEBB}"/>
          </ac:spMkLst>
        </pc:spChg>
      </pc:sldChg>
      <pc:sldChg chg="addSp modSp new mod ord modTransition modAnim">
        <pc:chgData name="Yang Xu" userId="2ef8d03b0d59ea36" providerId="LiveId" clId="{5550EA58-C18E-42A5-87C5-DD3FAA71855D}" dt="2020-08-08T08:33:32.578" v="1652"/>
        <pc:sldMkLst>
          <pc:docMk/>
          <pc:sldMk cId="168093021" sldId="271"/>
        </pc:sldMkLst>
        <pc:spChg chg="mod">
          <ac:chgData name="Yang Xu" userId="2ef8d03b0d59ea36" providerId="LiveId" clId="{5550EA58-C18E-42A5-87C5-DD3FAA71855D}" dt="2020-08-08T08:23:53.802" v="652" actId="20577"/>
          <ac:spMkLst>
            <pc:docMk/>
            <pc:sldMk cId="168093021" sldId="271"/>
            <ac:spMk id="2" creationId="{FECDBB40-2F2D-4298-AD2B-621DD5093957}"/>
          </ac:spMkLst>
        </pc:spChg>
        <pc:spChg chg="mod">
          <ac:chgData name="Yang Xu" userId="2ef8d03b0d59ea36" providerId="LiveId" clId="{5550EA58-C18E-42A5-87C5-DD3FAA71855D}" dt="2020-08-08T08:27:55.934" v="1002" actId="20577"/>
          <ac:spMkLst>
            <pc:docMk/>
            <pc:sldMk cId="168093021" sldId="271"/>
            <ac:spMk id="3" creationId="{48DAE94B-71E0-4244-A7FB-76C315B0ED48}"/>
          </ac:spMkLst>
        </pc:spChg>
        <pc:picChg chg="add mod">
          <ac:chgData name="Yang Xu" userId="2ef8d03b0d59ea36" providerId="LiveId" clId="{5550EA58-C18E-42A5-87C5-DD3FAA71855D}" dt="2020-08-08T08:28:00.601" v="1003" actId="1076"/>
          <ac:picMkLst>
            <pc:docMk/>
            <pc:sldMk cId="168093021" sldId="271"/>
            <ac:picMk id="4" creationId="{01927907-D97E-4BC6-9DAE-E62D26B5CBC0}"/>
          </ac:picMkLst>
        </pc:pic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2657410971" sldId="271"/>
        </pc:sldMkLst>
      </pc:sldChg>
      <pc:sldChg chg="modSp new del mod">
        <pc:chgData name="Yang Xu" userId="2ef8d03b0d59ea36" providerId="LiveId" clId="{5550EA58-C18E-42A5-87C5-DD3FAA71855D}" dt="2020-08-08T08:16:05.476" v="562" actId="47"/>
        <pc:sldMkLst>
          <pc:docMk/>
          <pc:sldMk cId="3035641256" sldId="271"/>
        </pc:sldMkLst>
        <pc:spChg chg="mod">
          <ac:chgData name="Yang Xu" userId="2ef8d03b0d59ea36" providerId="LiveId" clId="{5550EA58-C18E-42A5-87C5-DD3FAA71855D}" dt="2020-08-08T08:15:54.503" v="542" actId="20577"/>
          <ac:spMkLst>
            <pc:docMk/>
            <pc:sldMk cId="3035641256" sldId="271"/>
            <ac:spMk id="2" creationId="{424CC987-E47E-4158-B207-B89EC620BD65}"/>
          </ac:spMkLst>
        </pc:spChg>
        <pc:spChg chg="mod">
          <ac:chgData name="Yang Xu" userId="2ef8d03b0d59ea36" providerId="LiveId" clId="{5550EA58-C18E-42A5-87C5-DD3FAA71855D}" dt="2020-08-08T08:16:02.151" v="561" actId="20577"/>
          <ac:spMkLst>
            <pc:docMk/>
            <pc:sldMk cId="3035641256" sldId="271"/>
            <ac:spMk id="3" creationId="{2841849C-3B24-45E7-B6F6-C420520B0929}"/>
          </ac:spMkLst>
        </pc:spChg>
      </pc:sldChg>
      <pc:sldChg chg="addSp modSp new mod modTransition">
        <pc:chgData name="Yang Xu" userId="2ef8d03b0d59ea36" providerId="LiveId" clId="{5550EA58-C18E-42A5-87C5-DD3FAA71855D}" dt="2020-08-08T08:32:55.907" v="1642"/>
        <pc:sldMkLst>
          <pc:docMk/>
          <pc:sldMk cId="299416308" sldId="272"/>
        </pc:sldMkLst>
        <pc:spChg chg="mod">
          <ac:chgData name="Yang Xu" userId="2ef8d03b0d59ea36" providerId="LiveId" clId="{5550EA58-C18E-42A5-87C5-DD3FAA71855D}" dt="2020-08-08T08:28:18.018" v="1005"/>
          <ac:spMkLst>
            <pc:docMk/>
            <pc:sldMk cId="299416308" sldId="272"/>
            <ac:spMk id="2" creationId="{8A7C0BDF-1942-4176-A8C5-6262D8280355}"/>
          </ac:spMkLst>
        </pc:spChg>
        <pc:spChg chg="mod">
          <ac:chgData name="Yang Xu" userId="2ef8d03b0d59ea36" providerId="LiveId" clId="{5550EA58-C18E-42A5-87C5-DD3FAA71855D}" dt="2020-08-08T08:28:32.397" v="1029" actId="20577"/>
          <ac:spMkLst>
            <pc:docMk/>
            <pc:sldMk cId="299416308" sldId="272"/>
            <ac:spMk id="3" creationId="{C46ED860-FB24-4A00-84F2-94065B4EDB18}"/>
          </ac:spMkLst>
        </pc:spChg>
        <pc:picChg chg="add mod">
          <ac:chgData name="Yang Xu" userId="2ef8d03b0d59ea36" providerId="LiveId" clId="{5550EA58-C18E-42A5-87C5-DD3FAA71855D}" dt="2020-08-08T08:28:36.837" v="1033" actId="1076"/>
          <ac:picMkLst>
            <pc:docMk/>
            <pc:sldMk cId="299416308" sldId="272"/>
            <ac:picMk id="4" creationId="{204BA61E-9972-49C1-BB0C-72CC40B399ED}"/>
          </ac:picMkLst>
        </pc:pic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097090621" sldId="272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2069584869" sldId="273"/>
        </pc:sldMkLst>
      </pc:sldChg>
      <pc:sldChg chg="modSp new mod modTransition">
        <pc:chgData name="Yang Xu" userId="2ef8d03b0d59ea36" providerId="LiveId" clId="{5550EA58-C18E-42A5-87C5-DD3FAA71855D}" dt="2020-08-08T08:32:55.907" v="1642"/>
        <pc:sldMkLst>
          <pc:docMk/>
          <pc:sldMk cId="3258457901" sldId="273"/>
        </pc:sldMkLst>
        <pc:spChg chg="mod">
          <ac:chgData name="Yang Xu" userId="2ef8d03b0d59ea36" providerId="LiveId" clId="{5550EA58-C18E-42A5-87C5-DD3FAA71855D}" dt="2020-08-08T08:28:50.359" v="1052" actId="20577"/>
          <ac:spMkLst>
            <pc:docMk/>
            <pc:sldMk cId="3258457901" sldId="273"/>
            <ac:spMk id="2" creationId="{BC86EC44-65D6-4CB9-A832-CC8116F72001}"/>
          </ac:spMkLst>
        </pc:spChg>
        <pc:spChg chg="mod">
          <ac:chgData name="Yang Xu" userId="2ef8d03b0d59ea36" providerId="LiveId" clId="{5550EA58-C18E-42A5-87C5-DD3FAA71855D}" dt="2020-08-08T08:29:12.538" v="1088" actId="20577"/>
          <ac:spMkLst>
            <pc:docMk/>
            <pc:sldMk cId="3258457901" sldId="273"/>
            <ac:spMk id="3" creationId="{9C8611EC-E39C-49D9-B989-AA4F70C5EA4D}"/>
          </ac:spMkLst>
        </pc:spChg>
      </pc:sldChg>
      <pc:sldChg chg="modSp new mod modTransition modAnim">
        <pc:chgData name="Yang Xu" userId="2ef8d03b0d59ea36" providerId="LiveId" clId="{5550EA58-C18E-42A5-87C5-DD3FAA71855D}" dt="2020-08-08T12:42:22.163" v="1659" actId="20577"/>
        <pc:sldMkLst>
          <pc:docMk/>
          <pc:sldMk cId="3105143239" sldId="274"/>
        </pc:sldMkLst>
        <pc:spChg chg="mod">
          <ac:chgData name="Yang Xu" userId="2ef8d03b0d59ea36" providerId="LiveId" clId="{5550EA58-C18E-42A5-87C5-DD3FAA71855D}" dt="2020-08-08T08:29:26.692" v="1090"/>
          <ac:spMkLst>
            <pc:docMk/>
            <pc:sldMk cId="3105143239" sldId="274"/>
            <ac:spMk id="2" creationId="{053169C5-1D4B-4A3C-9156-1CF826BBBD5F}"/>
          </ac:spMkLst>
        </pc:spChg>
        <pc:spChg chg="mod">
          <ac:chgData name="Yang Xu" userId="2ef8d03b0d59ea36" providerId="LiveId" clId="{5550EA58-C18E-42A5-87C5-DD3FAA71855D}" dt="2020-08-08T12:42:22.163" v="1659" actId="20577"/>
          <ac:spMkLst>
            <pc:docMk/>
            <pc:sldMk cId="3105143239" sldId="274"/>
            <ac:spMk id="3" creationId="{0FEB66DE-0B09-41BE-854E-B3075049982E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705669340" sldId="274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870262589" sldId="275"/>
        </pc:sldMkLst>
      </pc:sldChg>
      <pc:sldChg chg="modSp new mod modTransition">
        <pc:chgData name="Yang Xu" userId="2ef8d03b0d59ea36" providerId="LiveId" clId="{5550EA58-C18E-42A5-87C5-DD3FAA71855D}" dt="2020-08-08T12:48:07.796" v="1675" actId="20577"/>
        <pc:sldMkLst>
          <pc:docMk/>
          <pc:sldMk cId="4137786639" sldId="275"/>
        </pc:sldMkLst>
        <pc:spChg chg="mod">
          <ac:chgData name="Yang Xu" userId="2ef8d03b0d59ea36" providerId="LiveId" clId="{5550EA58-C18E-42A5-87C5-DD3FAA71855D}" dt="2020-08-08T08:31:04.939" v="1381" actId="20577"/>
          <ac:spMkLst>
            <pc:docMk/>
            <pc:sldMk cId="4137786639" sldId="275"/>
            <ac:spMk id="2" creationId="{D188DF1E-8ED6-44D9-B2A7-50A8749CC770}"/>
          </ac:spMkLst>
        </pc:spChg>
        <pc:spChg chg="mod">
          <ac:chgData name="Yang Xu" userId="2ef8d03b0d59ea36" providerId="LiveId" clId="{5550EA58-C18E-42A5-87C5-DD3FAA71855D}" dt="2020-08-08T12:48:07.796" v="1675" actId="20577"/>
          <ac:spMkLst>
            <pc:docMk/>
            <pc:sldMk cId="4137786639" sldId="275"/>
            <ac:spMk id="3" creationId="{57084F5B-0E1A-452B-9CDA-0F327EDDB71F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617744674" sldId="276"/>
        </pc:sldMkLst>
      </pc:sldChg>
      <pc:sldChg chg="modSp new mod modTransition">
        <pc:chgData name="Yang Xu" userId="2ef8d03b0d59ea36" providerId="LiveId" clId="{5550EA58-C18E-42A5-87C5-DD3FAA71855D}" dt="2020-08-08T08:32:55.907" v="1642"/>
        <pc:sldMkLst>
          <pc:docMk/>
          <pc:sldMk cId="3754568826" sldId="276"/>
        </pc:sldMkLst>
        <pc:spChg chg="mod">
          <ac:chgData name="Yang Xu" userId="2ef8d03b0d59ea36" providerId="LiveId" clId="{5550EA58-C18E-42A5-87C5-DD3FAA71855D}" dt="2020-08-08T08:31:32.331" v="1446" actId="20577"/>
          <ac:spMkLst>
            <pc:docMk/>
            <pc:sldMk cId="3754568826" sldId="276"/>
            <ac:spMk id="2" creationId="{85E8CE64-A0C9-4C06-80C1-27838B1285BD}"/>
          </ac:spMkLst>
        </pc:spChg>
        <pc:spChg chg="mod">
          <ac:chgData name="Yang Xu" userId="2ef8d03b0d59ea36" providerId="LiveId" clId="{5550EA58-C18E-42A5-87C5-DD3FAA71855D}" dt="2020-08-08T08:32:49.151" v="1641" actId="20577"/>
          <ac:spMkLst>
            <pc:docMk/>
            <pc:sldMk cId="3754568826" sldId="276"/>
            <ac:spMk id="3" creationId="{24C5121A-0372-419E-B4CC-67C4DE5D9178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849998938" sldId="277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983072969" sldId="278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910733182" sldId="279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1072030202" sldId="280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898539778" sldId="281"/>
        </pc:sldMkLst>
      </pc:sldChg>
    </pc:docChg>
  </pc:docChgLst>
  <pc:docChgLst>
    <pc:chgData name="Xu" userId="2ef8d03b0d59ea36" providerId="LiveId" clId="{36710E43-8356-4F8B-8E18-DA990BA161BC}"/>
    <pc:docChg chg="undo redo custSel addSld modSld">
      <pc:chgData name="Xu" userId="2ef8d03b0d59ea36" providerId="LiveId" clId="{36710E43-8356-4F8B-8E18-DA990BA161BC}" dt="2020-08-05T08:54:52.951" v="888" actId="20577"/>
      <pc:docMkLst>
        <pc:docMk/>
      </pc:docMkLst>
      <pc:sldChg chg="modSp new mod">
        <pc:chgData name="Xu" userId="2ef8d03b0d59ea36" providerId="LiveId" clId="{36710E43-8356-4F8B-8E18-DA990BA161BC}" dt="2020-08-05T06:52:07.035" v="269" actId="6549"/>
        <pc:sldMkLst>
          <pc:docMk/>
          <pc:sldMk cId="1126165415" sldId="278"/>
        </pc:sldMkLst>
        <pc:spChg chg="mod">
          <ac:chgData name="Xu" userId="2ef8d03b0d59ea36" providerId="LiveId" clId="{36710E43-8356-4F8B-8E18-DA990BA161BC}" dt="2020-08-05T02:49:00.817" v="24" actId="20577"/>
          <ac:spMkLst>
            <pc:docMk/>
            <pc:sldMk cId="1126165415" sldId="278"/>
            <ac:spMk id="2" creationId="{EA50C98F-EAF1-4EBD-82D1-69C7C77E49F2}"/>
          </ac:spMkLst>
        </pc:spChg>
        <pc:spChg chg="mod">
          <ac:chgData name="Xu" userId="2ef8d03b0d59ea36" providerId="LiveId" clId="{36710E43-8356-4F8B-8E18-DA990BA161BC}" dt="2020-08-05T06:52:07.035" v="269" actId="6549"/>
          <ac:spMkLst>
            <pc:docMk/>
            <pc:sldMk cId="1126165415" sldId="278"/>
            <ac:spMk id="3" creationId="{224FF4DA-CF6A-4AAB-B680-1CD59EEA1032}"/>
          </ac:spMkLst>
        </pc:spChg>
      </pc:sldChg>
      <pc:sldChg chg="modSp new mod">
        <pc:chgData name="Xu" userId="2ef8d03b0d59ea36" providerId="LiveId" clId="{36710E43-8356-4F8B-8E18-DA990BA161BC}" dt="2020-08-05T06:53:47.643" v="448" actId="20577"/>
        <pc:sldMkLst>
          <pc:docMk/>
          <pc:sldMk cId="3834017406" sldId="279"/>
        </pc:sldMkLst>
        <pc:spChg chg="mod">
          <ac:chgData name="Xu" userId="2ef8d03b0d59ea36" providerId="LiveId" clId="{36710E43-8356-4F8B-8E18-DA990BA161BC}" dt="2020-08-05T06:52:17.918" v="282" actId="20577"/>
          <ac:spMkLst>
            <pc:docMk/>
            <pc:sldMk cId="3834017406" sldId="279"/>
            <ac:spMk id="2" creationId="{3938C2C8-C1DB-4C5C-AC0D-14AE459290E6}"/>
          </ac:spMkLst>
        </pc:spChg>
        <pc:spChg chg="mod">
          <ac:chgData name="Xu" userId="2ef8d03b0d59ea36" providerId="LiveId" clId="{36710E43-8356-4F8B-8E18-DA990BA161BC}" dt="2020-08-05T06:53:47.643" v="448" actId="20577"/>
          <ac:spMkLst>
            <pc:docMk/>
            <pc:sldMk cId="3834017406" sldId="279"/>
            <ac:spMk id="3" creationId="{6201E46F-04AA-42F8-9F60-C98730E56E8D}"/>
          </ac:spMkLst>
        </pc:spChg>
      </pc:sldChg>
      <pc:sldChg chg="modSp new mod">
        <pc:chgData name="Xu" userId="2ef8d03b0d59ea36" providerId="LiveId" clId="{36710E43-8356-4F8B-8E18-DA990BA161BC}" dt="2020-08-05T07:27:37.904" v="548" actId="20577"/>
        <pc:sldMkLst>
          <pc:docMk/>
          <pc:sldMk cId="1138120898" sldId="280"/>
        </pc:sldMkLst>
        <pc:spChg chg="mod">
          <ac:chgData name="Xu" userId="2ef8d03b0d59ea36" providerId="LiveId" clId="{36710E43-8356-4F8B-8E18-DA990BA161BC}" dt="2020-08-05T06:54:42.195" v="451"/>
          <ac:spMkLst>
            <pc:docMk/>
            <pc:sldMk cId="1138120898" sldId="280"/>
            <ac:spMk id="2" creationId="{F8B88958-46BD-495C-BE2A-7C249A76567A}"/>
          </ac:spMkLst>
        </pc:spChg>
        <pc:spChg chg="mod">
          <ac:chgData name="Xu" userId="2ef8d03b0d59ea36" providerId="LiveId" clId="{36710E43-8356-4F8B-8E18-DA990BA161BC}" dt="2020-08-05T07:27:37.904" v="548" actId="20577"/>
          <ac:spMkLst>
            <pc:docMk/>
            <pc:sldMk cId="1138120898" sldId="280"/>
            <ac:spMk id="3" creationId="{B3C56B8C-737C-4487-91B9-5B56C5A65E87}"/>
          </ac:spMkLst>
        </pc:spChg>
      </pc:sldChg>
      <pc:sldChg chg="addSp delSp modSp new mod">
        <pc:chgData name="Xu" userId="2ef8d03b0d59ea36" providerId="LiveId" clId="{36710E43-8356-4F8B-8E18-DA990BA161BC}" dt="2020-08-05T07:34:05.224" v="694" actId="20577"/>
        <pc:sldMkLst>
          <pc:docMk/>
          <pc:sldMk cId="1053249179" sldId="281"/>
        </pc:sldMkLst>
        <pc:spChg chg="mod">
          <ac:chgData name="Xu" userId="2ef8d03b0d59ea36" providerId="LiveId" clId="{36710E43-8356-4F8B-8E18-DA990BA161BC}" dt="2020-08-05T07:28:35.720" v="571" actId="20577"/>
          <ac:spMkLst>
            <pc:docMk/>
            <pc:sldMk cId="1053249179" sldId="281"/>
            <ac:spMk id="2" creationId="{E1711BF3-D4F6-4191-92CA-E8C85851C388}"/>
          </ac:spMkLst>
        </pc:spChg>
        <pc:spChg chg="add del mod">
          <ac:chgData name="Xu" userId="2ef8d03b0d59ea36" providerId="LiveId" clId="{36710E43-8356-4F8B-8E18-DA990BA161BC}" dt="2020-08-05T07:34:05.224" v="694" actId="20577"/>
          <ac:spMkLst>
            <pc:docMk/>
            <pc:sldMk cId="1053249179" sldId="281"/>
            <ac:spMk id="3" creationId="{0DFFCFD9-0386-444C-A5F2-3D7E8E943DB3}"/>
          </ac:spMkLst>
        </pc:spChg>
        <pc:picChg chg="add del mod ord">
          <ac:chgData name="Xu" userId="2ef8d03b0d59ea36" providerId="LiveId" clId="{36710E43-8356-4F8B-8E18-DA990BA161BC}" dt="2020-08-05T07:33:25.160" v="573" actId="22"/>
          <ac:picMkLst>
            <pc:docMk/>
            <pc:sldMk cId="1053249179" sldId="281"/>
            <ac:picMk id="5" creationId="{D66DE326-A6D7-415F-A009-E60BBE565DCC}"/>
          </ac:picMkLst>
        </pc:picChg>
        <pc:picChg chg="add">
          <ac:chgData name="Xu" userId="2ef8d03b0d59ea36" providerId="LiveId" clId="{36710E43-8356-4F8B-8E18-DA990BA161BC}" dt="2020-08-05T07:33:37.238" v="619" actId="22"/>
          <ac:picMkLst>
            <pc:docMk/>
            <pc:sldMk cId="1053249179" sldId="281"/>
            <ac:picMk id="7" creationId="{C8F9DF1D-0EA3-41C7-82C5-5300669525D4}"/>
          </ac:picMkLst>
        </pc:picChg>
      </pc:sldChg>
      <pc:sldChg chg="modSp new mod">
        <pc:chgData name="Xu" userId="2ef8d03b0d59ea36" providerId="LiveId" clId="{36710E43-8356-4F8B-8E18-DA990BA161BC}" dt="2020-08-05T08:54:15.154" v="881" actId="20577"/>
        <pc:sldMkLst>
          <pc:docMk/>
          <pc:sldMk cId="1847731568" sldId="282"/>
        </pc:sldMkLst>
        <pc:spChg chg="mod">
          <ac:chgData name="Xu" userId="2ef8d03b0d59ea36" providerId="LiveId" clId="{36710E43-8356-4F8B-8E18-DA990BA161BC}" dt="2020-08-05T08:54:15.154" v="881" actId="20577"/>
          <ac:spMkLst>
            <pc:docMk/>
            <pc:sldMk cId="1847731568" sldId="282"/>
            <ac:spMk id="2" creationId="{98853BCB-348F-49B7-A4EF-78F3AC34B960}"/>
          </ac:spMkLst>
        </pc:spChg>
        <pc:spChg chg="mod">
          <ac:chgData name="Xu" userId="2ef8d03b0d59ea36" providerId="LiveId" clId="{36710E43-8356-4F8B-8E18-DA990BA161BC}" dt="2020-08-05T07:40:44.622" v="875" actId="20577"/>
          <ac:spMkLst>
            <pc:docMk/>
            <pc:sldMk cId="1847731568" sldId="282"/>
            <ac:spMk id="3" creationId="{AE188024-3049-43C5-81C8-1D1ABB3FE2C2}"/>
          </ac:spMkLst>
        </pc:spChg>
      </pc:sldChg>
      <pc:sldChg chg="modSp new mod">
        <pc:chgData name="Xu" userId="2ef8d03b0d59ea36" providerId="LiveId" clId="{36710E43-8356-4F8B-8E18-DA990BA161BC}" dt="2020-08-05T08:54:52.951" v="888" actId="20577"/>
        <pc:sldMkLst>
          <pc:docMk/>
          <pc:sldMk cId="669499050" sldId="283"/>
        </pc:sldMkLst>
        <pc:spChg chg="mod">
          <ac:chgData name="Xu" userId="2ef8d03b0d59ea36" providerId="LiveId" clId="{36710E43-8356-4F8B-8E18-DA990BA161BC}" dt="2020-08-05T08:54:52.951" v="888" actId="20577"/>
          <ac:spMkLst>
            <pc:docMk/>
            <pc:sldMk cId="669499050" sldId="283"/>
            <ac:spMk id="2" creationId="{8560C0FC-C2DE-4AEC-AC7E-E5B6C46A03AD}"/>
          </ac:spMkLst>
        </pc:spChg>
      </pc:sldChg>
    </pc:docChg>
  </pc:docChgLst>
  <pc:docChgLst>
    <pc:chgData name="Yang Xu" userId="2ef8d03b0d59ea36" providerId="LiveId" clId="{8AF48F9C-E694-4FB5-ACCB-BEE3F1FD664A}"/>
    <pc:docChg chg="undo custSel addSld delSld modSld">
      <pc:chgData name="Yang Xu" userId="2ef8d03b0d59ea36" providerId="LiveId" clId="{8AF48F9C-E694-4FB5-ACCB-BEE3F1FD664A}" dt="2020-08-07T11:00:27.109" v="822" actId="20577"/>
      <pc:docMkLst>
        <pc:docMk/>
      </pc:docMkLst>
      <pc:sldChg chg="modSp mod">
        <pc:chgData name="Yang Xu" userId="2ef8d03b0d59ea36" providerId="LiveId" clId="{8AF48F9C-E694-4FB5-ACCB-BEE3F1FD664A}" dt="2020-08-07T10:51:47.352" v="36" actId="20577"/>
        <pc:sldMkLst>
          <pc:docMk/>
          <pc:sldMk cId="1936153105" sldId="258"/>
        </pc:sldMkLst>
        <pc:spChg chg="mod">
          <ac:chgData name="Yang Xu" userId="2ef8d03b0d59ea36" providerId="LiveId" clId="{8AF48F9C-E694-4FB5-ACCB-BEE3F1FD664A}" dt="2020-08-07T10:51:47.352" v="3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8AF48F9C-E694-4FB5-ACCB-BEE3F1FD664A}" dt="2020-08-06T12:45:23.868" v="0"/>
        <pc:sldMkLst>
          <pc:docMk/>
          <pc:sldMk cId="2756408979" sldId="267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723824824" sldId="268"/>
        </pc:sldMkLst>
      </pc:sldChg>
      <pc:sldChg chg="addSp modSp new mod">
        <pc:chgData name="Yang Xu" userId="2ef8d03b0d59ea36" providerId="LiveId" clId="{8AF48F9C-E694-4FB5-ACCB-BEE3F1FD664A}" dt="2020-08-07T10:56:43.138" v="425" actId="1076"/>
        <pc:sldMkLst>
          <pc:docMk/>
          <pc:sldMk cId="2319799309" sldId="268"/>
        </pc:sldMkLst>
        <pc:spChg chg="mod">
          <ac:chgData name="Yang Xu" userId="2ef8d03b0d59ea36" providerId="LiveId" clId="{8AF48F9C-E694-4FB5-ACCB-BEE3F1FD664A}" dt="2020-08-07T10:52:45.074" v="79" actId="20577"/>
          <ac:spMkLst>
            <pc:docMk/>
            <pc:sldMk cId="2319799309" sldId="268"/>
            <ac:spMk id="2" creationId="{229EEE7E-89AC-4FD8-9971-BFF74605EF72}"/>
          </ac:spMkLst>
        </pc:spChg>
        <pc:spChg chg="mod">
          <ac:chgData name="Yang Xu" userId="2ef8d03b0d59ea36" providerId="LiveId" clId="{8AF48F9C-E694-4FB5-ACCB-BEE3F1FD664A}" dt="2020-08-07T10:56:02.302" v="423" actId="20577"/>
          <ac:spMkLst>
            <pc:docMk/>
            <pc:sldMk cId="2319799309" sldId="268"/>
            <ac:spMk id="3" creationId="{3E0BBAA3-D64F-4FA4-B206-766F5D0382E8}"/>
          </ac:spMkLst>
        </pc:spChg>
        <pc:picChg chg="add mod">
          <ac:chgData name="Yang Xu" userId="2ef8d03b0d59ea36" providerId="LiveId" clId="{8AF48F9C-E694-4FB5-ACCB-BEE3F1FD664A}" dt="2020-08-07T10:56:43.138" v="425" actId="1076"/>
          <ac:picMkLst>
            <pc:docMk/>
            <pc:sldMk cId="2319799309" sldId="268"/>
            <ac:picMk id="4" creationId="{12B13EF8-9D55-408B-A23B-15DDCCEA9A0D}"/>
          </ac:picMkLst>
        </pc:picChg>
      </pc:sldChg>
      <pc:sldChg chg="addSp modSp new mod">
        <pc:chgData name="Yang Xu" userId="2ef8d03b0d59ea36" providerId="LiveId" clId="{8AF48F9C-E694-4FB5-ACCB-BEE3F1FD664A}" dt="2020-08-07T10:57:36.408" v="490" actId="1076"/>
        <pc:sldMkLst>
          <pc:docMk/>
          <pc:sldMk cId="2625806030" sldId="269"/>
        </pc:sldMkLst>
        <pc:spChg chg="mod">
          <ac:chgData name="Yang Xu" userId="2ef8d03b0d59ea36" providerId="LiveId" clId="{8AF48F9C-E694-4FB5-ACCB-BEE3F1FD664A}" dt="2020-08-07T10:56:56.893" v="427"/>
          <ac:spMkLst>
            <pc:docMk/>
            <pc:sldMk cId="2625806030" sldId="269"/>
            <ac:spMk id="2" creationId="{0900C49B-D4D5-4E85-97A9-C4AF883174EF}"/>
          </ac:spMkLst>
        </pc:spChg>
        <pc:spChg chg="mod">
          <ac:chgData name="Yang Xu" userId="2ef8d03b0d59ea36" providerId="LiveId" clId="{8AF48F9C-E694-4FB5-ACCB-BEE3F1FD664A}" dt="2020-08-07T10:57:24.390" v="488" actId="20577"/>
          <ac:spMkLst>
            <pc:docMk/>
            <pc:sldMk cId="2625806030" sldId="269"/>
            <ac:spMk id="3" creationId="{E6498657-E3F0-4C7F-BFD6-4E85BF4F3576}"/>
          </ac:spMkLst>
        </pc:spChg>
        <pc:picChg chg="add mod">
          <ac:chgData name="Yang Xu" userId="2ef8d03b0d59ea36" providerId="LiveId" clId="{8AF48F9C-E694-4FB5-ACCB-BEE3F1FD664A}" dt="2020-08-07T10:57:36.408" v="490" actId="1076"/>
          <ac:picMkLst>
            <pc:docMk/>
            <pc:sldMk cId="2625806030" sldId="269"/>
            <ac:picMk id="4" creationId="{2C020AA2-DC12-4604-BAA3-A02866132ABD}"/>
          </ac:picMkLst>
        </pc:picChg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854901165" sldId="269"/>
        </pc:sldMkLst>
      </pc:sldChg>
      <pc:sldChg chg="addSp modSp new mod">
        <pc:chgData name="Yang Xu" userId="2ef8d03b0d59ea36" providerId="LiveId" clId="{8AF48F9C-E694-4FB5-ACCB-BEE3F1FD664A}" dt="2020-08-07T10:58:50.220" v="635" actId="1076"/>
        <pc:sldMkLst>
          <pc:docMk/>
          <pc:sldMk cId="116271590" sldId="270"/>
        </pc:sldMkLst>
        <pc:spChg chg="mod">
          <ac:chgData name="Yang Xu" userId="2ef8d03b0d59ea36" providerId="LiveId" clId="{8AF48F9C-E694-4FB5-ACCB-BEE3F1FD664A}" dt="2020-08-07T10:57:50.442" v="502" actId="20577"/>
          <ac:spMkLst>
            <pc:docMk/>
            <pc:sldMk cId="116271590" sldId="270"/>
            <ac:spMk id="2" creationId="{61DEC3D3-E1D8-435F-BFBE-CCC3AB4F1066}"/>
          </ac:spMkLst>
        </pc:spChg>
        <pc:spChg chg="mod">
          <ac:chgData name="Yang Xu" userId="2ef8d03b0d59ea36" providerId="LiveId" clId="{8AF48F9C-E694-4FB5-ACCB-BEE3F1FD664A}" dt="2020-08-07T10:58:46.238" v="634" actId="20577"/>
          <ac:spMkLst>
            <pc:docMk/>
            <pc:sldMk cId="116271590" sldId="270"/>
            <ac:spMk id="3" creationId="{EB152493-B3D0-4FDC-AAF6-B63D083DB156}"/>
          </ac:spMkLst>
        </pc:spChg>
        <pc:picChg chg="add mod">
          <ac:chgData name="Yang Xu" userId="2ef8d03b0d59ea36" providerId="LiveId" clId="{8AF48F9C-E694-4FB5-ACCB-BEE3F1FD664A}" dt="2020-08-07T10:58:50.220" v="635" actId="1076"/>
          <ac:picMkLst>
            <pc:docMk/>
            <pc:sldMk cId="116271590" sldId="270"/>
            <ac:picMk id="4" creationId="{FF74119B-DB8B-4F4D-B739-10D971CAD877}"/>
          </ac:picMkLst>
        </pc:picChg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2110699650" sldId="270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045919510" sldId="271"/>
        </pc:sldMkLst>
      </pc:sldChg>
      <pc:sldChg chg="modSp new mod">
        <pc:chgData name="Yang Xu" userId="2ef8d03b0d59ea36" providerId="LiveId" clId="{8AF48F9C-E694-4FB5-ACCB-BEE3F1FD664A}" dt="2020-08-07T11:00:27.109" v="822" actId="20577"/>
        <pc:sldMkLst>
          <pc:docMk/>
          <pc:sldMk cId="1422299868" sldId="271"/>
        </pc:sldMkLst>
        <pc:spChg chg="mod">
          <ac:chgData name="Yang Xu" userId="2ef8d03b0d59ea36" providerId="LiveId" clId="{8AF48F9C-E694-4FB5-ACCB-BEE3F1FD664A}" dt="2020-08-07T10:58:59.814" v="645" actId="20577"/>
          <ac:spMkLst>
            <pc:docMk/>
            <pc:sldMk cId="1422299868" sldId="271"/>
            <ac:spMk id="2" creationId="{5224174D-BE86-41A3-8D4A-8398181640D8}"/>
          </ac:spMkLst>
        </pc:spChg>
        <pc:spChg chg="mod">
          <ac:chgData name="Yang Xu" userId="2ef8d03b0d59ea36" providerId="LiveId" clId="{8AF48F9C-E694-4FB5-ACCB-BEE3F1FD664A}" dt="2020-08-07T11:00:27.109" v="822" actId="20577"/>
          <ac:spMkLst>
            <pc:docMk/>
            <pc:sldMk cId="1422299868" sldId="271"/>
            <ac:spMk id="3" creationId="{EB6CDEE3-FB93-46CF-A841-99A53D0D6906}"/>
          </ac:spMkLst>
        </pc:spChg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615349579" sldId="272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427839584" sldId="273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3726922936" sldId="274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028872358" sldId="275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877182074" sldId="276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283357273" sldId="277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325361875" sldId="278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4079522398" sldId="279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626252094" sldId="280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113603705" sldId="281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254530862" sldId="282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1995831344" sldId="283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19879607" sldId="284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30267247" sldId="285"/>
        </pc:sldMkLst>
      </pc:sldChg>
    </pc:docChg>
  </pc:docChgLst>
  <pc:docChgLst>
    <pc:chgData name="Xu" userId="2ef8d03b0d59ea36" providerId="LiveId" clId="{92420060-98E6-4712-BFD0-FF2B76C6D5F2}"/>
    <pc:docChg chg="delSld modSld">
      <pc:chgData name="Xu" userId="2ef8d03b0d59ea36" providerId="LiveId" clId="{92420060-98E6-4712-BFD0-FF2B76C6D5F2}" dt="2020-08-06T04:28:55.840" v="25" actId="47"/>
      <pc:docMkLst>
        <pc:docMk/>
      </pc:docMkLst>
      <pc:sldChg chg="modSp mod">
        <pc:chgData name="Xu" userId="2ef8d03b0d59ea36" providerId="LiveId" clId="{92420060-98E6-4712-BFD0-FF2B76C6D5F2}" dt="2020-08-06T04:28:51.456" v="24" actId="20577"/>
        <pc:sldMkLst>
          <pc:docMk/>
          <pc:sldMk cId="1936153105" sldId="258"/>
        </pc:sldMkLst>
        <pc:spChg chg="mod">
          <ac:chgData name="Xu" userId="2ef8d03b0d59ea36" providerId="LiveId" clId="{92420060-98E6-4712-BFD0-FF2B76C6D5F2}" dt="2020-08-06T04:28:51.456" v="24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783046806" sldId="268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002892560" sldId="269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315511803" sldId="270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537703483" sldId="271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109220293" sldId="272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242501478" sldId="273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553900304" sldId="274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330105225" sldId="275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989716306" sldId="276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3825930580" sldId="277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126165415" sldId="278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3834017406" sldId="279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138120898" sldId="280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053249179" sldId="281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847731568" sldId="282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669499050" sldId="283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991684000" sldId="284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059677871" sldId="285"/>
        </pc:sldMkLst>
      </pc:sldChg>
    </pc:docChg>
  </pc:docChgLst>
  <pc:docChgLst>
    <pc:chgData name="Yang Xu" userId="2ef8d03b0d59ea36" providerId="LiveId" clId="{A3B062B6-7454-4BD5-9FB8-FD5660058AD8}"/>
    <pc:docChg chg="undo custSel mod addSld delSld modSld">
      <pc:chgData name="Yang Xu" userId="2ef8d03b0d59ea36" providerId="LiveId" clId="{A3B062B6-7454-4BD5-9FB8-FD5660058AD8}" dt="2020-05-16T14:27:51.063" v="1012" actId="26606"/>
      <pc:docMkLst>
        <pc:docMk/>
      </pc:docMkLst>
      <pc:sldChg chg="addSp delSp modSp mod modTransition">
        <pc:chgData name="Yang Xu" userId="2ef8d03b0d59ea36" providerId="LiveId" clId="{A3B062B6-7454-4BD5-9FB8-FD5660058AD8}" dt="2020-05-16T14:03:52.334" v="984"/>
        <pc:sldMkLst>
          <pc:docMk/>
          <pc:sldMk cId="477735695" sldId="256"/>
        </pc:sldMkLst>
        <pc:spChg chg="mod">
          <ac:chgData name="Yang Xu" userId="2ef8d03b0d59ea36" providerId="LiveId" clId="{A3B062B6-7454-4BD5-9FB8-FD5660058AD8}" dt="2020-05-16T14:03:36.181" v="975" actId="404"/>
          <ac:spMkLst>
            <pc:docMk/>
            <pc:sldMk cId="477735695" sldId="256"/>
            <ac:spMk id="3" creationId="{A33DA443-D464-48F6-83B3-A5D2EB31C0B3}"/>
          </ac:spMkLst>
        </pc:spChg>
        <pc:picChg chg="add del mod">
          <ac:chgData name="Yang Xu" userId="2ef8d03b0d59ea36" providerId="LiveId" clId="{A3B062B6-7454-4BD5-9FB8-FD5660058AD8}" dt="2020-05-16T13:15:17.363" v="77" actId="478"/>
          <ac:picMkLst>
            <pc:docMk/>
            <pc:sldMk cId="477735695" sldId="256"/>
            <ac:picMk id="5" creationId="{96EB7666-3151-432E-B270-CD2D86C45156}"/>
          </ac:picMkLst>
        </pc:picChg>
        <pc:picChg chg="add mod">
          <ac:chgData name="Yang Xu" userId="2ef8d03b0d59ea36" providerId="LiveId" clId="{A3B062B6-7454-4BD5-9FB8-FD5660058AD8}" dt="2020-05-16T14:03:11.689" v="968" actId="14100"/>
          <ac:picMkLst>
            <pc:docMk/>
            <pc:sldMk cId="477735695" sldId="256"/>
            <ac:picMk id="6" creationId="{2937F136-FE04-407F-8689-0FBB8ADA0EE9}"/>
          </ac:picMkLst>
        </pc:picChg>
      </pc:sldChg>
      <pc:sldChg chg="modSp new mod modTransition modAnim">
        <pc:chgData name="Yang Xu" userId="2ef8d03b0d59ea36" providerId="LiveId" clId="{A3B062B6-7454-4BD5-9FB8-FD5660058AD8}" dt="2020-05-16T14:25:36.959" v="991"/>
        <pc:sldMkLst>
          <pc:docMk/>
          <pc:sldMk cId="2512956064" sldId="257"/>
        </pc:sldMkLst>
        <pc:spChg chg="mod">
          <ac:chgData name="Yang Xu" userId="2ef8d03b0d59ea36" providerId="LiveId" clId="{A3B062B6-7454-4BD5-9FB8-FD5660058AD8}" dt="2020-05-16T13:16:53.120" v="94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A3B062B6-7454-4BD5-9FB8-FD5660058AD8}" dt="2020-05-16T13:18:57.736" v="187" actId="20577"/>
          <ac:spMkLst>
            <pc:docMk/>
            <pc:sldMk cId="2512956064" sldId="257"/>
            <ac:spMk id="3" creationId="{55714862-13C2-4979-94CB-9F5A812E8E14}"/>
          </ac:spMkLst>
        </pc:spChg>
      </pc:sldChg>
      <pc:sldChg chg="new del">
        <pc:chgData name="Yang Xu" userId="2ef8d03b0d59ea36" providerId="LiveId" clId="{A3B062B6-7454-4BD5-9FB8-FD5660058AD8}" dt="2020-05-16T12:57:55.027" v="1" actId="47"/>
        <pc:sldMkLst>
          <pc:docMk/>
          <pc:sldMk cId="3499622369" sldId="257"/>
        </pc:sldMkLst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936153105" sldId="258"/>
        </pc:sldMkLst>
        <pc:spChg chg="mod">
          <ac:chgData name="Yang Xu" userId="2ef8d03b0d59ea36" providerId="LiveId" clId="{A3B062B6-7454-4BD5-9FB8-FD5660058AD8}" dt="2020-05-16T13:17:09.861" v="165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 modTransition modAnim">
        <pc:chgData name="Yang Xu" userId="2ef8d03b0d59ea36" providerId="LiveId" clId="{A3B062B6-7454-4BD5-9FB8-FD5660058AD8}" dt="2020-05-16T14:25:49.528" v="994"/>
        <pc:sldMkLst>
          <pc:docMk/>
          <pc:sldMk cId="1503840005" sldId="259"/>
        </pc:sldMkLst>
        <pc:spChg chg="mod">
          <ac:chgData name="Yang Xu" userId="2ef8d03b0d59ea36" providerId="LiveId" clId="{A3B062B6-7454-4BD5-9FB8-FD5660058AD8}" dt="2020-05-16T13:19:27.132" v="219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A3B062B6-7454-4BD5-9FB8-FD5660058AD8}" dt="2020-05-16T13:21:05.179" v="243"/>
          <ac:spMkLst>
            <pc:docMk/>
            <pc:sldMk cId="1503840005" sldId="259"/>
            <ac:spMk id="3" creationId="{55D7D51F-507E-4274-B15E-FE0898F037BC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3860218374" sldId="260"/>
        </pc:sldMkLst>
        <pc:spChg chg="mod">
          <ac:chgData name="Yang Xu" userId="2ef8d03b0d59ea36" providerId="LiveId" clId="{A3B062B6-7454-4BD5-9FB8-FD5660058AD8}" dt="2020-05-16T13:21:29.989" v="263"/>
          <ac:spMkLst>
            <pc:docMk/>
            <pc:sldMk cId="3860218374" sldId="260"/>
            <ac:spMk id="2" creationId="{9F099842-078A-4C75-AB8E-683FA7BB6ED2}"/>
          </ac:spMkLst>
        </pc:spChg>
      </pc:sldChg>
      <pc:sldChg chg="modSp new del mod">
        <pc:chgData name="Yang Xu" userId="2ef8d03b0d59ea36" providerId="LiveId" clId="{A3B062B6-7454-4BD5-9FB8-FD5660058AD8}" dt="2020-05-16T13:21:49.338" v="317" actId="47"/>
        <pc:sldMkLst>
          <pc:docMk/>
          <pc:sldMk cId="1558409088" sldId="261"/>
        </pc:sldMkLst>
        <pc:spChg chg="mod">
          <ac:chgData name="Yang Xu" userId="2ef8d03b0d59ea36" providerId="LiveId" clId="{A3B062B6-7454-4BD5-9FB8-FD5660058AD8}" dt="2020-05-16T13:21:42.664" v="314"/>
          <ac:spMkLst>
            <pc:docMk/>
            <pc:sldMk cId="1558409088" sldId="261"/>
            <ac:spMk id="2" creationId="{928EB5CF-D744-4D35-BA35-DB99DEB0271B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477368812" sldId="262"/>
        </pc:sldMkLst>
        <pc:spChg chg="mod">
          <ac:chgData name="Yang Xu" userId="2ef8d03b0d59ea36" providerId="LiveId" clId="{A3B062B6-7454-4BD5-9FB8-FD5660058AD8}" dt="2020-05-16T13:21:47.855" v="316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A3B062B6-7454-4BD5-9FB8-FD5660058AD8}" dt="2020-05-16T13:22:20.694" v="405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4135838749" sldId="263"/>
        </pc:sldMkLst>
        <pc:spChg chg="mod">
          <ac:chgData name="Yang Xu" userId="2ef8d03b0d59ea36" providerId="LiveId" clId="{A3B062B6-7454-4BD5-9FB8-FD5660058AD8}" dt="2020-05-16T13:22:47.552" v="470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A3B062B6-7454-4BD5-9FB8-FD5660058AD8}" dt="2020-05-16T13:23:08.122" v="493"/>
          <ac:spMkLst>
            <pc:docMk/>
            <pc:sldMk cId="4135838749" sldId="263"/>
            <ac:spMk id="3" creationId="{2D609566-B550-4F00-9C8C-CFF694DD946F}"/>
          </ac:spMkLst>
        </pc:spChg>
      </pc:sldChg>
      <pc:sldChg chg="modSp new mod modTransition modAnim">
        <pc:chgData name="Yang Xu" userId="2ef8d03b0d59ea36" providerId="LiveId" clId="{A3B062B6-7454-4BD5-9FB8-FD5660058AD8}" dt="2020-05-16T14:26:18.396" v="1000"/>
        <pc:sldMkLst>
          <pc:docMk/>
          <pc:sldMk cId="336468213" sldId="264"/>
        </pc:sldMkLst>
        <pc:spChg chg="mod">
          <ac:chgData name="Yang Xu" userId="2ef8d03b0d59ea36" providerId="LiveId" clId="{A3B062B6-7454-4BD5-9FB8-FD5660058AD8}" dt="2020-05-16T13:24:26.366" v="538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A3B062B6-7454-4BD5-9FB8-FD5660058AD8}" dt="2020-05-16T13:24:03.280" v="503" actId="15"/>
          <ac:spMkLst>
            <pc:docMk/>
            <pc:sldMk cId="336468213" sldId="264"/>
            <ac:spMk id="3" creationId="{61A8BE8B-7241-4259-8938-20CA19B101F2}"/>
          </ac:spMkLst>
        </pc:spChg>
      </pc:sldChg>
      <pc:sldChg chg="modSp new mod modTransition modAnim">
        <pc:chgData name="Yang Xu" userId="2ef8d03b0d59ea36" providerId="LiveId" clId="{A3B062B6-7454-4BD5-9FB8-FD5660058AD8}" dt="2020-05-16T14:26:29.300" v="1003"/>
        <pc:sldMkLst>
          <pc:docMk/>
          <pc:sldMk cId="3774058869" sldId="265"/>
        </pc:sldMkLst>
        <pc:spChg chg="mod">
          <ac:chgData name="Yang Xu" userId="2ef8d03b0d59ea36" providerId="LiveId" clId="{A3B062B6-7454-4BD5-9FB8-FD5660058AD8}" dt="2020-05-16T13:24:43.500" v="546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A3B062B6-7454-4BD5-9FB8-FD5660058AD8}" dt="2020-05-16T13:25:11.883" v="555"/>
          <ac:spMkLst>
            <pc:docMk/>
            <pc:sldMk cId="3774058869" sldId="265"/>
            <ac:spMk id="3" creationId="{C29C6520-4E3A-4CA0-9329-E5EF8C0304B4}"/>
          </ac:spMkLst>
        </pc:spChg>
      </pc:sldChg>
      <pc:sldChg chg="modSp new mod modTransition modAnim">
        <pc:chgData name="Yang Xu" userId="2ef8d03b0d59ea36" providerId="LiveId" clId="{A3B062B6-7454-4BD5-9FB8-FD5660058AD8}" dt="2020-05-16T14:26:52.369" v="1008"/>
        <pc:sldMkLst>
          <pc:docMk/>
          <pc:sldMk cId="2336223732" sldId="266"/>
        </pc:sldMkLst>
        <pc:spChg chg="mod">
          <ac:chgData name="Yang Xu" userId="2ef8d03b0d59ea36" providerId="LiveId" clId="{A3B062B6-7454-4BD5-9FB8-FD5660058AD8}" dt="2020-05-16T13:25:31.583" v="563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A3B062B6-7454-4BD5-9FB8-FD5660058AD8}" dt="2020-05-16T13:26:21.863" v="576" actId="113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new mod modTransition setBg">
        <pc:chgData name="Yang Xu" userId="2ef8d03b0d59ea36" providerId="LiveId" clId="{A3B062B6-7454-4BD5-9FB8-FD5660058AD8}" dt="2020-05-16T14:27:51.063" v="1012" actId="26606"/>
        <pc:sldMkLst>
          <pc:docMk/>
          <pc:sldMk cId="2756408979" sldId="267"/>
        </pc:sldMkLst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" creationId="{E703932E-F09D-442C-895A-21388B19EBF0}"/>
          </ac:spMkLst>
        </pc:spChg>
        <pc:spChg chg="del">
          <ac:chgData name="Yang Xu" userId="2ef8d03b0d59ea36" providerId="LiveId" clId="{A3B062B6-7454-4BD5-9FB8-FD5660058AD8}" dt="2020-05-16T14:27:44.887" v="1009" actId="931"/>
          <ac:spMkLst>
            <pc:docMk/>
            <pc:sldMk cId="2756408979" sldId="267"/>
            <ac:spMk id="3" creationId="{53C7214B-69AF-4052-961E-3FA8BABEC209}"/>
          </ac:spMkLst>
        </pc:spChg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4" creationId="{06D1F809-3268-4B61-BA64-3E85D3EA8D3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7" creationId="{D1ECADA1-6568-4D5A-A631-CFD8768936FC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9" creationId="{681D3C41-CC87-4DF9-A716-CDF0E23D21B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1" creationId="{6764E3F6-59F1-44FF-9EF2-8EF0BCA30B6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5" creationId="{0743C7B8-BD05-4C16-9FC9-6B5C5BA3A04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7" creationId="{E6B9B529-EAD6-442A-92A1-6A496B93297E}"/>
          </ac:spMkLst>
        </pc:spChg>
        <pc:picChg chg="add mod or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6" creationId="{D4AF25E8-B3C4-42AD-923E-6CA96282FF4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1" creationId="{9B9C2B48-3899-4B1D-B526-C35DFD16BC01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3" creationId="{7B1BCBEC-C5E7-469F-92CF-05506BB6E22D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5" creationId="{2A078177-9A72-44C2-BDC1-C1F346162BF8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3" creationId="{8DF1CE84-BC06-4E42-A5D4-7B92E327FDF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Yang Xu" userId="2ef8d03b0d59ea36" providerId="LiveId" clId="{33821754-2504-4E6D-A52C-84D8C005FFEF}"/>
    <pc:docChg chg="modSld">
      <pc:chgData name="Yang Xu" userId="2ef8d03b0d59ea36" providerId="LiveId" clId="{33821754-2504-4E6D-A52C-84D8C005FFEF}" dt="2020-07-27T11:40:15.308" v="52" actId="20577"/>
      <pc:docMkLst>
        <pc:docMk/>
      </pc:docMkLst>
      <pc:sldChg chg="modSp mod">
        <pc:chgData name="Yang Xu" userId="2ef8d03b0d59ea36" providerId="LiveId" clId="{33821754-2504-4E6D-A52C-84D8C005FFEF}" dt="2020-07-19T11:31:51.094" v="29" actId="20577"/>
        <pc:sldMkLst>
          <pc:docMk/>
          <pc:sldMk cId="1936153105" sldId="258"/>
        </pc:sldMkLst>
        <pc:spChg chg="mod">
          <ac:chgData name="Yang Xu" userId="2ef8d03b0d59ea36" providerId="LiveId" clId="{33821754-2504-4E6D-A52C-84D8C005FFEF}" dt="2020-07-19T11:31:51.094" v="29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33821754-2504-4E6D-A52C-84D8C005FFEF}" dt="2020-07-27T11:40:15.308" v="52" actId="20577"/>
        <pc:sldMkLst>
          <pc:docMk/>
          <pc:sldMk cId="4273760690" sldId="268"/>
        </pc:sldMkLst>
        <pc:spChg chg="mod">
          <ac:chgData name="Yang Xu" userId="2ef8d03b0d59ea36" providerId="LiveId" clId="{33821754-2504-4E6D-A52C-84D8C005FFEF}" dt="2020-07-27T11:40:15.308" v="52" actId="20577"/>
          <ac:spMkLst>
            <pc:docMk/>
            <pc:sldMk cId="4273760690" sldId="268"/>
            <ac:spMk id="3" creationId="{DADB0DEC-19E5-49AB-81B9-7F85D4B0E862}"/>
          </ac:spMkLst>
        </pc:spChg>
      </pc:sldChg>
    </pc:docChg>
  </pc:docChgLst>
  <pc:docChgLst>
    <pc:chgData name="Yang Xu" userId="2ef8d03b0d59ea36" providerId="LiveId" clId="{D0F7CD73-BD84-4ADF-962F-4D10BE6297D2}"/>
    <pc:docChg chg="undo custSel modSld">
      <pc:chgData name="Yang Xu" userId="2ef8d03b0d59ea36" providerId="LiveId" clId="{D0F7CD73-BD84-4ADF-962F-4D10BE6297D2}" dt="2020-06-03T13:17:47.253" v="162" actId="20577"/>
      <pc:docMkLst>
        <pc:docMk/>
      </pc:docMkLst>
      <pc:sldChg chg="addSp delSp modSp mod">
        <pc:chgData name="Yang Xu" userId="2ef8d03b0d59ea36" providerId="LiveId" clId="{D0F7CD73-BD84-4ADF-962F-4D10BE6297D2}" dt="2020-06-03T12:48:56.864" v="159" actId="1076"/>
        <pc:sldMkLst>
          <pc:docMk/>
          <pc:sldMk cId="477735695" sldId="25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77735695" sldId="256"/>
            <ac:spMk id="2" creationId="{9F08FE01-D107-429F-B24B-75FDC5879303}"/>
          </ac:spMkLst>
        </pc:spChg>
        <pc:spChg chg="mod">
          <ac:chgData name="Yang Xu" userId="2ef8d03b0d59ea36" providerId="LiveId" clId="{D0F7CD73-BD84-4ADF-962F-4D10BE6297D2}" dt="2020-06-03T12:39:21.913" v="138" actId="14100"/>
          <ac:spMkLst>
            <pc:docMk/>
            <pc:sldMk cId="477735695" sldId="256"/>
            <ac:spMk id="3" creationId="{A33DA443-D464-48F6-83B3-A5D2EB31C0B3}"/>
          </ac:spMkLst>
        </pc:spChg>
        <pc:picChg chg="add mod">
          <ac:chgData name="Yang Xu" userId="2ef8d03b0d59ea36" providerId="LiveId" clId="{D0F7CD73-BD84-4ADF-962F-4D10BE6297D2}" dt="2020-06-03T12:38:48.401" v="133" actId="1076"/>
          <ac:picMkLst>
            <pc:docMk/>
            <pc:sldMk cId="477735695" sldId="256"/>
            <ac:picMk id="5" creationId="{61BB4CC7-25C5-4860-B3EA-259AC34F31ED}"/>
          </ac:picMkLst>
        </pc:picChg>
        <pc:picChg chg="del mod">
          <ac:chgData name="Yang Xu" userId="2ef8d03b0d59ea36" providerId="LiveId" clId="{D0F7CD73-BD84-4ADF-962F-4D10BE6297D2}" dt="2020-06-03T12:47:20.752" v="156" actId="478"/>
          <ac:picMkLst>
            <pc:docMk/>
            <pc:sldMk cId="477735695" sldId="256"/>
            <ac:picMk id="6" creationId="{2937F136-FE04-407F-8689-0FBB8ADA0EE9}"/>
          </ac:picMkLst>
        </pc:picChg>
        <pc:picChg chg="add mod">
          <ac:chgData name="Yang Xu" userId="2ef8d03b0d59ea36" providerId="LiveId" clId="{D0F7CD73-BD84-4ADF-962F-4D10BE6297D2}" dt="2020-06-03T12:48:56.864" v="159" actId="1076"/>
          <ac:picMkLst>
            <pc:docMk/>
            <pc:sldMk cId="477735695" sldId="256"/>
            <ac:picMk id="1026" creationId="{C8EF4CCC-580B-4760-BD88-8B2B8A42C89D}"/>
          </ac:picMkLst>
        </pc:pic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2512956064" sldId="257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3" creationId="{55714862-13C2-4979-94CB-9F5A812E8E1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1936153105" sldId="258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2" creationId="{8FBFDFB1-E3F5-445D-BBAD-3716785BEA4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3" creationId="{1BC66ABD-BF13-4976-8D28-3ECFD8F4B05A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1503840005" sldId="259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3" creationId="{55D7D51F-507E-4274-B15E-FE0898F037BC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860218374" sldId="260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860218374" sldId="260"/>
            <ac:spMk id="2" creationId="{9F099842-078A-4C75-AB8E-683FA7BB6ED2}"/>
          </ac:spMkLst>
        </pc:spChg>
      </pc:sldChg>
      <pc:sldChg chg="modSp mod">
        <pc:chgData name="Yang Xu" userId="2ef8d03b0d59ea36" providerId="LiveId" clId="{D0F7CD73-BD84-4ADF-962F-4D10BE6297D2}" dt="2020-06-03T13:17:47.253" v="162" actId="20577"/>
        <pc:sldMkLst>
          <pc:docMk/>
          <pc:sldMk cId="1477368812" sldId="262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D0F7CD73-BD84-4ADF-962F-4D10BE6297D2}" dt="2020-06-03T13:17:47.253" v="162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4135838749" sldId="263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3" creationId="{2D609566-B550-4F00-9C8C-CFF694DD946F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336468213" sldId="264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3" creationId="{61A8BE8B-7241-4259-8938-20CA19B101F2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774058869" sldId="265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3" creationId="{C29C6520-4E3A-4CA0-9329-E5EF8C0304B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2336223732" sldId="26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mod delDesignElem">
        <pc:chgData name="Yang Xu" userId="2ef8d03b0d59ea36" providerId="LiveId" clId="{D0F7CD73-BD84-4ADF-962F-4D10BE6297D2}" dt="2020-06-03T12:45:20.939" v="149" actId="962"/>
        <pc:sldMkLst>
          <pc:docMk/>
          <pc:sldMk cId="2756408979" sldId="267"/>
        </pc:sldMkLst>
        <pc:spChg chg="add del mod">
          <ac:chgData name="Yang Xu" userId="2ef8d03b0d59ea36" providerId="LiveId" clId="{D0F7CD73-BD84-4ADF-962F-4D10BE6297D2}" dt="2020-06-03T12:45:18.830" v="147" actId="931"/>
          <ac:spMkLst>
            <pc:docMk/>
            <pc:sldMk cId="2756408979" sldId="267"/>
            <ac:spMk id="5" creationId="{DDEED36E-C15F-40A2-9E96-EFC933731107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7" creationId="{D1ECADA1-6568-4D5A-A631-CFD8768936FC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9" creationId="{681D3C41-CC87-4DF9-A716-CDF0E23D21B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1" creationId="{6764E3F6-59F1-44FF-9EF2-8EF0BCA30B6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5" creationId="{0743C7B8-BD05-4C16-9FC9-6B5C5BA3A043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7" creationId="{E6B9B529-EAD6-442A-92A1-6A496B93297E}"/>
          </ac:spMkLst>
        </pc:spChg>
        <pc:picChg chg="del mod">
          <ac:chgData name="Yang Xu" userId="2ef8d03b0d59ea36" providerId="LiveId" clId="{D0F7CD73-BD84-4ADF-962F-4D10BE6297D2}" dt="2020-06-03T12:45:14.340" v="146" actId="478"/>
          <ac:picMkLst>
            <pc:docMk/>
            <pc:sldMk cId="2756408979" sldId="267"/>
            <ac:picMk id="6" creationId="{D4AF25E8-B3C4-42AD-923E-6CA96282FF47}"/>
          </ac:picMkLst>
        </pc:picChg>
        <pc:picChg chg="add mod">
          <ac:chgData name="Yang Xu" userId="2ef8d03b0d59ea36" providerId="LiveId" clId="{D0F7CD73-BD84-4ADF-962F-4D10BE6297D2}" dt="2020-06-03T12:45:20.939" v="149" actId="962"/>
          <ac:picMkLst>
            <pc:docMk/>
            <pc:sldMk cId="2756408979" sldId="267"/>
            <ac:picMk id="8" creationId="{2135F4A9-C771-4D42-8476-663DEC528042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1" creationId="{9B9C2B48-3899-4B1D-B526-C35DFD16BC01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3" creationId="{7B1BCBEC-C5E7-469F-92CF-05506BB6E22D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5" creationId="{2A078177-9A72-44C2-BDC1-C1F346162BF8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3" creationId="{8DF1CE84-BC06-4E42-A5D4-7B92E327FDF7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Yang Xu" userId="2ef8d03b0d59ea36" providerId="LiveId" clId="{C3E71A97-E097-4791-ACB5-164F11D334CD}"/>
    <pc:docChg chg="modSld">
      <pc:chgData name="Yang Xu" userId="2ef8d03b0d59ea36" providerId="LiveId" clId="{C3E71A97-E097-4791-ACB5-164F11D334CD}" dt="2020-08-03T11:47:49.691" v="40"/>
      <pc:docMkLst>
        <pc:docMk/>
      </pc:docMkLst>
      <pc:sldChg chg="modTransition">
        <pc:chgData name="Yang Xu" userId="2ef8d03b0d59ea36" providerId="LiveId" clId="{C3E71A97-E097-4791-ACB5-164F11D334CD}" dt="2020-08-03T11:46:15.962" v="25"/>
        <pc:sldMkLst>
          <pc:docMk/>
          <pc:sldMk cId="1936153105" sldId="258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756408979" sldId="267"/>
        </pc:sldMkLst>
      </pc:sldChg>
      <pc:sldChg chg="modSp mod modTransition modAnim">
        <pc:chgData name="Yang Xu" userId="2ef8d03b0d59ea36" providerId="LiveId" clId="{C3E71A97-E097-4791-ACB5-164F11D334CD}" dt="2020-08-03T11:46:32.384" v="27"/>
        <pc:sldMkLst>
          <pc:docMk/>
          <pc:sldMk cId="783046806" sldId="268"/>
        </pc:sldMkLst>
        <pc:spChg chg="mod">
          <ac:chgData name="Yang Xu" userId="2ef8d03b0d59ea36" providerId="LiveId" clId="{C3E71A97-E097-4791-ACB5-164F11D334CD}" dt="2020-08-03T11:45:30.850" v="24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036528988" sldId="269"/>
        </pc:sldMkLst>
      </pc:sldChg>
      <pc:sldChg chg="modTransition modAnim">
        <pc:chgData name="Yang Xu" userId="2ef8d03b0d59ea36" providerId="LiveId" clId="{C3E71A97-E097-4791-ACB5-164F11D334CD}" dt="2020-08-03T11:46:43.504" v="29"/>
        <pc:sldMkLst>
          <pc:docMk/>
          <pc:sldMk cId="928182014" sldId="270"/>
        </pc:sldMkLst>
      </pc:sldChg>
      <pc:sldChg chg="modTransition modAnim">
        <pc:chgData name="Yang Xu" userId="2ef8d03b0d59ea36" providerId="LiveId" clId="{C3E71A97-E097-4791-ACB5-164F11D334CD}" dt="2020-08-03T11:46:53.990" v="31"/>
        <pc:sldMkLst>
          <pc:docMk/>
          <pc:sldMk cId="2342920956" sldId="271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685482674" sldId="272"/>
        </pc:sldMkLst>
      </pc:sldChg>
      <pc:sldChg chg="modTransition modAnim">
        <pc:chgData name="Yang Xu" userId="2ef8d03b0d59ea36" providerId="LiveId" clId="{C3E71A97-E097-4791-ACB5-164F11D334CD}" dt="2020-08-03T11:47:28.985" v="36"/>
        <pc:sldMkLst>
          <pc:docMk/>
          <pc:sldMk cId="808381187" sldId="273"/>
        </pc:sldMkLst>
      </pc:sldChg>
      <pc:sldChg chg="modTransition modAnim">
        <pc:chgData name="Yang Xu" userId="2ef8d03b0d59ea36" providerId="LiveId" clId="{C3E71A97-E097-4791-ACB5-164F11D334CD}" dt="2020-08-03T11:47:38.244" v="38"/>
        <pc:sldMkLst>
          <pc:docMk/>
          <pc:sldMk cId="738374853" sldId="274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3931703046" sldId="275"/>
        </pc:sldMkLst>
      </pc:sldChg>
      <pc:sldChg chg="modTransition modAnim">
        <pc:chgData name="Yang Xu" userId="2ef8d03b0d59ea36" providerId="LiveId" clId="{C3E71A97-E097-4791-ACB5-164F11D334CD}" dt="2020-08-03T11:47:49.691" v="40"/>
        <pc:sldMkLst>
          <pc:docMk/>
          <pc:sldMk cId="3430274778" sldId="276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847847739" sldId="277"/>
        </pc:sldMkLst>
      </pc:sldChg>
    </pc:docChg>
  </pc:docChgLst>
  <pc:docChgLst>
    <pc:chgData name="Yang Xu" userId="2ef8d03b0d59ea36" providerId="LiveId" clId="{86A0E3DA-902A-46C5-A33D-415CB51F8058}"/>
    <pc:docChg chg="undo custSel addSld delSld modSld sldOrd">
      <pc:chgData name="Yang Xu" userId="2ef8d03b0d59ea36" providerId="LiveId" clId="{86A0E3DA-902A-46C5-A33D-415CB51F8058}" dt="2020-08-01T03:02:38.902" v="3651" actId="20577"/>
      <pc:docMkLst>
        <pc:docMk/>
      </pc:docMkLst>
      <pc:sldChg chg="modSp mod">
        <pc:chgData name="Yang Xu" userId="2ef8d03b0d59ea36" providerId="LiveId" clId="{86A0E3DA-902A-46C5-A33D-415CB51F8058}" dt="2020-07-31T23:25:06.048" v="42" actId="20577"/>
        <pc:sldMkLst>
          <pc:docMk/>
          <pc:sldMk cId="1936153105" sldId="258"/>
        </pc:sldMkLst>
        <pc:spChg chg="mod">
          <ac:chgData name="Yang Xu" userId="2ef8d03b0d59ea36" providerId="LiveId" clId="{86A0E3DA-902A-46C5-A33D-415CB51F8058}" dt="2020-07-31T23:25:06.048" v="42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new del">
        <pc:chgData name="Yang Xu" userId="2ef8d03b0d59ea36" providerId="LiveId" clId="{86A0E3DA-902A-46C5-A33D-415CB51F8058}" dt="2020-07-31T23:25:19.943" v="45" actId="47"/>
        <pc:sldMkLst>
          <pc:docMk/>
          <pc:sldMk cId="1274636259" sldId="268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173964745" sldId="268"/>
        </pc:sldMkLst>
      </pc:sldChg>
      <pc:sldChg chg="modSp new mod">
        <pc:chgData name="Yang Xu" userId="2ef8d03b0d59ea36" providerId="LiveId" clId="{86A0E3DA-902A-46C5-A33D-415CB51F8058}" dt="2020-07-31T23:27:40.722" v="413" actId="20577"/>
        <pc:sldMkLst>
          <pc:docMk/>
          <pc:sldMk cId="4195732998" sldId="268"/>
        </pc:sldMkLst>
        <pc:spChg chg="mod">
          <ac:chgData name="Yang Xu" userId="2ef8d03b0d59ea36" providerId="LiveId" clId="{86A0E3DA-902A-46C5-A33D-415CB51F8058}" dt="2020-07-31T23:25:31.498" v="81" actId="20577"/>
          <ac:spMkLst>
            <pc:docMk/>
            <pc:sldMk cId="4195732998" sldId="268"/>
            <ac:spMk id="2" creationId="{CC0D84D8-BA42-4A3F-8E6E-73DFDBDE1F40}"/>
          </ac:spMkLst>
        </pc:spChg>
        <pc:spChg chg="mod">
          <ac:chgData name="Yang Xu" userId="2ef8d03b0d59ea36" providerId="LiveId" clId="{86A0E3DA-902A-46C5-A33D-415CB51F8058}" dt="2020-07-31T23:27:40.722" v="413" actId="20577"/>
          <ac:spMkLst>
            <pc:docMk/>
            <pc:sldMk cId="4195732998" sldId="268"/>
            <ac:spMk id="3" creationId="{28E5AF77-832F-4CE0-9258-7F2068B65957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5962999" sldId="269"/>
        </pc:sldMkLst>
      </pc:sldChg>
      <pc:sldChg chg="addSp modSp new mod">
        <pc:chgData name="Yang Xu" userId="2ef8d03b0d59ea36" providerId="LiveId" clId="{86A0E3DA-902A-46C5-A33D-415CB51F8058}" dt="2020-08-01T02:34:59.108" v="3636" actId="20577"/>
        <pc:sldMkLst>
          <pc:docMk/>
          <pc:sldMk cId="3892059722" sldId="269"/>
        </pc:sldMkLst>
        <pc:spChg chg="mod">
          <ac:chgData name="Yang Xu" userId="2ef8d03b0d59ea36" providerId="LiveId" clId="{86A0E3DA-902A-46C5-A33D-415CB51F8058}" dt="2020-07-31T23:28:55.115" v="485" actId="20577"/>
          <ac:spMkLst>
            <pc:docMk/>
            <pc:sldMk cId="3892059722" sldId="269"/>
            <ac:spMk id="2" creationId="{8E3769D2-0893-4750-BA13-EA220188603F}"/>
          </ac:spMkLst>
        </pc:spChg>
        <pc:spChg chg="mod">
          <ac:chgData name="Yang Xu" userId="2ef8d03b0d59ea36" providerId="LiveId" clId="{86A0E3DA-902A-46C5-A33D-415CB51F8058}" dt="2020-08-01T02:34:59.108" v="3636" actId="20577"/>
          <ac:spMkLst>
            <pc:docMk/>
            <pc:sldMk cId="3892059722" sldId="269"/>
            <ac:spMk id="3" creationId="{AC7FAEFA-F4DF-4CC3-B097-0B0FFF0EBC71}"/>
          </ac:spMkLst>
        </pc:spChg>
        <pc:picChg chg="add mod">
          <ac:chgData name="Yang Xu" userId="2ef8d03b0d59ea36" providerId="LiveId" clId="{86A0E3DA-902A-46C5-A33D-415CB51F8058}" dt="2020-07-31T23:29:30.909" v="497" actId="14100"/>
          <ac:picMkLst>
            <pc:docMk/>
            <pc:sldMk cId="3892059722" sldId="269"/>
            <ac:picMk id="4" creationId="{C6FD29C8-D142-49F5-9CC7-4EB4FA327776}"/>
          </ac:picMkLst>
        </pc:picChg>
        <pc:picChg chg="add mod">
          <ac:chgData name="Yang Xu" userId="2ef8d03b0d59ea36" providerId="LiveId" clId="{86A0E3DA-902A-46C5-A33D-415CB51F8058}" dt="2020-07-31T23:30:09.802" v="559" actId="14100"/>
          <ac:picMkLst>
            <pc:docMk/>
            <pc:sldMk cId="3892059722" sldId="269"/>
            <ac:picMk id="5" creationId="{A21A4F97-C76C-4C8B-B7AF-518173AED9E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912895117" sldId="270"/>
        </pc:sldMkLst>
      </pc:sldChg>
      <pc:sldChg chg="addSp modSp new mod">
        <pc:chgData name="Yang Xu" userId="2ef8d03b0d59ea36" providerId="LiveId" clId="{86A0E3DA-902A-46C5-A33D-415CB51F8058}" dt="2020-07-31T23:35:26.601" v="685" actId="1076"/>
        <pc:sldMkLst>
          <pc:docMk/>
          <pc:sldMk cId="3249420904" sldId="270"/>
        </pc:sldMkLst>
        <pc:spChg chg="mod">
          <ac:chgData name="Yang Xu" userId="2ef8d03b0d59ea36" providerId="LiveId" clId="{86A0E3DA-902A-46C5-A33D-415CB51F8058}" dt="2020-07-31T23:34:51.116" v="628" actId="20577"/>
          <ac:spMkLst>
            <pc:docMk/>
            <pc:sldMk cId="3249420904" sldId="270"/>
            <ac:spMk id="2" creationId="{542542CF-A279-4550-95E3-1CF45F92DC94}"/>
          </ac:spMkLst>
        </pc:spChg>
        <pc:spChg chg="mod">
          <ac:chgData name="Yang Xu" userId="2ef8d03b0d59ea36" providerId="LiveId" clId="{86A0E3DA-902A-46C5-A33D-415CB51F8058}" dt="2020-07-31T23:35:20.113" v="682" actId="20577"/>
          <ac:spMkLst>
            <pc:docMk/>
            <pc:sldMk cId="3249420904" sldId="270"/>
            <ac:spMk id="3" creationId="{D53E35C3-39EA-4A6E-8450-0EA13BC930C5}"/>
          </ac:spMkLst>
        </pc:spChg>
        <pc:picChg chg="add mod">
          <ac:chgData name="Yang Xu" userId="2ef8d03b0d59ea36" providerId="LiveId" clId="{86A0E3DA-902A-46C5-A33D-415CB51F8058}" dt="2020-07-31T23:35:26.601" v="685" actId="1076"/>
          <ac:picMkLst>
            <pc:docMk/>
            <pc:sldMk cId="3249420904" sldId="270"/>
            <ac:picMk id="4" creationId="{AE4686B0-581C-46FB-B476-E81EA3C9459F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26148072" sldId="271"/>
        </pc:sldMkLst>
      </pc:sldChg>
      <pc:sldChg chg="addSp modSp new mod">
        <pc:chgData name="Yang Xu" userId="2ef8d03b0d59ea36" providerId="LiveId" clId="{86A0E3DA-902A-46C5-A33D-415CB51F8058}" dt="2020-07-31T23:49:42.670" v="905" actId="14100"/>
        <pc:sldMkLst>
          <pc:docMk/>
          <pc:sldMk cId="2121182929" sldId="271"/>
        </pc:sldMkLst>
        <pc:spChg chg="mod">
          <ac:chgData name="Yang Xu" userId="2ef8d03b0d59ea36" providerId="LiveId" clId="{86A0E3DA-902A-46C5-A33D-415CB51F8058}" dt="2020-07-31T23:47:17.812" v="717" actId="20577"/>
          <ac:spMkLst>
            <pc:docMk/>
            <pc:sldMk cId="2121182929" sldId="271"/>
            <ac:spMk id="2" creationId="{7CDF538B-58AC-4A82-9CA1-4A7C81437B6E}"/>
          </ac:spMkLst>
        </pc:spChg>
        <pc:spChg chg="mod">
          <ac:chgData name="Yang Xu" userId="2ef8d03b0d59ea36" providerId="LiveId" clId="{86A0E3DA-902A-46C5-A33D-415CB51F8058}" dt="2020-07-31T23:49:08.783" v="898" actId="20577"/>
          <ac:spMkLst>
            <pc:docMk/>
            <pc:sldMk cId="2121182929" sldId="271"/>
            <ac:spMk id="3" creationId="{FD17B9AA-A4F9-4515-8F8F-DAFC5B004A96}"/>
          </ac:spMkLst>
        </pc:spChg>
        <pc:picChg chg="add mod">
          <ac:chgData name="Yang Xu" userId="2ef8d03b0d59ea36" providerId="LiveId" clId="{86A0E3DA-902A-46C5-A33D-415CB51F8058}" dt="2020-07-31T23:49:42.670" v="905" actId="14100"/>
          <ac:picMkLst>
            <pc:docMk/>
            <pc:sldMk cId="2121182929" sldId="271"/>
            <ac:picMk id="4" creationId="{8F4A8C37-7267-4F0A-80BF-1CB7982E6B22}"/>
          </ac:picMkLst>
        </pc:picChg>
      </pc:sldChg>
      <pc:sldChg chg="modSp new mod">
        <pc:chgData name="Yang Xu" userId="2ef8d03b0d59ea36" providerId="LiveId" clId="{86A0E3DA-902A-46C5-A33D-415CB51F8058}" dt="2020-08-01T02:39:45.632" v="3637" actId="20577"/>
        <pc:sldMkLst>
          <pc:docMk/>
          <pc:sldMk cId="6142158" sldId="272"/>
        </pc:sldMkLst>
        <pc:spChg chg="mod">
          <ac:chgData name="Yang Xu" userId="2ef8d03b0d59ea36" providerId="LiveId" clId="{86A0E3DA-902A-46C5-A33D-415CB51F8058}" dt="2020-07-31T23:50:05.041" v="924" actId="20577"/>
          <ac:spMkLst>
            <pc:docMk/>
            <pc:sldMk cId="6142158" sldId="272"/>
            <ac:spMk id="2" creationId="{EC09A3DE-93F3-4393-8296-6D0F64B8169B}"/>
          </ac:spMkLst>
        </pc:spChg>
        <pc:spChg chg="mod">
          <ac:chgData name="Yang Xu" userId="2ef8d03b0d59ea36" providerId="LiveId" clId="{86A0E3DA-902A-46C5-A33D-415CB51F8058}" dt="2020-08-01T02:39:45.632" v="3637" actId="20577"/>
          <ac:spMkLst>
            <pc:docMk/>
            <pc:sldMk cId="6142158" sldId="272"/>
            <ac:spMk id="3" creationId="{057B2189-6232-4B11-8A89-EFF0458BBC0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271803719" sldId="272"/>
        </pc:sldMkLst>
      </pc:sldChg>
      <pc:sldChg chg="modSp new mod">
        <pc:chgData name="Yang Xu" userId="2ef8d03b0d59ea36" providerId="LiveId" clId="{86A0E3DA-902A-46C5-A33D-415CB51F8058}" dt="2020-08-01T00:36:13.488" v="1724"/>
        <pc:sldMkLst>
          <pc:docMk/>
          <pc:sldMk cId="1834092969" sldId="273"/>
        </pc:sldMkLst>
        <pc:spChg chg="mod">
          <ac:chgData name="Yang Xu" userId="2ef8d03b0d59ea36" providerId="LiveId" clId="{86A0E3DA-902A-46C5-A33D-415CB51F8058}" dt="2020-08-01T00:36:13.488" v="1724"/>
          <ac:spMkLst>
            <pc:docMk/>
            <pc:sldMk cId="1834092969" sldId="273"/>
            <ac:spMk id="2" creationId="{EFB50C8B-30E8-4271-9054-3C87F8E78610}"/>
          </ac:spMkLst>
        </pc:spChg>
        <pc:spChg chg="mod">
          <ac:chgData name="Yang Xu" userId="2ef8d03b0d59ea36" providerId="LiveId" clId="{86A0E3DA-902A-46C5-A33D-415CB51F8058}" dt="2020-07-31T23:56:36.303" v="1642" actId="20577"/>
          <ac:spMkLst>
            <pc:docMk/>
            <pc:sldMk cId="1834092969" sldId="273"/>
            <ac:spMk id="3" creationId="{AF0F7B75-D29A-468B-B4A9-2FA69F08F47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178004763" sldId="273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713650312" sldId="274"/>
        </pc:sldMkLst>
      </pc:sldChg>
      <pc:sldChg chg="modSp new mod">
        <pc:chgData name="Yang Xu" userId="2ef8d03b0d59ea36" providerId="LiveId" clId="{86A0E3DA-902A-46C5-A33D-415CB51F8058}" dt="2020-08-01T02:41:05.684" v="3645" actId="20577"/>
        <pc:sldMkLst>
          <pc:docMk/>
          <pc:sldMk cId="1783512689" sldId="274"/>
        </pc:sldMkLst>
        <pc:spChg chg="mod">
          <ac:chgData name="Yang Xu" userId="2ef8d03b0d59ea36" providerId="LiveId" clId="{86A0E3DA-902A-46C5-A33D-415CB51F8058}" dt="2020-07-31T23:56:55.589" v="1653" actId="20577"/>
          <ac:spMkLst>
            <pc:docMk/>
            <pc:sldMk cId="1783512689" sldId="274"/>
            <ac:spMk id="2" creationId="{C1B3A2CE-4870-46DD-A71B-FB62DE30BCC1}"/>
          </ac:spMkLst>
        </pc:spChg>
        <pc:spChg chg="mod">
          <ac:chgData name="Yang Xu" userId="2ef8d03b0d59ea36" providerId="LiveId" clId="{86A0E3DA-902A-46C5-A33D-415CB51F8058}" dt="2020-08-01T02:41:05.684" v="3645" actId="20577"/>
          <ac:spMkLst>
            <pc:docMk/>
            <pc:sldMk cId="1783512689" sldId="274"/>
            <ac:spMk id="3" creationId="{77C7F205-AF04-4313-BF29-0EF3EE4CDDA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3864530" sldId="275"/>
        </pc:sldMkLst>
      </pc:sldChg>
      <pc:sldChg chg="modSp new mod">
        <pc:chgData name="Yang Xu" userId="2ef8d03b0d59ea36" providerId="LiveId" clId="{86A0E3DA-902A-46C5-A33D-415CB51F8058}" dt="2020-08-01T00:39:27.536" v="1862" actId="20577"/>
        <pc:sldMkLst>
          <pc:docMk/>
          <pc:sldMk cId="1266184389" sldId="275"/>
        </pc:sldMkLst>
        <pc:spChg chg="mod">
          <ac:chgData name="Yang Xu" userId="2ef8d03b0d59ea36" providerId="LiveId" clId="{86A0E3DA-902A-46C5-A33D-415CB51F8058}" dt="2020-08-01T00:36:41.878" v="1757" actId="20577"/>
          <ac:spMkLst>
            <pc:docMk/>
            <pc:sldMk cId="1266184389" sldId="275"/>
            <ac:spMk id="2" creationId="{127C7821-73DF-4B09-9855-E55DC3621DA2}"/>
          </ac:spMkLst>
        </pc:spChg>
        <pc:spChg chg="mod">
          <ac:chgData name="Yang Xu" userId="2ef8d03b0d59ea36" providerId="LiveId" clId="{86A0E3DA-902A-46C5-A33D-415CB51F8058}" dt="2020-08-01T00:39:27.536" v="1862" actId="20577"/>
          <ac:spMkLst>
            <pc:docMk/>
            <pc:sldMk cId="1266184389" sldId="275"/>
            <ac:spMk id="3" creationId="{49A4FB9B-B136-4239-AC7A-446CF51A0A80}"/>
          </ac:spMkLst>
        </pc:spChg>
      </pc:sldChg>
      <pc:sldChg chg="addSp modSp new mod">
        <pc:chgData name="Yang Xu" userId="2ef8d03b0d59ea36" providerId="LiveId" clId="{86A0E3DA-902A-46C5-A33D-415CB51F8058}" dt="2020-08-01T02:44:58.410" v="3646" actId="20577"/>
        <pc:sldMkLst>
          <pc:docMk/>
          <pc:sldMk cId="2578898629" sldId="276"/>
        </pc:sldMkLst>
        <pc:spChg chg="mod">
          <ac:chgData name="Yang Xu" userId="2ef8d03b0d59ea36" providerId="LiveId" clId="{86A0E3DA-902A-46C5-A33D-415CB51F8058}" dt="2020-08-01T02:08:13.113" v="1865" actId="20577"/>
          <ac:spMkLst>
            <pc:docMk/>
            <pc:sldMk cId="2578898629" sldId="276"/>
            <ac:spMk id="2" creationId="{73FDB34A-1B6C-4E0B-BD34-51D070B73151}"/>
          </ac:spMkLst>
        </pc:spChg>
        <pc:spChg chg="mod">
          <ac:chgData name="Yang Xu" userId="2ef8d03b0d59ea36" providerId="LiveId" clId="{86A0E3DA-902A-46C5-A33D-415CB51F8058}" dt="2020-08-01T02:44:58.410" v="3646" actId="20577"/>
          <ac:spMkLst>
            <pc:docMk/>
            <pc:sldMk cId="2578898629" sldId="276"/>
            <ac:spMk id="3" creationId="{5309D7CE-1C4F-4A8B-9813-6499E0FCBBF5}"/>
          </ac:spMkLst>
        </pc:spChg>
        <pc:picChg chg="add mod">
          <ac:chgData name="Yang Xu" userId="2ef8d03b0d59ea36" providerId="LiveId" clId="{86A0E3DA-902A-46C5-A33D-415CB51F8058}" dt="2020-08-01T02:09:18.773" v="1939" actId="1076"/>
          <ac:picMkLst>
            <pc:docMk/>
            <pc:sldMk cId="2578898629" sldId="276"/>
            <ac:picMk id="4" creationId="{F5DDCD8E-71E0-49C4-890E-2E7265A50A6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955433448" sldId="276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973696094" sldId="277"/>
        </pc:sldMkLst>
      </pc:sldChg>
      <pc:sldChg chg="addSp delSp modSp new mod">
        <pc:chgData name="Yang Xu" userId="2ef8d03b0d59ea36" providerId="LiveId" clId="{86A0E3DA-902A-46C5-A33D-415CB51F8058}" dt="2020-08-01T02:18:21.094" v="2624" actId="1076"/>
        <pc:sldMkLst>
          <pc:docMk/>
          <pc:sldMk cId="3974238632" sldId="277"/>
        </pc:sldMkLst>
        <pc:spChg chg="mod">
          <ac:chgData name="Yang Xu" userId="2ef8d03b0d59ea36" providerId="LiveId" clId="{86A0E3DA-902A-46C5-A33D-415CB51F8058}" dt="2020-08-01T02:12:54.821" v="2294" actId="20577"/>
          <ac:spMkLst>
            <pc:docMk/>
            <pc:sldMk cId="3974238632" sldId="277"/>
            <ac:spMk id="2" creationId="{CDEA0C1F-6D7B-4FBA-8A84-FAA4D0070AC9}"/>
          </ac:spMkLst>
        </pc:spChg>
        <pc:spChg chg="mod">
          <ac:chgData name="Yang Xu" userId="2ef8d03b0d59ea36" providerId="LiveId" clId="{86A0E3DA-902A-46C5-A33D-415CB51F8058}" dt="2020-08-01T02:18:18.706" v="2621" actId="6549"/>
          <ac:spMkLst>
            <pc:docMk/>
            <pc:sldMk cId="3974238632" sldId="277"/>
            <ac:spMk id="3" creationId="{6EFF8F66-6CB6-4969-A845-C27222B76BF1}"/>
          </ac:spMkLst>
        </pc:spChg>
        <pc:picChg chg="add mod">
          <ac:chgData name="Yang Xu" userId="2ef8d03b0d59ea36" providerId="LiveId" clId="{86A0E3DA-902A-46C5-A33D-415CB51F8058}" dt="2020-08-01T02:18:21.094" v="2624" actId="1076"/>
          <ac:picMkLst>
            <pc:docMk/>
            <pc:sldMk cId="3974238632" sldId="277"/>
            <ac:picMk id="4" creationId="{6BCCD610-7856-4D5A-84E7-895AF3ACBA23}"/>
          </ac:picMkLst>
        </pc:picChg>
        <pc:picChg chg="add del mod">
          <ac:chgData name="Yang Xu" userId="2ef8d03b0d59ea36" providerId="LiveId" clId="{86A0E3DA-902A-46C5-A33D-415CB51F8058}" dt="2020-08-01T02:18:19.235" v="2622" actId="478"/>
          <ac:picMkLst>
            <pc:docMk/>
            <pc:sldMk cId="3974238632" sldId="277"/>
            <ac:picMk id="5" creationId="{491FF9D0-F099-43C0-BCA9-0989F517A352}"/>
          </ac:picMkLst>
        </pc:picChg>
        <pc:picChg chg="add del mod">
          <ac:chgData name="Yang Xu" userId="2ef8d03b0d59ea36" providerId="LiveId" clId="{86A0E3DA-902A-46C5-A33D-415CB51F8058}" dt="2020-08-01T02:18:20.138" v="2623" actId="478"/>
          <ac:picMkLst>
            <pc:docMk/>
            <pc:sldMk cId="3974238632" sldId="277"/>
            <ac:picMk id="6" creationId="{95AD7AEB-8FB7-4C47-A3E1-BECCE90079D5}"/>
          </ac:picMkLst>
        </pc:picChg>
        <pc:picChg chg="add del mod">
          <ac:chgData name="Yang Xu" userId="2ef8d03b0d59ea36" providerId="LiveId" clId="{86A0E3DA-902A-46C5-A33D-415CB51F8058}" dt="2020-08-01T02:17:50.689" v="2563"/>
          <ac:picMkLst>
            <pc:docMk/>
            <pc:sldMk cId="3974238632" sldId="277"/>
            <ac:picMk id="7" creationId="{69990D8F-5F36-453D-B20E-604A6201E5D1}"/>
          </ac:picMkLst>
        </pc:picChg>
      </pc:sldChg>
      <pc:sldChg chg="addSp delSp modSp new mod">
        <pc:chgData name="Yang Xu" userId="2ef8d03b0d59ea36" providerId="LiveId" clId="{86A0E3DA-902A-46C5-A33D-415CB51F8058}" dt="2020-08-01T02:18:51.378" v="2630" actId="1076"/>
        <pc:sldMkLst>
          <pc:docMk/>
          <pc:sldMk cId="299592994" sldId="278"/>
        </pc:sldMkLst>
        <pc:spChg chg="mod">
          <ac:chgData name="Yang Xu" userId="2ef8d03b0d59ea36" providerId="LiveId" clId="{86A0E3DA-902A-46C5-A33D-415CB51F8058}" dt="2020-08-01T02:17:21.910" v="2542" actId="20577"/>
          <ac:spMkLst>
            <pc:docMk/>
            <pc:sldMk cId="299592994" sldId="278"/>
            <ac:spMk id="2" creationId="{D82D5C51-6A9D-4D82-AABC-DD026D44FC04}"/>
          </ac:spMkLst>
        </pc:spChg>
        <pc:spChg chg="add del mod">
          <ac:chgData name="Yang Xu" userId="2ef8d03b0d59ea36" providerId="LiveId" clId="{86A0E3DA-902A-46C5-A33D-415CB51F8058}" dt="2020-08-01T02:18:14.276" v="2620" actId="20577"/>
          <ac:spMkLst>
            <pc:docMk/>
            <pc:sldMk cId="299592994" sldId="278"/>
            <ac:spMk id="3" creationId="{2CF76C8B-917E-4B25-89E0-C278D09DCEF8}"/>
          </ac:spMkLst>
        </pc:spChg>
        <pc:spChg chg="add del mod">
          <ac:chgData name="Yang Xu" userId="2ef8d03b0d59ea36" providerId="LiveId" clId="{86A0E3DA-902A-46C5-A33D-415CB51F8058}" dt="2020-08-01T02:17:42.417" v="2556"/>
          <ac:spMkLst>
            <pc:docMk/>
            <pc:sldMk cId="299592994" sldId="278"/>
            <ac:spMk id="6" creationId="{6DAAE3AA-2D3A-43F3-95DC-DDBB8D07DD15}"/>
          </ac:spMkLst>
        </pc:spChg>
        <pc:picChg chg="add del mod">
          <ac:chgData name="Yang Xu" userId="2ef8d03b0d59ea36" providerId="LiveId" clId="{86A0E3DA-902A-46C5-A33D-415CB51F8058}" dt="2020-08-01T02:17:26.616" v="2544"/>
          <ac:picMkLst>
            <pc:docMk/>
            <pc:sldMk cId="299592994" sldId="278"/>
            <ac:picMk id="4" creationId="{1BD7A471-DDE4-464F-8260-BD75013DDEAE}"/>
          </ac:picMkLst>
        </pc:picChg>
        <pc:picChg chg="add del">
          <ac:chgData name="Yang Xu" userId="2ef8d03b0d59ea36" providerId="LiveId" clId="{86A0E3DA-902A-46C5-A33D-415CB51F8058}" dt="2020-08-01T02:17:29.490" v="2551"/>
          <ac:picMkLst>
            <pc:docMk/>
            <pc:sldMk cId="299592994" sldId="278"/>
            <ac:picMk id="5" creationId="{D1751ABA-77AB-4325-BF1D-FC3F2B32F912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8" creationId="{60116141-A859-4C55-BB0B-2DDDDD534EBF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10" creationId="{4D819DC5-DE41-44C3-A3D5-BA9DA52B6E92}"/>
          </ac:picMkLst>
        </pc:picChg>
        <pc:picChg chg="add mod">
          <ac:chgData name="Yang Xu" userId="2ef8d03b0d59ea36" providerId="LiveId" clId="{86A0E3DA-902A-46C5-A33D-415CB51F8058}" dt="2020-08-01T02:18:33.067" v="2626" actId="1076"/>
          <ac:picMkLst>
            <pc:docMk/>
            <pc:sldMk cId="299592994" sldId="278"/>
            <ac:picMk id="11" creationId="{F38F9A3C-2121-44D0-8062-C7EDC702B4B0}"/>
          </ac:picMkLst>
        </pc:picChg>
        <pc:picChg chg="add mod">
          <ac:chgData name="Yang Xu" userId="2ef8d03b0d59ea36" providerId="LiveId" clId="{86A0E3DA-902A-46C5-A33D-415CB51F8058}" dt="2020-08-01T02:18:51.378" v="2630" actId="1076"/>
          <ac:picMkLst>
            <pc:docMk/>
            <pc:sldMk cId="299592994" sldId="278"/>
            <ac:picMk id="12" creationId="{0A547633-097F-4F32-B0E6-7628518C7C61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472159240" sldId="278"/>
        </pc:sldMkLst>
      </pc:sldChg>
      <pc:sldChg chg="modSp new mod">
        <pc:chgData name="Yang Xu" userId="2ef8d03b0d59ea36" providerId="LiveId" clId="{86A0E3DA-902A-46C5-A33D-415CB51F8058}" dt="2020-08-01T02:19:29.146" v="2694" actId="20577"/>
        <pc:sldMkLst>
          <pc:docMk/>
          <pc:sldMk cId="413333394" sldId="279"/>
        </pc:sldMkLst>
        <pc:spChg chg="mod">
          <ac:chgData name="Yang Xu" userId="2ef8d03b0d59ea36" providerId="LiveId" clId="{86A0E3DA-902A-46C5-A33D-415CB51F8058}" dt="2020-08-01T02:19:18.092" v="2643" actId="20577"/>
          <ac:spMkLst>
            <pc:docMk/>
            <pc:sldMk cId="413333394" sldId="279"/>
            <ac:spMk id="2" creationId="{C002052F-57E2-437E-AB87-5FE3C0D3335D}"/>
          </ac:spMkLst>
        </pc:spChg>
        <pc:spChg chg="mod">
          <ac:chgData name="Yang Xu" userId="2ef8d03b0d59ea36" providerId="LiveId" clId="{86A0E3DA-902A-46C5-A33D-415CB51F8058}" dt="2020-08-01T02:19:29.146" v="2694" actId="20577"/>
          <ac:spMkLst>
            <pc:docMk/>
            <pc:sldMk cId="413333394" sldId="279"/>
            <ac:spMk id="3" creationId="{F93CBF10-FB7B-4AD4-AA6E-9387F213BD9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95539112" sldId="279"/>
        </pc:sldMkLst>
      </pc:sldChg>
      <pc:sldChg chg="addSp modSp new mod">
        <pc:chgData name="Yang Xu" userId="2ef8d03b0d59ea36" providerId="LiveId" clId="{86A0E3DA-902A-46C5-A33D-415CB51F8058}" dt="2020-08-01T02:20:52.344" v="2815" actId="1076"/>
        <pc:sldMkLst>
          <pc:docMk/>
          <pc:sldMk cId="1767322519" sldId="280"/>
        </pc:sldMkLst>
        <pc:spChg chg="mod">
          <ac:chgData name="Yang Xu" userId="2ef8d03b0d59ea36" providerId="LiveId" clId="{86A0E3DA-902A-46C5-A33D-415CB51F8058}" dt="2020-08-01T02:19:50.306" v="2712" actId="20577"/>
          <ac:spMkLst>
            <pc:docMk/>
            <pc:sldMk cId="1767322519" sldId="280"/>
            <ac:spMk id="2" creationId="{E28154F4-2D1B-41D1-AB0D-4C7BC90CEACE}"/>
          </ac:spMkLst>
        </pc:spChg>
        <pc:spChg chg="mod">
          <ac:chgData name="Yang Xu" userId="2ef8d03b0d59ea36" providerId="LiveId" clId="{86A0E3DA-902A-46C5-A33D-415CB51F8058}" dt="2020-08-01T02:20:06.819" v="2808" actId="20577"/>
          <ac:spMkLst>
            <pc:docMk/>
            <pc:sldMk cId="1767322519" sldId="280"/>
            <ac:spMk id="3" creationId="{DB76C7D2-C0D3-4E24-8F07-BD5FB09E199F}"/>
          </ac:spMkLst>
        </pc:spChg>
        <pc:picChg chg="add mod">
          <ac:chgData name="Yang Xu" userId="2ef8d03b0d59ea36" providerId="LiveId" clId="{86A0E3DA-902A-46C5-A33D-415CB51F8058}" dt="2020-08-01T02:20:51.135" v="2814" actId="1076"/>
          <ac:picMkLst>
            <pc:docMk/>
            <pc:sldMk cId="1767322519" sldId="280"/>
            <ac:picMk id="4" creationId="{1A0A7C02-8B2F-4FBA-A13D-932A72971789}"/>
          </ac:picMkLst>
        </pc:picChg>
        <pc:picChg chg="add mod">
          <ac:chgData name="Yang Xu" userId="2ef8d03b0d59ea36" providerId="LiveId" clId="{86A0E3DA-902A-46C5-A33D-415CB51F8058}" dt="2020-08-01T02:20:52.344" v="2815" actId="1076"/>
          <ac:picMkLst>
            <pc:docMk/>
            <pc:sldMk cId="1767322519" sldId="280"/>
            <ac:picMk id="5" creationId="{E6A5D931-5178-4B7D-81CF-B1D7F30E9AF0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829837723" sldId="280"/>
        </pc:sldMkLst>
      </pc:sldChg>
      <pc:sldChg chg="addSp modSp new mod">
        <pc:chgData name="Yang Xu" userId="2ef8d03b0d59ea36" providerId="LiveId" clId="{86A0E3DA-902A-46C5-A33D-415CB51F8058}" dt="2020-08-01T02:23:03.650" v="2873" actId="1076"/>
        <pc:sldMkLst>
          <pc:docMk/>
          <pc:sldMk cId="2482294808" sldId="281"/>
        </pc:sldMkLst>
        <pc:spChg chg="mod">
          <ac:chgData name="Yang Xu" userId="2ef8d03b0d59ea36" providerId="LiveId" clId="{86A0E3DA-902A-46C5-A33D-415CB51F8058}" dt="2020-08-01T02:21:23.989" v="2833" actId="20577"/>
          <ac:spMkLst>
            <pc:docMk/>
            <pc:sldMk cId="2482294808" sldId="281"/>
            <ac:spMk id="2" creationId="{1B39EB3D-E83F-4E0E-8CFF-1A8B92DC59F4}"/>
          </ac:spMkLst>
        </pc:spChg>
        <pc:spChg chg="mod">
          <ac:chgData name="Yang Xu" userId="2ef8d03b0d59ea36" providerId="LiveId" clId="{86A0E3DA-902A-46C5-A33D-415CB51F8058}" dt="2020-08-01T02:21:37.092" v="2869" actId="20577"/>
          <ac:spMkLst>
            <pc:docMk/>
            <pc:sldMk cId="2482294808" sldId="281"/>
            <ac:spMk id="3" creationId="{9FC01513-5454-4578-BF60-0F8117AB359D}"/>
          </ac:spMkLst>
        </pc:spChg>
        <pc:picChg chg="add mod">
          <ac:chgData name="Yang Xu" userId="2ef8d03b0d59ea36" providerId="LiveId" clId="{86A0E3DA-902A-46C5-A33D-415CB51F8058}" dt="2020-08-01T02:22:54.471" v="2871" actId="1076"/>
          <ac:picMkLst>
            <pc:docMk/>
            <pc:sldMk cId="2482294808" sldId="281"/>
            <ac:picMk id="4" creationId="{82AEF84B-75AD-4AB9-BBC7-814D080AACD1}"/>
          </ac:picMkLst>
        </pc:picChg>
        <pc:picChg chg="add mod">
          <ac:chgData name="Yang Xu" userId="2ef8d03b0d59ea36" providerId="LiveId" clId="{86A0E3DA-902A-46C5-A33D-415CB51F8058}" dt="2020-08-01T02:23:03.650" v="2873" actId="1076"/>
          <ac:picMkLst>
            <pc:docMk/>
            <pc:sldMk cId="2482294808" sldId="281"/>
            <ac:picMk id="5" creationId="{D4095960-0FE0-4C4A-9407-7B9984A55642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091115387" sldId="281"/>
        </pc:sldMkLst>
      </pc:sldChg>
      <pc:sldChg chg="addSp modSp new mod">
        <pc:chgData name="Yang Xu" userId="2ef8d03b0d59ea36" providerId="LiveId" clId="{86A0E3DA-902A-46C5-A33D-415CB51F8058}" dt="2020-08-01T02:23:59.406" v="2930" actId="1076"/>
        <pc:sldMkLst>
          <pc:docMk/>
          <pc:sldMk cId="947970604" sldId="282"/>
        </pc:sldMkLst>
        <pc:spChg chg="mod">
          <ac:chgData name="Yang Xu" userId="2ef8d03b0d59ea36" providerId="LiveId" clId="{86A0E3DA-902A-46C5-A33D-415CB51F8058}" dt="2020-08-01T02:23:23.177" v="2925" actId="20577"/>
          <ac:spMkLst>
            <pc:docMk/>
            <pc:sldMk cId="947970604" sldId="282"/>
            <ac:spMk id="2" creationId="{F0B6B888-4000-4CE6-A106-885F412137E8}"/>
          </ac:spMkLst>
        </pc:spChg>
        <pc:picChg chg="add mod">
          <ac:chgData name="Yang Xu" userId="2ef8d03b0d59ea36" providerId="LiveId" clId="{86A0E3DA-902A-46C5-A33D-415CB51F8058}" dt="2020-08-01T02:23:59.406" v="2930" actId="1076"/>
          <ac:picMkLst>
            <pc:docMk/>
            <pc:sldMk cId="947970604" sldId="282"/>
            <ac:picMk id="4" creationId="{74F2DBF7-91B9-4932-ABBE-0C187C5C0940}"/>
          </ac:picMkLst>
        </pc:picChg>
        <pc:picChg chg="add mod">
          <ac:chgData name="Yang Xu" userId="2ef8d03b0d59ea36" providerId="LiveId" clId="{86A0E3DA-902A-46C5-A33D-415CB51F8058}" dt="2020-08-01T02:23:56.593" v="2929" actId="1076"/>
          <ac:picMkLst>
            <pc:docMk/>
            <pc:sldMk cId="947970604" sldId="282"/>
            <ac:picMk id="5" creationId="{ECE8C061-12E8-4A20-8437-BC8075DB4EA8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060304083" sldId="282"/>
        </pc:sldMkLst>
      </pc:sldChg>
      <pc:sldChg chg="addSp modSp new mod">
        <pc:chgData name="Yang Xu" userId="2ef8d03b0d59ea36" providerId="LiveId" clId="{86A0E3DA-902A-46C5-A33D-415CB51F8058}" dt="2020-08-01T02:55:21.556" v="3647" actId="20577"/>
        <pc:sldMkLst>
          <pc:docMk/>
          <pc:sldMk cId="1977713447" sldId="283"/>
        </pc:sldMkLst>
        <pc:spChg chg="mod">
          <ac:chgData name="Yang Xu" userId="2ef8d03b0d59ea36" providerId="LiveId" clId="{86A0E3DA-902A-46C5-A33D-415CB51F8058}" dt="2020-08-01T02:24:41.441" v="2971" actId="20577"/>
          <ac:spMkLst>
            <pc:docMk/>
            <pc:sldMk cId="1977713447" sldId="283"/>
            <ac:spMk id="2" creationId="{2C6334AC-4024-419D-A134-9715F7F0C0F9}"/>
          </ac:spMkLst>
        </pc:spChg>
        <pc:spChg chg="mod">
          <ac:chgData name="Yang Xu" userId="2ef8d03b0d59ea36" providerId="LiveId" clId="{86A0E3DA-902A-46C5-A33D-415CB51F8058}" dt="2020-08-01T02:55:21.556" v="3647" actId="20577"/>
          <ac:spMkLst>
            <pc:docMk/>
            <pc:sldMk cId="1977713447" sldId="283"/>
            <ac:spMk id="3" creationId="{A024EA7A-E03D-478D-9D2B-0CDF647033D5}"/>
          </ac:spMkLst>
        </pc:spChg>
        <pc:picChg chg="add mod">
          <ac:chgData name="Yang Xu" userId="2ef8d03b0d59ea36" providerId="LiveId" clId="{86A0E3DA-902A-46C5-A33D-415CB51F8058}" dt="2020-08-01T02:26:02.021" v="3094" actId="1076"/>
          <ac:picMkLst>
            <pc:docMk/>
            <pc:sldMk cId="1977713447" sldId="283"/>
            <ac:picMk id="4" creationId="{CDCA70CE-E650-4F81-909E-22521E152AFE}"/>
          </ac:picMkLst>
        </pc:picChg>
      </pc:sldChg>
      <pc:sldChg chg="modSp new mod ord">
        <pc:chgData name="Yang Xu" userId="2ef8d03b0d59ea36" providerId="LiveId" clId="{86A0E3DA-902A-46C5-A33D-415CB51F8058}" dt="2020-08-01T02:58:51.735" v="3649"/>
        <pc:sldMkLst>
          <pc:docMk/>
          <pc:sldMk cId="3422923394" sldId="284"/>
        </pc:sldMkLst>
        <pc:spChg chg="mod">
          <ac:chgData name="Yang Xu" userId="2ef8d03b0d59ea36" providerId="LiveId" clId="{86A0E3DA-902A-46C5-A33D-415CB51F8058}" dt="2020-08-01T02:27:42.291" v="3225" actId="20577"/>
          <ac:spMkLst>
            <pc:docMk/>
            <pc:sldMk cId="3422923394" sldId="284"/>
            <ac:spMk id="2" creationId="{0A319C4C-58DF-467D-9202-ED458D28EFEA}"/>
          </ac:spMkLst>
        </pc:spChg>
        <pc:spChg chg="mod">
          <ac:chgData name="Yang Xu" userId="2ef8d03b0d59ea36" providerId="LiveId" clId="{86A0E3DA-902A-46C5-A33D-415CB51F8058}" dt="2020-08-01T02:30:06.756" v="3594" actId="20577"/>
          <ac:spMkLst>
            <pc:docMk/>
            <pc:sldMk cId="3422923394" sldId="284"/>
            <ac:spMk id="3" creationId="{A9C85C4F-FDBD-49A7-9576-37EBFCF84D9E}"/>
          </ac:spMkLst>
        </pc:spChg>
      </pc:sldChg>
      <pc:sldChg chg="modSp new mod">
        <pc:chgData name="Yang Xu" userId="2ef8d03b0d59ea36" providerId="LiveId" clId="{86A0E3DA-902A-46C5-A33D-415CB51F8058}" dt="2020-08-01T03:02:38.902" v="3651" actId="20577"/>
        <pc:sldMkLst>
          <pc:docMk/>
          <pc:sldMk cId="1483578985" sldId="285"/>
        </pc:sldMkLst>
        <pc:spChg chg="mod">
          <ac:chgData name="Yang Xu" userId="2ef8d03b0d59ea36" providerId="LiveId" clId="{86A0E3DA-902A-46C5-A33D-415CB51F8058}" dt="2020-08-01T02:31:31.805" v="3611" actId="20577"/>
          <ac:spMkLst>
            <pc:docMk/>
            <pc:sldMk cId="1483578985" sldId="285"/>
            <ac:spMk id="2" creationId="{D657FB18-5A05-4B95-AFE8-515A3B5CAA99}"/>
          </ac:spMkLst>
        </pc:spChg>
        <pc:spChg chg="mod">
          <ac:chgData name="Yang Xu" userId="2ef8d03b0d59ea36" providerId="LiveId" clId="{86A0E3DA-902A-46C5-A33D-415CB51F8058}" dt="2020-08-01T03:02:38.902" v="3651" actId="20577"/>
          <ac:spMkLst>
            <pc:docMk/>
            <pc:sldMk cId="1483578985" sldId="285"/>
            <ac:spMk id="3" creationId="{F4D4D08A-6864-45EF-80C2-8D65B6705E6C}"/>
          </ac:spMkLst>
        </pc:spChg>
      </pc:sldChg>
    </pc:docChg>
  </pc:docChgLst>
  <pc:docChgLst>
    <pc:chgData name="Xu" userId="2ef8d03b0d59ea36" providerId="LiveId" clId="{E518B18D-5428-4365-9555-839F11353D3A}"/>
    <pc:docChg chg="addSld delSld modSld">
      <pc:chgData name="Xu" userId="2ef8d03b0d59ea36" providerId="LiveId" clId="{E518B18D-5428-4365-9555-839F11353D3A}" dt="2020-06-04T04:15:58.762" v="190"/>
      <pc:docMkLst>
        <pc:docMk/>
      </pc:docMkLst>
      <pc:sldChg chg="del">
        <pc:chgData name="Xu" userId="2ef8d03b0d59ea36" providerId="LiveId" clId="{E518B18D-5428-4365-9555-839F11353D3A}" dt="2020-06-04T04:10:46.552" v="21" actId="47"/>
        <pc:sldMkLst>
          <pc:docMk/>
          <pc:sldMk cId="2512956064" sldId="257"/>
        </pc:sldMkLst>
      </pc:sldChg>
      <pc:sldChg chg="modSp mod">
        <pc:chgData name="Xu" userId="2ef8d03b0d59ea36" providerId="LiveId" clId="{E518B18D-5428-4365-9555-839F11353D3A}" dt="2020-06-04T04:10:41.270" v="20"/>
        <pc:sldMkLst>
          <pc:docMk/>
          <pc:sldMk cId="1936153105" sldId="258"/>
        </pc:sldMkLst>
        <pc:spChg chg="mod">
          <ac:chgData name="Xu" userId="2ef8d03b0d59ea36" providerId="LiveId" clId="{E518B18D-5428-4365-9555-839F11353D3A}" dt="2020-06-04T04:10:41.270" v="20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503840005" sldId="259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860218374" sldId="260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477368812" sldId="262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4135838749" sldId="263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36468213" sldId="264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774058869" sldId="265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2336223732" sldId="266"/>
        </pc:sldMkLst>
      </pc:sldChg>
      <pc:sldChg chg="addSp delSp modSp new mod">
        <pc:chgData name="Xu" userId="2ef8d03b0d59ea36" providerId="LiveId" clId="{E518B18D-5428-4365-9555-839F11353D3A}" dt="2020-06-04T04:15:58.762" v="190"/>
        <pc:sldMkLst>
          <pc:docMk/>
          <pc:sldMk cId="778569500" sldId="268"/>
        </pc:sldMkLst>
        <pc:spChg chg="mod">
          <ac:chgData name="Xu" userId="2ef8d03b0d59ea36" providerId="LiveId" clId="{E518B18D-5428-4365-9555-839F11353D3A}" dt="2020-06-04T04:15:03.842" v="44"/>
          <ac:spMkLst>
            <pc:docMk/>
            <pc:sldMk cId="778569500" sldId="268"/>
            <ac:spMk id="2" creationId="{CCDAAC46-7CC5-4A5F-AC50-F8F695D7CB23}"/>
          </ac:spMkLst>
        </pc:spChg>
        <pc:spChg chg="mod">
          <ac:chgData name="Xu" userId="2ef8d03b0d59ea36" providerId="LiveId" clId="{E518B18D-5428-4365-9555-839F11353D3A}" dt="2020-06-04T04:15:58.762" v="190"/>
          <ac:spMkLst>
            <pc:docMk/>
            <pc:sldMk cId="778569500" sldId="268"/>
            <ac:spMk id="3" creationId="{D623D3FD-3D24-43F7-BE0C-2C0538408D50}"/>
          </ac:spMkLst>
        </pc:spChg>
        <pc:spChg chg="add del">
          <ac:chgData name="Xu" userId="2ef8d03b0d59ea36" providerId="LiveId" clId="{E518B18D-5428-4365-9555-839F11353D3A}" dt="2020-06-04T04:15:19.470" v="100"/>
          <ac:spMkLst>
            <pc:docMk/>
            <pc:sldMk cId="778569500" sldId="268"/>
            <ac:spMk id="4" creationId="{3E21564D-0927-4E4D-B582-79DBA2A992DD}"/>
          </ac:spMkLst>
        </pc:spChg>
      </pc:sldChg>
    </pc:docChg>
  </pc:docChgLst>
  <pc:docChgLst>
    <pc:chgData name="Yang Xu" userId="2ef8d03b0d59ea36" providerId="LiveId" clId="{C8A7A9BF-DC1C-49A5-A352-773ED3043323}"/>
    <pc:docChg chg="undo custSel addSld delSld modSld">
      <pc:chgData name="Yang Xu" userId="2ef8d03b0d59ea36" providerId="LiveId" clId="{C8A7A9BF-DC1C-49A5-A352-773ED3043323}" dt="2020-07-29T12:32:38.208" v="2661" actId="20577"/>
      <pc:docMkLst>
        <pc:docMk/>
      </pc:docMkLst>
      <pc:sldChg chg="modSp mod">
        <pc:chgData name="Yang Xu" userId="2ef8d03b0d59ea36" providerId="LiveId" clId="{C8A7A9BF-DC1C-49A5-A352-773ED3043323}" dt="2020-07-29T11:52:55.794" v="7" actId="20577"/>
        <pc:sldMkLst>
          <pc:docMk/>
          <pc:sldMk cId="1936153105" sldId="258"/>
        </pc:sldMkLst>
        <pc:spChg chg="mod">
          <ac:chgData name="Yang Xu" userId="2ef8d03b0d59ea36" providerId="LiveId" clId="{C8A7A9BF-DC1C-49A5-A352-773ED3043323}" dt="2020-07-29T11:52:55.794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C8A7A9BF-DC1C-49A5-A352-773ED3043323}" dt="2020-07-29T11:52:58.530" v="8" actId="47"/>
        <pc:sldMkLst>
          <pc:docMk/>
          <pc:sldMk cId="1135460640" sldId="268"/>
        </pc:sldMkLst>
      </pc:sldChg>
      <pc:sldChg chg="addSp delSp modSp new mod">
        <pc:chgData name="Yang Xu" userId="2ef8d03b0d59ea36" providerId="LiveId" clId="{C8A7A9BF-DC1C-49A5-A352-773ED3043323}" dt="2020-07-29T11:59:13.837" v="203" actId="20577"/>
        <pc:sldMkLst>
          <pc:docMk/>
          <pc:sldMk cId="3173964745" sldId="268"/>
        </pc:sldMkLst>
        <pc:spChg chg="mod">
          <ac:chgData name="Yang Xu" userId="2ef8d03b0d59ea36" providerId="LiveId" clId="{C8A7A9BF-DC1C-49A5-A352-773ED3043323}" dt="2020-07-29T11:57:00.688" v="42" actId="20577"/>
          <ac:spMkLst>
            <pc:docMk/>
            <pc:sldMk cId="3173964745" sldId="268"/>
            <ac:spMk id="2" creationId="{6FA97A05-C6B0-4818-ABF5-8B172257BB6E}"/>
          </ac:spMkLst>
        </pc:spChg>
        <pc:spChg chg="add del mod">
          <ac:chgData name="Yang Xu" userId="2ef8d03b0d59ea36" providerId="LiveId" clId="{C8A7A9BF-DC1C-49A5-A352-773ED3043323}" dt="2020-07-29T11:59:13.837" v="203" actId="20577"/>
          <ac:spMkLst>
            <pc:docMk/>
            <pc:sldMk cId="3173964745" sldId="268"/>
            <ac:spMk id="3" creationId="{EE4D9E51-856D-4061-913A-179179EAC846}"/>
          </ac:spMkLst>
        </pc:spChg>
        <pc:picChg chg="add del mod">
          <ac:chgData name="Yang Xu" userId="2ef8d03b0d59ea36" providerId="LiveId" clId="{C8A7A9BF-DC1C-49A5-A352-773ED3043323}" dt="2020-07-29T11:57:36.075" v="44"/>
          <ac:picMkLst>
            <pc:docMk/>
            <pc:sldMk cId="3173964745" sldId="268"/>
            <ac:picMk id="4" creationId="{18DBB045-4582-4572-8FE7-79E602F2474F}"/>
          </ac:picMkLst>
        </pc:picChg>
        <pc:picChg chg="add mod">
          <ac:chgData name="Yang Xu" userId="2ef8d03b0d59ea36" providerId="LiveId" clId="{C8A7A9BF-DC1C-49A5-A352-773ED3043323}" dt="2020-07-29T11:57:49.586" v="95" actId="1076"/>
          <ac:picMkLst>
            <pc:docMk/>
            <pc:sldMk cId="3173964745" sldId="268"/>
            <ac:picMk id="5" creationId="{F92D0CC7-6140-4D25-AEDA-73285F4E3EAF}"/>
          </ac:picMkLst>
        </pc:picChg>
      </pc:sldChg>
      <pc:sldChg chg="new del">
        <pc:chgData name="Yang Xu" userId="2ef8d03b0d59ea36" providerId="LiveId" clId="{C8A7A9BF-DC1C-49A5-A352-773ED3043323}" dt="2020-07-29T11:53:03.184" v="10" actId="680"/>
        <pc:sldMkLst>
          <pc:docMk/>
          <pc:sldMk cId="3860024972" sldId="268"/>
        </pc:sldMkLst>
      </pc:sldChg>
      <pc:sldChg chg="addSp modSp new mod">
        <pc:chgData name="Yang Xu" userId="2ef8d03b0d59ea36" providerId="LiveId" clId="{C8A7A9BF-DC1C-49A5-A352-773ED3043323}" dt="2020-07-29T12:00:55.153" v="382" actId="1076"/>
        <pc:sldMkLst>
          <pc:docMk/>
          <pc:sldMk cId="355962999" sldId="269"/>
        </pc:sldMkLst>
        <pc:spChg chg="mod">
          <ac:chgData name="Yang Xu" userId="2ef8d03b0d59ea36" providerId="LiveId" clId="{C8A7A9BF-DC1C-49A5-A352-773ED3043323}" dt="2020-07-29T11:59:46.913" v="205"/>
          <ac:spMkLst>
            <pc:docMk/>
            <pc:sldMk cId="355962999" sldId="269"/>
            <ac:spMk id="2" creationId="{DA804BB5-EC02-4FEE-A1BA-29A89DE2A8BB}"/>
          </ac:spMkLst>
        </pc:spChg>
        <pc:spChg chg="mod">
          <ac:chgData name="Yang Xu" userId="2ef8d03b0d59ea36" providerId="LiveId" clId="{C8A7A9BF-DC1C-49A5-A352-773ED3043323}" dt="2020-07-29T12:00:48.629" v="379" actId="20577"/>
          <ac:spMkLst>
            <pc:docMk/>
            <pc:sldMk cId="355962999" sldId="269"/>
            <ac:spMk id="3" creationId="{2D2367E9-F98C-4070-8706-58515D1FC74D}"/>
          </ac:spMkLst>
        </pc:spChg>
        <pc:picChg chg="add mod">
          <ac:chgData name="Yang Xu" userId="2ef8d03b0d59ea36" providerId="LiveId" clId="{C8A7A9BF-DC1C-49A5-A352-773ED3043323}" dt="2020-07-29T12:00:55.153" v="382" actId="1076"/>
          <ac:picMkLst>
            <pc:docMk/>
            <pc:sldMk cId="355962999" sldId="269"/>
            <ac:picMk id="4" creationId="{79313A5C-2C6A-4706-96FF-ABFD0DC04BF0}"/>
          </ac:picMkLst>
        </pc:picChg>
      </pc:sldChg>
      <pc:sldChg chg="addSp modSp new mod">
        <pc:chgData name="Yang Xu" userId="2ef8d03b0d59ea36" providerId="LiveId" clId="{C8A7A9BF-DC1C-49A5-A352-773ED3043323}" dt="2020-07-29T12:01:34.020" v="433" actId="1076"/>
        <pc:sldMkLst>
          <pc:docMk/>
          <pc:sldMk cId="912895117" sldId="270"/>
        </pc:sldMkLst>
        <pc:spChg chg="mod">
          <ac:chgData name="Yang Xu" userId="2ef8d03b0d59ea36" providerId="LiveId" clId="{C8A7A9BF-DC1C-49A5-A352-773ED3043323}" dt="2020-07-29T12:01:18.364" v="396" actId="20577"/>
          <ac:spMkLst>
            <pc:docMk/>
            <pc:sldMk cId="912895117" sldId="270"/>
            <ac:spMk id="2" creationId="{19921EFA-D33B-4774-9F68-6EE096AD9C74}"/>
          </ac:spMkLst>
        </pc:spChg>
        <pc:spChg chg="mod">
          <ac:chgData name="Yang Xu" userId="2ef8d03b0d59ea36" providerId="LiveId" clId="{C8A7A9BF-DC1C-49A5-A352-773ED3043323}" dt="2020-07-29T12:01:29.349" v="430" actId="20577"/>
          <ac:spMkLst>
            <pc:docMk/>
            <pc:sldMk cId="912895117" sldId="270"/>
            <ac:spMk id="3" creationId="{17CA39D7-8FC0-4EF5-BC3D-FD730DE422DA}"/>
          </ac:spMkLst>
        </pc:spChg>
        <pc:picChg chg="add mod">
          <ac:chgData name="Yang Xu" userId="2ef8d03b0d59ea36" providerId="LiveId" clId="{C8A7A9BF-DC1C-49A5-A352-773ED3043323}" dt="2020-07-29T12:01:34.020" v="433" actId="1076"/>
          <ac:picMkLst>
            <pc:docMk/>
            <pc:sldMk cId="912895117" sldId="270"/>
            <ac:picMk id="4" creationId="{E39A2312-ABCA-4BBB-A2F5-DE9BCC3168A6}"/>
          </ac:picMkLst>
        </pc:picChg>
      </pc:sldChg>
      <pc:sldChg chg="modSp new mod">
        <pc:chgData name="Yang Xu" userId="2ef8d03b0d59ea36" providerId="LiveId" clId="{C8A7A9BF-DC1C-49A5-A352-773ED3043323}" dt="2020-07-29T12:05:26.368" v="795" actId="20577"/>
        <pc:sldMkLst>
          <pc:docMk/>
          <pc:sldMk cId="1626148072" sldId="271"/>
        </pc:sldMkLst>
        <pc:spChg chg="mod">
          <ac:chgData name="Yang Xu" userId="2ef8d03b0d59ea36" providerId="LiveId" clId="{C8A7A9BF-DC1C-49A5-A352-773ED3043323}" dt="2020-07-29T12:01:55.411" v="461" actId="20577"/>
          <ac:spMkLst>
            <pc:docMk/>
            <pc:sldMk cId="1626148072" sldId="271"/>
            <ac:spMk id="2" creationId="{E854289F-603D-47AF-B4C0-FDB06C084C73}"/>
          </ac:spMkLst>
        </pc:spChg>
        <pc:spChg chg="mod">
          <ac:chgData name="Yang Xu" userId="2ef8d03b0d59ea36" providerId="LiveId" clId="{C8A7A9BF-DC1C-49A5-A352-773ED3043323}" dt="2020-07-29T12:05:26.368" v="795" actId="20577"/>
          <ac:spMkLst>
            <pc:docMk/>
            <pc:sldMk cId="1626148072" sldId="271"/>
            <ac:spMk id="3" creationId="{9005CAB4-B5F6-4E41-8FDE-773F3CAB4601}"/>
          </ac:spMkLst>
        </pc:spChg>
      </pc:sldChg>
      <pc:sldChg chg="addSp modSp new mod">
        <pc:chgData name="Yang Xu" userId="2ef8d03b0d59ea36" providerId="LiveId" clId="{C8A7A9BF-DC1C-49A5-A352-773ED3043323}" dt="2020-07-29T12:07:40.024" v="927" actId="1076"/>
        <pc:sldMkLst>
          <pc:docMk/>
          <pc:sldMk cId="3271803719" sldId="272"/>
        </pc:sldMkLst>
        <pc:spChg chg="mod">
          <ac:chgData name="Yang Xu" userId="2ef8d03b0d59ea36" providerId="LiveId" clId="{C8A7A9BF-DC1C-49A5-A352-773ED3043323}" dt="2020-07-29T12:05:34.790" v="822" actId="20577"/>
          <ac:spMkLst>
            <pc:docMk/>
            <pc:sldMk cId="3271803719" sldId="272"/>
            <ac:spMk id="2" creationId="{31F168DF-AFB8-4C4F-8C50-1253A4229032}"/>
          </ac:spMkLst>
        </pc:spChg>
        <pc:spChg chg="mod">
          <ac:chgData name="Yang Xu" userId="2ef8d03b0d59ea36" providerId="LiveId" clId="{C8A7A9BF-DC1C-49A5-A352-773ED3043323}" dt="2020-07-29T12:06:41.287" v="921" actId="20577"/>
          <ac:spMkLst>
            <pc:docMk/>
            <pc:sldMk cId="3271803719" sldId="272"/>
            <ac:spMk id="3" creationId="{667E85AE-DF47-43A5-A01D-20DECC779FDB}"/>
          </ac:spMkLst>
        </pc:spChg>
        <pc:picChg chg="add mod">
          <ac:chgData name="Yang Xu" userId="2ef8d03b0d59ea36" providerId="LiveId" clId="{C8A7A9BF-DC1C-49A5-A352-773ED3043323}" dt="2020-07-29T12:07:40.024" v="927" actId="1076"/>
          <ac:picMkLst>
            <pc:docMk/>
            <pc:sldMk cId="3271803719" sldId="272"/>
            <ac:picMk id="4" creationId="{1F1BA122-18C5-44E2-8827-0B81E096D578}"/>
          </ac:picMkLst>
        </pc:picChg>
      </pc:sldChg>
      <pc:sldChg chg="modSp new mod">
        <pc:chgData name="Yang Xu" userId="2ef8d03b0d59ea36" providerId="LiveId" clId="{C8A7A9BF-DC1C-49A5-A352-773ED3043323}" dt="2020-07-29T12:09:35.233" v="1165" actId="20577"/>
        <pc:sldMkLst>
          <pc:docMk/>
          <pc:sldMk cId="4178004763" sldId="273"/>
        </pc:sldMkLst>
        <pc:spChg chg="mod">
          <ac:chgData name="Yang Xu" userId="2ef8d03b0d59ea36" providerId="LiveId" clId="{C8A7A9BF-DC1C-49A5-A352-773ED3043323}" dt="2020-07-29T12:08:37.831" v="1002" actId="20577"/>
          <ac:spMkLst>
            <pc:docMk/>
            <pc:sldMk cId="4178004763" sldId="273"/>
            <ac:spMk id="2" creationId="{895F89BE-E45D-4AC1-AD98-832BA62E04F1}"/>
          </ac:spMkLst>
        </pc:spChg>
        <pc:spChg chg="mod">
          <ac:chgData name="Yang Xu" userId="2ef8d03b0d59ea36" providerId="LiveId" clId="{C8A7A9BF-DC1C-49A5-A352-773ED3043323}" dt="2020-07-29T12:09:35.233" v="1165" actId="20577"/>
          <ac:spMkLst>
            <pc:docMk/>
            <pc:sldMk cId="4178004763" sldId="273"/>
            <ac:spMk id="3" creationId="{C9D6AF23-2D4C-4C9B-A99E-D74180693AA7}"/>
          </ac:spMkLst>
        </pc:spChg>
      </pc:sldChg>
      <pc:sldChg chg="addSp modSp new mod">
        <pc:chgData name="Yang Xu" userId="2ef8d03b0d59ea36" providerId="LiveId" clId="{C8A7A9BF-DC1C-49A5-A352-773ED3043323}" dt="2020-07-29T12:12:17.984" v="1395" actId="1076"/>
        <pc:sldMkLst>
          <pc:docMk/>
          <pc:sldMk cId="713650312" sldId="274"/>
        </pc:sldMkLst>
        <pc:spChg chg="mod">
          <ac:chgData name="Yang Xu" userId="2ef8d03b0d59ea36" providerId="LiveId" clId="{C8A7A9BF-DC1C-49A5-A352-773ED3043323}" dt="2020-07-29T12:09:51.761" v="1174" actId="20577"/>
          <ac:spMkLst>
            <pc:docMk/>
            <pc:sldMk cId="713650312" sldId="274"/>
            <ac:spMk id="2" creationId="{3A2B255F-A6DA-458C-BF8E-F76F7FA32A26}"/>
          </ac:spMkLst>
        </pc:spChg>
        <pc:spChg chg="mod">
          <ac:chgData name="Yang Xu" userId="2ef8d03b0d59ea36" providerId="LiveId" clId="{C8A7A9BF-DC1C-49A5-A352-773ED3043323}" dt="2020-07-29T12:11:32.195" v="1384" actId="20577"/>
          <ac:spMkLst>
            <pc:docMk/>
            <pc:sldMk cId="713650312" sldId="274"/>
            <ac:spMk id="3" creationId="{D88F3A3A-7885-4325-BE64-9AB62A8A1664}"/>
          </ac:spMkLst>
        </pc:spChg>
        <pc:picChg chg="add mod">
          <ac:chgData name="Yang Xu" userId="2ef8d03b0d59ea36" providerId="LiveId" clId="{C8A7A9BF-DC1C-49A5-A352-773ED3043323}" dt="2020-07-29T12:12:14.025" v="1392" actId="1076"/>
          <ac:picMkLst>
            <pc:docMk/>
            <pc:sldMk cId="713650312" sldId="274"/>
            <ac:picMk id="4" creationId="{F817A7B4-3A07-45BF-8DB7-95540BCF391A}"/>
          </ac:picMkLst>
        </pc:picChg>
        <pc:picChg chg="add mod">
          <ac:chgData name="Yang Xu" userId="2ef8d03b0d59ea36" providerId="LiveId" clId="{C8A7A9BF-DC1C-49A5-A352-773ED3043323}" dt="2020-07-29T12:12:17.984" v="1395" actId="1076"/>
          <ac:picMkLst>
            <pc:docMk/>
            <pc:sldMk cId="713650312" sldId="274"/>
            <ac:picMk id="5" creationId="{4FABF298-A9C6-445A-AFFA-AF43F848943D}"/>
          </ac:picMkLst>
        </pc:picChg>
      </pc:sldChg>
      <pc:sldChg chg="addSp modSp new mod">
        <pc:chgData name="Yang Xu" userId="2ef8d03b0d59ea36" providerId="LiveId" clId="{C8A7A9BF-DC1C-49A5-A352-773ED3043323}" dt="2020-07-29T12:16:48.799" v="1787" actId="1076"/>
        <pc:sldMkLst>
          <pc:docMk/>
          <pc:sldMk cId="163864530" sldId="275"/>
        </pc:sldMkLst>
        <pc:spChg chg="mod">
          <ac:chgData name="Yang Xu" userId="2ef8d03b0d59ea36" providerId="LiveId" clId="{C8A7A9BF-DC1C-49A5-A352-773ED3043323}" dt="2020-07-29T12:14:09.838" v="1448" actId="20577"/>
          <ac:spMkLst>
            <pc:docMk/>
            <pc:sldMk cId="163864530" sldId="275"/>
            <ac:spMk id="2" creationId="{FAB0B963-F0C5-44B1-AB82-5066FF1EE1E7}"/>
          </ac:spMkLst>
        </pc:spChg>
        <pc:spChg chg="mod">
          <ac:chgData name="Yang Xu" userId="2ef8d03b0d59ea36" providerId="LiveId" clId="{C8A7A9BF-DC1C-49A5-A352-773ED3043323}" dt="2020-07-29T12:16:22.795" v="1783" actId="20577"/>
          <ac:spMkLst>
            <pc:docMk/>
            <pc:sldMk cId="163864530" sldId="275"/>
            <ac:spMk id="3" creationId="{EB7F0387-FD9E-4708-B3DA-E9384CC7D2AD}"/>
          </ac:spMkLst>
        </pc:spChg>
        <pc:picChg chg="add mod">
          <ac:chgData name="Yang Xu" userId="2ef8d03b0d59ea36" providerId="LiveId" clId="{C8A7A9BF-DC1C-49A5-A352-773ED3043323}" dt="2020-07-29T12:16:48.799" v="1787" actId="1076"/>
          <ac:picMkLst>
            <pc:docMk/>
            <pc:sldMk cId="163864530" sldId="275"/>
            <ac:picMk id="4" creationId="{13682C2C-39FC-4FAD-A8AE-1B03F3CDB0B4}"/>
          </ac:picMkLst>
        </pc:picChg>
      </pc:sldChg>
      <pc:sldChg chg="addSp modSp new mod">
        <pc:chgData name="Yang Xu" userId="2ef8d03b0d59ea36" providerId="LiveId" clId="{C8A7A9BF-DC1C-49A5-A352-773ED3043323}" dt="2020-07-29T12:21:31.238" v="2186" actId="1076"/>
        <pc:sldMkLst>
          <pc:docMk/>
          <pc:sldMk cId="3955433448" sldId="276"/>
        </pc:sldMkLst>
        <pc:spChg chg="mod">
          <ac:chgData name="Yang Xu" userId="2ef8d03b0d59ea36" providerId="LiveId" clId="{C8A7A9BF-DC1C-49A5-A352-773ED3043323}" dt="2020-07-29T12:17:22.721" v="1811" actId="20577"/>
          <ac:spMkLst>
            <pc:docMk/>
            <pc:sldMk cId="3955433448" sldId="276"/>
            <ac:spMk id="2" creationId="{481B13B2-D2A4-4221-AF38-6C0F2C0C8F82}"/>
          </ac:spMkLst>
        </pc:spChg>
        <pc:spChg chg="mod">
          <ac:chgData name="Yang Xu" userId="2ef8d03b0d59ea36" providerId="LiveId" clId="{C8A7A9BF-DC1C-49A5-A352-773ED3043323}" dt="2020-07-29T12:21:27.386" v="2185" actId="6549"/>
          <ac:spMkLst>
            <pc:docMk/>
            <pc:sldMk cId="3955433448" sldId="276"/>
            <ac:spMk id="3" creationId="{91787F30-9C59-4CE5-A714-1C1EDBECD0D5}"/>
          </ac:spMkLst>
        </pc:spChg>
        <pc:picChg chg="add mod">
          <ac:chgData name="Yang Xu" userId="2ef8d03b0d59ea36" providerId="LiveId" clId="{C8A7A9BF-DC1C-49A5-A352-773ED3043323}" dt="2020-07-29T12:21:31.238" v="2186" actId="1076"/>
          <ac:picMkLst>
            <pc:docMk/>
            <pc:sldMk cId="3955433448" sldId="276"/>
            <ac:picMk id="4" creationId="{A728DCE6-39EC-4EEE-9AF7-06C4933D5FA8}"/>
          </ac:picMkLst>
        </pc:picChg>
      </pc:sldChg>
      <pc:sldChg chg="addSp modSp new mod">
        <pc:chgData name="Yang Xu" userId="2ef8d03b0d59ea36" providerId="LiveId" clId="{C8A7A9BF-DC1C-49A5-A352-773ED3043323}" dt="2020-07-29T12:22:59.282" v="2284" actId="1076"/>
        <pc:sldMkLst>
          <pc:docMk/>
          <pc:sldMk cId="2973696094" sldId="277"/>
        </pc:sldMkLst>
        <pc:spChg chg="mod">
          <ac:chgData name="Yang Xu" userId="2ef8d03b0d59ea36" providerId="LiveId" clId="{C8A7A9BF-DC1C-49A5-A352-773ED3043323}" dt="2020-07-29T12:21:34.693" v="2188"/>
          <ac:spMkLst>
            <pc:docMk/>
            <pc:sldMk cId="2973696094" sldId="277"/>
            <ac:spMk id="2" creationId="{9ABDA407-572E-470C-9390-AD31688B793A}"/>
          </ac:spMkLst>
        </pc:spChg>
        <pc:spChg chg="mod">
          <ac:chgData name="Yang Xu" userId="2ef8d03b0d59ea36" providerId="LiveId" clId="{C8A7A9BF-DC1C-49A5-A352-773ED3043323}" dt="2020-07-29T12:22:53.006" v="2281" actId="20577"/>
          <ac:spMkLst>
            <pc:docMk/>
            <pc:sldMk cId="2973696094" sldId="277"/>
            <ac:spMk id="3" creationId="{E2DB35C6-2EED-4FDE-9131-52E076AF61A1}"/>
          </ac:spMkLst>
        </pc:spChg>
        <pc:picChg chg="add mod">
          <ac:chgData name="Yang Xu" userId="2ef8d03b0d59ea36" providerId="LiveId" clId="{C8A7A9BF-DC1C-49A5-A352-773ED3043323}" dt="2020-07-29T12:22:59.282" v="2284" actId="1076"/>
          <ac:picMkLst>
            <pc:docMk/>
            <pc:sldMk cId="2973696094" sldId="277"/>
            <ac:picMk id="4" creationId="{3A183251-CF09-48A2-80A4-4F0D801C411A}"/>
          </ac:picMkLst>
        </pc:picChg>
      </pc:sldChg>
      <pc:sldChg chg="addSp delSp modSp new mod">
        <pc:chgData name="Yang Xu" userId="2ef8d03b0d59ea36" providerId="LiveId" clId="{C8A7A9BF-DC1C-49A5-A352-773ED3043323}" dt="2020-07-29T12:27:29.789" v="2534" actId="1076"/>
        <pc:sldMkLst>
          <pc:docMk/>
          <pc:sldMk cId="2472159240" sldId="278"/>
        </pc:sldMkLst>
        <pc:spChg chg="mod">
          <ac:chgData name="Yang Xu" userId="2ef8d03b0d59ea36" providerId="LiveId" clId="{C8A7A9BF-DC1C-49A5-A352-773ED3043323}" dt="2020-07-29T12:23:26.778" v="2309" actId="20577"/>
          <ac:spMkLst>
            <pc:docMk/>
            <pc:sldMk cId="2472159240" sldId="278"/>
            <ac:spMk id="2" creationId="{61FC2256-E951-489C-A508-CC03D3D4A226}"/>
          </ac:spMkLst>
        </pc:spChg>
        <pc:spChg chg="del">
          <ac:chgData name="Yang Xu" userId="2ef8d03b0d59ea36" providerId="LiveId" clId="{C8A7A9BF-DC1C-49A5-A352-773ED3043323}" dt="2020-07-29T12:24:37.346" v="2310"/>
          <ac:spMkLst>
            <pc:docMk/>
            <pc:sldMk cId="2472159240" sldId="278"/>
            <ac:spMk id="3" creationId="{C6F8690D-3CE2-4237-9E86-812504EE318C}"/>
          </ac:spMkLst>
        </pc:spChg>
        <pc:spChg chg="add mod">
          <ac:chgData name="Yang Xu" userId="2ef8d03b0d59ea36" providerId="LiveId" clId="{C8A7A9BF-DC1C-49A5-A352-773ED3043323}" dt="2020-07-29T12:27:10.226" v="2533" actId="1076"/>
          <ac:spMkLst>
            <pc:docMk/>
            <pc:sldMk cId="2472159240" sldId="278"/>
            <ac:spMk id="6" creationId="{2286D009-63F5-4B80-88FB-F527FB7CE52F}"/>
          </ac:spMkLst>
        </pc:spChg>
        <pc:picChg chg="add mod">
          <ac:chgData name="Yang Xu" userId="2ef8d03b0d59ea36" providerId="LiveId" clId="{C8A7A9BF-DC1C-49A5-A352-773ED3043323}" dt="2020-07-29T12:25:05.981" v="2320" actId="1076"/>
          <ac:picMkLst>
            <pc:docMk/>
            <pc:sldMk cId="2472159240" sldId="278"/>
            <ac:picMk id="4" creationId="{42F33C29-DDB4-420A-89F7-271DA21C5650}"/>
          </ac:picMkLst>
        </pc:picChg>
        <pc:picChg chg="add mod">
          <ac:chgData name="Yang Xu" userId="2ef8d03b0d59ea36" providerId="LiveId" clId="{C8A7A9BF-DC1C-49A5-A352-773ED3043323}" dt="2020-07-29T12:27:29.789" v="2534" actId="1076"/>
          <ac:picMkLst>
            <pc:docMk/>
            <pc:sldMk cId="2472159240" sldId="278"/>
            <ac:picMk id="5" creationId="{3A29F541-8BAF-49D7-B415-66907C92C2EA}"/>
          </ac:picMkLst>
        </pc:picChg>
      </pc:sldChg>
      <pc:sldChg chg="addSp modSp new mod">
        <pc:chgData name="Yang Xu" userId="2ef8d03b0d59ea36" providerId="LiveId" clId="{C8A7A9BF-DC1C-49A5-A352-773ED3043323}" dt="2020-07-29T12:29:12.742" v="2550" actId="14100"/>
        <pc:sldMkLst>
          <pc:docMk/>
          <pc:sldMk cId="3595539112" sldId="279"/>
        </pc:sldMkLst>
        <pc:spChg chg="mod">
          <ac:chgData name="Yang Xu" userId="2ef8d03b0d59ea36" providerId="LiveId" clId="{C8A7A9BF-DC1C-49A5-A352-773ED3043323}" dt="2020-07-29T12:27:41.259" v="2538"/>
          <ac:spMkLst>
            <pc:docMk/>
            <pc:sldMk cId="3595539112" sldId="279"/>
            <ac:spMk id="2" creationId="{72772BB3-ABFD-4A08-B43C-0F3C4E1CB80E}"/>
          </ac:spMkLst>
        </pc:spChg>
        <pc:spChg chg="mod">
          <ac:chgData name="Yang Xu" userId="2ef8d03b0d59ea36" providerId="LiveId" clId="{C8A7A9BF-DC1C-49A5-A352-773ED3043323}" dt="2020-07-29T12:27:37.328" v="2537" actId="120"/>
          <ac:spMkLst>
            <pc:docMk/>
            <pc:sldMk cId="3595539112" sldId="279"/>
            <ac:spMk id="3" creationId="{2673616C-2E03-4193-B437-2C4C4AAA3078}"/>
          </ac:spMkLst>
        </pc:spChg>
        <pc:picChg chg="add mod">
          <ac:chgData name="Yang Xu" userId="2ef8d03b0d59ea36" providerId="LiveId" clId="{C8A7A9BF-DC1C-49A5-A352-773ED3043323}" dt="2020-07-29T12:28:33.588" v="2545" actId="1076"/>
          <ac:picMkLst>
            <pc:docMk/>
            <pc:sldMk cId="3595539112" sldId="279"/>
            <ac:picMk id="4" creationId="{06ACAEFC-0DC6-457B-B333-8FDDC8B96252}"/>
          </ac:picMkLst>
        </pc:picChg>
        <pc:picChg chg="add mod">
          <ac:chgData name="Yang Xu" userId="2ef8d03b0d59ea36" providerId="LiveId" clId="{C8A7A9BF-DC1C-49A5-A352-773ED3043323}" dt="2020-07-29T12:28:32.300" v="2544" actId="14100"/>
          <ac:picMkLst>
            <pc:docMk/>
            <pc:sldMk cId="3595539112" sldId="279"/>
            <ac:picMk id="5" creationId="{C6263B21-FB1D-4E98-8F35-8FE027673FCD}"/>
          </ac:picMkLst>
        </pc:picChg>
        <pc:picChg chg="add mod">
          <ac:chgData name="Yang Xu" userId="2ef8d03b0d59ea36" providerId="LiveId" clId="{C8A7A9BF-DC1C-49A5-A352-773ED3043323}" dt="2020-07-29T12:28:51.079" v="2547" actId="1076"/>
          <ac:picMkLst>
            <pc:docMk/>
            <pc:sldMk cId="3595539112" sldId="279"/>
            <ac:picMk id="6" creationId="{2573285D-08CB-442D-A329-D201AE249C4B}"/>
          </ac:picMkLst>
        </pc:picChg>
        <pc:picChg chg="add mod">
          <ac:chgData name="Yang Xu" userId="2ef8d03b0d59ea36" providerId="LiveId" clId="{C8A7A9BF-DC1C-49A5-A352-773ED3043323}" dt="2020-07-29T12:29:12.742" v="2550" actId="14100"/>
          <ac:picMkLst>
            <pc:docMk/>
            <pc:sldMk cId="3595539112" sldId="279"/>
            <ac:picMk id="7" creationId="{844A79A0-2C4D-45B0-915C-BBFE62BB87CC}"/>
          </ac:picMkLst>
        </pc:picChg>
      </pc:sldChg>
      <pc:sldChg chg="modSp new mod">
        <pc:chgData name="Yang Xu" userId="2ef8d03b0d59ea36" providerId="LiveId" clId="{C8A7A9BF-DC1C-49A5-A352-773ED3043323}" dt="2020-07-29T12:29:39.781" v="2609" actId="20577"/>
        <pc:sldMkLst>
          <pc:docMk/>
          <pc:sldMk cId="1829837723" sldId="280"/>
        </pc:sldMkLst>
        <pc:spChg chg="mod">
          <ac:chgData name="Yang Xu" userId="2ef8d03b0d59ea36" providerId="LiveId" clId="{C8A7A9BF-DC1C-49A5-A352-773ED3043323}" dt="2020-07-29T12:29:28.839" v="2557" actId="20577"/>
          <ac:spMkLst>
            <pc:docMk/>
            <pc:sldMk cId="1829837723" sldId="280"/>
            <ac:spMk id="2" creationId="{9D7210E1-B540-4003-B3CF-DDE7E64E115E}"/>
          </ac:spMkLst>
        </pc:spChg>
        <pc:spChg chg="mod">
          <ac:chgData name="Yang Xu" userId="2ef8d03b0d59ea36" providerId="LiveId" clId="{C8A7A9BF-DC1C-49A5-A352-773ED3043323}" dt="2020-07-29T12:29:39.781" v="2609" actId="20577"/>
          <ac:spMkLst>
            <pc:docMk/>
            <pc:sldMk cId="1829837723" sldId="280"/>
            <ac:spMk id="3" creationId="{9C3A9F92-5B5C-49B7-8F18-2CCF43EA81B0}"/>
          </ac:spMkLst>
        </pc:spChg>
      </pc:sldChg>
      <pc:sldChg chg="addSp delSp modSp new mod">
        <pc:chgData name="Yang Xu" userId="2ef8d03b0d59ea36" providerId="LiveId" clId="{C8A7A9BF-DC1C-49A5-A352-773ED3043323}" dt="2020-07-29T12:31:14.838" v="2640" actId="1076"/>
        <pc:sldMkLst>
          <pc:docMk/>
          <pc:sldMk cId="4091115387" sldId="281"/>
        </pc:sldMkLst>
        <pc:spChg chg="mod">
          <ac:chgData name="Yang Xu" userId="2ef8d03b0d59ea36" providerId="LiveId" clId="{C8A7A9BF-DC1C-49A5-A352-773ED3043323}" dt="2020-07-29T12:30:37.328" v="2637" actId="20577"/>
          <ac:spMkLst>
            <pc:docMk/>
            <pc:sldMk cId="4091115387" sldId="281"/>
            <ac:spMk id="2" creationId="{64CE4353-75DB-48FC-B449-7FC8A6CE5500}"/>
          </ac:spMkLst>
        </pc:spChg>
        <pc:spChg chg="del">
          <ac:chgData name="Yang Xu" userId="2ef8d03b0d59ea36" providerId="LiveId" clId="{C8A7A9BF-DC1C-49A5-A352-773ED3043323}" dt="2020-07-29T12:30:39.895" v="2638"/>
          <ac:spMkLst>
            <pc:docMk/>
            <pc:sldMk cId="4091115387" sldId="281"/>
            <ac:spMk id="3" creationId="{2D0DA8BD-4B1A-4727-9432-9F6AF8C30BD9}"/>
          </ac:spMkLst>
        </pc:spChg>
        <pc:picChg chg="add mod">
          <ac:chgData name="Yang Xu" userId="2ef8d03b0d59ea36" providerId="LiveId" clId="{C8A7A9BF-DC1C-49A5-A352-773ED3043323}" dt="2020-07-29T12:31:14.838" v="2640" actId="1076"/>
          <ac:picMkLst>
            <pc:docMk/>
            <pc:sldMk cId="4091115387" sldId="281"/>
            <ac:picMk id="4" creationId="{D23907AD-AA78-43C4-ADD0-2E64B8B5F922}"/>
          </ac:picMkLst>
        </pc:picChg>
      </pc:sldChg>
      <pc:sldChg chg="modSp new mod">
        <pc:chgData name="Yang Xu" userId="2ef8d03b0d59ea36" providerId="LiveId" clId="{C8A7A9BF-DC1C-49A5-A352-773ED3043323}" dt="2020-07-29T12:32:38.208" v="2661" actId="20577"/>
        <pc:sldMkLst>
          <pc:docMk/>
          <pc:sldMk cId="3060304083" sldId="282"/>
        </pc:sldMkLst>
        <pc:spChg chg="mod">
          <ac:chgData name="Yang Xu" userId="2ef8d03b0d59ea36" providerId="LiveId" clId="{C8A7A9BF-DC1C-49A5-A352-773ED3043323}" dt="2020-07-29T12:31:32.429" v="2650" actId="20577"/>
          <ac:spMkLst>
            <pc:docMk/>
            <pc:sldMk cId="3060304083" sldId="282"/>
            <ac:spMk id="2" creationId="{733AA657-6532-495C-805E-397DA1C9182D}"/>
          </ac:spMkLst>
        </pc:spChg>
        <pc:spChg chg="mod">
          <ac:chgData name="Yang Xu" userId="2ef8d03b0d59ea36" providerId="LiveId" clId="{C8A7A9BF-DC1C-49A5-A352-773ED3043323}" dt="2020-07-29T12:32:38.208" v="2661" actId="20577"/>
          <ac:spMkLst>
            <pc:docMk/>
            <pc:sldMk cId="3060304083" sldId="282"/>
            <ac:spMk id="3" creationId="{6E18774E-7525-4B22-BD44-62CEE789BF8D}"/>
          </ac:spMkLst>
        </pc:spChg>
      </pc:sldChg>
    </pc:docChg>
  </pc:docChgLst>
  <pc:docChgLst>
    <pc:chgData name="Xu" userId="2ef8d03b0d59ea36" providerId="LiveId" clId="{3AA54641-FCF2-4366-BDDA-73EEA58B786B}"/>
    <pc:docChg chg="undo redo custSel addSld delSld modSld">
      <pc:chgData name="Xu" userId="2ef8d03b0d59ea36" providerId="LiveId" clId="{3AA54641-FCF2-4366-BDDA-73EEA58B786B}" dt="2020-07-28T08:53:49.971" v="1218"/>
      <pc:docMkLst>
        <pc:docMk/>
      </pc:docMkLst>
      <pc:sldChg chg="modSp mod">
        <pc:chgData name="Xu" userId="2ef8d03b0d59ea36" providerId="LiveId" clId="{3AA54641-FCF2-4366-BDDA-73EEA58B786B}" dt="2020-07-28T08:45:02.247" v="40"/>
        <pc:sldMkLst>
          <pc:docMk/>
          <pc:sldMk cId="1936153105" sldId="258"/>
        </pc:sldMkLst>
        <pc:spChg chg="mod">
          <ac:chgData name="Xu" userId="2ef8d03b0d59ea36" providerId="LiveId" clId="{3AA54641-FCF2-4366-BDDA-73EEA58B786B}" dt="2020-07-28T08:45:02.247" v="40"/>
          <ac:spMkLst>
            <pc:docMk/>
            <pc:sldMk cId="1936153105" sldId="258"/>
            <ac:spMk id="2" creationId="{8FBFDFB1-E3F5-445D-BBAD-3716785BEA40}"/>
          </ac:spMkLst>
        </pc:spChg>
      </pc:sldChg>
      <pc:sldChg chg="addSp delSp modSp new mod setBg">
        <pc:chgData name="Xu" userId="2ef8d03b0d59ea36" providerId="LiveId" clId="{3AA54641-FCF2-4366-BDDA-73EEA58B786B}" dt="2020-07-28T08:53:49.971" v="1218"/>
        <pc:sldMkLst>
          <pc:docMk/>
          <pc:sldMk cId="1135460640" sldId="268"/>
        </pc:sldMkLst>
        <pc:spChg chg="mod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2" creationId="{9E983481-58EB-4473-9257-E3267F7EC884}"/>
          </ac:spMkLst>
        </pc:spChg>
        <pc:spChg chg="del">
          <ac:chgData name="Xu" userId="2ef8d03b0d59ea36" providerId="LiveId" clId="{3AA54641-FCF2-4366-BDDA-73EEA58B786B}" dt="2020-07-28T08:46:04.297" v="41" actId="22"/>
          <ac:spMkLst>
            <pc:docMk/>
            <pc:sldMk cId="1135460640" sldId="268"/>
            <ac:spMk id="3" creationId="{DD9CF57A-58F6-4BE9-80A0-CFB01B485109}"/>
          </ac:spMkLst>
        </pc:spChg>
        <pc:spChg chg="add del mod">
          <ac:chgData name="Xu" userId="2ef8d03b0d59ea36" providerId="LiveId" clId="{3AA54641-FCF2-4366-BDDA-73EEA58B786B}" dt="2020-07-28T08:53:49.971" v="1218"/>
          <ac:spMkLst>
            <pc:docMk/>
            <pc:sldMk cId="1135460640" sldId="268"/>
            <ac:spMk id="9" creationId="{D37A9C29-0755-4DF9-9762-5C9BDFA5BB9A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2" creationId="{6764E3F6-59F1-44FF-9EF2-8EF0BCA30B60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6" creationId="{0743C7B8-BD05-4C16-9FC9-6B5C5BA3A04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8" creationId="{E6B9B529-EAD6-442A-92A1-6A496B93297E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5" creationId="{1395ACAC-577D-4FAD-955D-280C3D104ADF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9" creationId="{0AB11C2E-6CA2-4822-BF14-C1C9A6BC6CAA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1" creationId="{38B3A2B2-7BBB-4E52-8C30-BE2A6F346B37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5" creationId="{09D6A950-3339-40EB-8972-64F44542D3FF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7" creationId="{8DCA3673-CDE4-40C5-9FA8-F89874CFBA7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9" creationId="{0FFFD040-32A9-4D2B-86CA-599D030A4161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40" creationId="{863205CA-B7FF-4C25-A4C8-3BBBCE19D950}"/>
          </ac:spMkLst>
        </pc:spChg>
        <pc:picChg chg="add mod ord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5" creationId="{116BD40B-7DDD-4607-AE84-30400CBB389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14" creationId="{8DF1CE84-BC06-4E42-A5D4-7B92E327FDF7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20" creationId="{C0419FA5-A1B5-487F-92D4-03983819F9B9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27" creationId="{E228037F-2EF2-4A1A-8D1D-D08F2C98AD63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33" creationId="{FFF756FE-278B-4106-BB2E-DB87CF02DFB5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38" creationId="{95756E8F-499C-4533-BBE8-309C3E8D985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41" creationId="{306E3F32-3C1A-4B6E-AF26-8A15A788560F}"/>
          </ac:picMkLst>
        </pc:picChg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4273760690" sldId="268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677875089" sldId="269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3672754592" sldId="270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289604115" sldId="271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134633032" sldId="272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624956040" sldId="273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1451830035" sldId="274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746591174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2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2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22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38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2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8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0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8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3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3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1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9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FE01-D107-429F-B24B-75FDC5879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语言快速入门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DA443-D464-48F6-83B3-A5D2EB31C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3002" y="4426347"/>
            <a:ext cx="4236439" cy="108537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杨旭</a:t>
            </a:r>
            <a:endParaRPr lang="en-US" altLang="zh-CN" dirty="0"/>
          </a:p>
          <a:p>
            <a:pPr algn="l"/>
            <a:r>
              <a:rPr lang="zh-CN" altLang="en-US" dirty="0"/>
              <a:t>微软 </a:t>
            </a:r>
            <a:r>
              <a:rPr lang="en-US" altLang="zh-CN" dirty="0"/>
              <a:t>MVP</a:t>
            </a:r>
            <a:r>
              <a:rPr lang="zh-CN" altLang="en-US" dirty="0"/>
              <a:t>，</a:t>
            </a:r>
            <a:r>
              <a:rPr lang="en-US" altLang="zh-CN" dirty="0"/>
              <a:t>C#/Go/C++/Rust/Haskell</a:t>
            </a:r>
          </a:p>
          <a:p>
            <a:pPr algn="l"/>
            <a:r>
              <a:rPr lang="zh-CN" altLang="en-US" dirty="0"/>
              <a:t>公众号</a:t>
            </a:r>
            <a:r>
              <a:rPr lang="en-US" altLang="zh-CN" dirty="0"/>
              <a:t>:</a:t>
            </a:r>
            <a:r>
              <a:rPr lang="en-US" altLang="zh-CN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altLang="zh-CN" b="1" dirty="0" err="1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vNext</a:t>
            </a:r>
            <a:endParaRPr lang="en-US" altLang="zh-CN" sz="2800" b="1" dirty="0">
              <a:solidFill>
                <a:srgbClr val="FFFF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1BB4CC7-25C5-4860-B3EA-259AC34F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36" y="4426347"/>
            <a:ext cx="1053067" cy="1053067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8EF4CCC-580B-4760-BD88-8B2B8A42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2" y="1593908"/>
            <a:ext cx="2759978" cy="27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3569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8CE64-A0C9-4C06-80C1-27838B12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5121A-0372-419E-B4CC-67C4DE5D9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编写一个程序：</a:t>
            </a:r>
            <a:endParaRPr lang="en-US" altLang="zh-CN" dirty="0"/>
          </a:p>
          <a:p>
            <a:pPr lvl="1"/>
            <a:r>
              <a:rPr lang="zh-CN" altLang="en-US" dirty="0"/>
              <a:t>它包含三种类型：</a:t>
            </a:r>
            <a:r>
              <a:rPr lang="en-US" altLang="zh-CN" dirty="0" err="1"/>
              <a:t>celsius</a:t>
            </a:r>
            <a:r>
              <a:rPr lang="zh-CN" altLang="en-US" dirty="0"/>
              <a:t>、</a:t>
            </a:r>
            <a:r>
              <a:rPr lang="en-US" altLang="zh-CN" dirty="0" err="1"/>
              <a:t>fahrenheit</a:t>
            </a:r>
            <a:r>
              <a:rPr lang="zh-CN" altLang="en-US" dirty="0"/>
              <a:t>、</a:t>
            </a:r>
            <a:r>
              <a:rPr lang="en-US" altLang="zh-CN" dirty="0"/>
              <a:t>kelvin</a:t>
            </a:r>
          </a:p>
          <a:p>
            <a:pPr lvl="1"/>
            <a:r>
              <a:rPr lang="en-US" altLang="zh-CN" dirty="0"/>
              <a:t>3 </a:t>
            </a:r>
            <a:r>
              <a:rPr lang="zh-CN" altLang="en-US" dirty="0"/>
              <a:t>种温度类型之间转换的方法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6882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932E-F09D-442C-895A-21388B19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谢谢！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1F809-3268-4B61-BA64-3E85D3EA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5010866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800" dirty="0"/>
              <a:t>公众号：</a:t>
            </a:r>
            <a:r>
              <a:rPr lang="en-US" altLang="zh-CN" sz="2800" dirty="0" err="1"/>
              <a:t>vNext</a:t>
            </a:r>
            <a:endParaRPr lang="en-US" altLang="zh-CN" sz="28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000" dirty="0"/>
              <a:t>（专注 </a:t>
            </a:r>
            <a:r>
              <a:rPr lang="en-US" altLang="zh-CN" sz="2000" dirty="0"/>
              <a:t>Rust &amp; Go </a:t>
            </a:r>
            <a:r>
              <a:rPr lang="zh-CN" altLang="en-US" sz="2000" dirty="0"/>
              <a:t>等酷技术</a:t>
            </a:r>
            <a:r>
              <a:rPr lang="en-US" altLang="zh-CN" sz="2000" dirty="0"/>
              <a:t> </a:t>
            </a:r>
            <a:r>
              <a:rPr lang="zh-CN" altLang="en-US" sz="2000" dirty="0"/>
              <a:t>）</a:t>
            </a:r>
            <a:endParaRPr lang="en-US" sz="2000" dirty="0"/>
          </a:p>
        </p:txBody>
      </p:sp>
      <p:pic>
        <p:nvPicPr>
          <p:cNvPr id="8" name="Content Placeholder 7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2135F4A9-C771-4D42-8476-663DEC528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187" y="2336800"/>
            <a:ext cx="3598863" cy="3598863"/>
          </a:xfrm>
        </p:spPr>
      </p:pic>
    </p:spTree>
    <p:extLst>
      <p:ext uri="{BB962C8B-B14F-4D97-AF65-F5344CB8AC3E}">
        <p14:creationId xmlns:p14="http://schemas.microsoft.com/office/powerpoint/2010/main" val="27564089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DFB1-E3F5-445D-BBAD-3716785B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 </a:t>
            </a:r>
            <a:r>
              <a:rPr lang="zh-CN" altLang="en-US" dirty="0"/>
              <a:t>方法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66ABD-BF13-4976-8D28-3ECFD8F4B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31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7C0F-8789-46B7-A33A-C222C9F9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声明新类型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93E47-270A-48BD-95FB-9A5348003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关键字 </a:t>
            </a:r>
            <a:r>
              <a:rPr lang="en-US" altLang="zh-CN" dirty="0"/>
              <a:t>type </a:t>
            </a:r>
            <a:r>
              <a:rPr lang="zh-CN" altLang="en-US" dirty="0"/>
              <a:t>可以用来声明新类型：</a:t>
            </a:r>
            <a:endParaRPr lang="en-US" altLang="zh-CN" dirty="0"/>
          </a:p>
          <a:p>
            <a:pPr lvl="1"/>
            <a:r>
              <a:rPr lang="en-US" dirty="0"/>
              <a:t>type </a:t>
            </a:r>
            <a:r>
              <a:rPr lang="en-US" dirty="0" err="1"/>
              <a:t>celsius</a:t>
            </a:r>
            <a:r>
              <a:rPr lang="en-US" dirty="0"/>
              <a:t> float64</a:t>
            </a:r>
          </a:p>
          <a:p>
            <a:pPr lvl="1"/>
            <a:r>
              <a:rPr lang="en-US" dirty="0"/>
              <a:t>var temperature </a:t>
            </a:r>
            <a:r>
              <a:rPr lang="en-US" dirty="0" err="1"/>
              <a:t>celsius</a:t>
            </a:r>
            <a:r>
              <a:rPr lang="en-US" dirty="0"/>
              <a:t> = 20</a:t>
            </a:r>
          </a:p>
          <a:p>
            <a:endParaRPr lang="en-US" altLang="zh-CN" dirty="0"/>
          </a:p>
          <a:p>
            <a:r>
              <a:rPr lang="zh-CN" altLang="en-US" dirty="0"/>
              <a:t>虽然 </a:t>
            </a:r>
            <a:r>
              <a:rPr lang="en-US" altLang="zh-CN" dirty="0"/>
              <a:t>Celsius </a:t>
            </a:r>
            <a:r>
              <a:rPr lang="zh-CN" altLang="en-US" dirty="0"/>
              <a:t>是一种全新的类型，但是由于它和 </a:t>
            </a:r>
            <a:r>
              <a:rPr lang="en-US" altLang="zh-CN" dirty="0"/>
              <a:t>float64 </a:t>
            </a:r>
            <a:r>
              <a:rPr lang="zh-CN" altLang="en-US" dirty="0"/>
              <a:t>具有相同的行为和表示，所以赋值操作能顺利执行。</a:t>
            </a:r>
            <a:endParaRPr lang="en-US" altLang="zh-CN" dirty="0"/>
          </a:p>
          <a:p>
            <a:r>
              <a:rPr lang="zh-CN" altLang="en-US" dirty="0"/>
              <a:t>例如加法等运算，也可以像 </a:t>
            </a:r>
            <a:r>
              <a:rPr lang="en-US" altLang="zh-CN" dirty="0"/>
              <a:t>float64 </a:t>
            </a:r>
            <a:r>
              <a:rPr lang="zh-CN" altLang="en-US" dirty="0"/>
              <a:t>那样使用。</a:t>
            </a:r>
            <a:endParaRPr lang="en-US" altLang="zh-CN" dirty="0"/>
          </a:p>
          <a:p>
            <a:r>
              <a:rPr lang="zh-CN" altLang="en-US" dirty="0"/>
              <a:t>（例子）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4645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08D1F-4F0E-4B4F-958E-7548AA1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声明新类型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8EA3A-1AD1-4541-8418-A3E9E8399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为什么要声明新类型：极大的提高代码可读性和可靠性</a:t>
            </a:r>
            <a:endParaRPr lang="en-US" altLang="zh-CN" dirty="0"/>
          </a:p>
          <a:p>
            <a:r>
              <a:rPr lang="zh-CN" altLang="en-US" dirty="0"/>
              <a:t>不同的类型是无法混用的</a:t>
            </a:r>
            <a:endParaRPr lang="en-US" altLang="zh-CN" dirty="0"/>
          </a:p>
          <a:p>
            <a:r>
              <a:rPr lang="zh-CN" altLang="en-US" dirty="0"/>
              <a:t>（例子）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00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BB40-2F2D-4298-AD2B-621DD509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通过方法添加行为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AE94B-71E0-4244-A7FB-76C315B0E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C#</a:t>
            </a:r>
            <a:r>
              <a:rPr lang="zh-CN" altLang="en-US" dirty="0"/>
              <a:t>、</a:t>
            </a:r>
            <a:r>
              <a:rPr lang="en-US" altLang="zh-CN" dirty="0"/>
              <a:t>Java </a:t>
            </a:r>
            <a:r>
              <a:rPr lang="zh-CN" altLang="en-US" dirty="0"/>
              <a:t>里，方法属于类</a:t>
            </a:r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/>
              <a:t>Go </a:t>
            </a:r>
            <a:r>
              <a:rPr lang="zh-CN" altLang="en-US" dirty="0"/>
              <a:t>里，它提供了方法，但是没提供类和对象</a:t>
            </a:r>
            <a:endParaRPr lang="en-US" altLang="zh-CN" dirty="0"/>
          </a:p>
          <a:p>
            <a:r>
              <a:rPr lang="en-US" altLang="zh-CN" dirty="0"/>
              <a:t>Go </a:t>
            </a:r>
            <a:r>
              <a:rPr lang="zh-CN" altLang="en-US" dirty="0"/>
              <a:t>比其他语言的方法要灵活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可以将方法与同包中声明的任何类型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相关联，但不可以是 </a:t>
            </a:r>
            <a:r>
              <a:rPr lang="en-US" altLang="zh-CN" dirty="0"/>
              <a:t>int</a:t>
            </a:r>
            <a:r>
              <a:rPr lang="zh-CN" altLang="en-US" dirty="0"/>
              <a:t>、</a:t>
            </a:r>
            <a:r>
              <a:rPr lang="en-US" altLang="zh-CN" dirty="0"/>
              <a:t>float64 </a:t>
            </a:r>
            <a:r>
              <a:rPr lang="zh-CN" altLang="en-US" dirty="0"/>
              <a:t>等预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声明的类型进行关联。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27907-D97E-4BC6-9DAE-E62D26B5C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19236"/>
            <a:ext cx="3982006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3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69C5-1D4B-4A3C-9156-1CF826BB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通过方法添加行为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B66DE-0B09-41BE-854E-B30750499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上例中，</a:t>
            </a:r>
            <a:r>
              <a:rPr lang="en-US" altLang="zh-CN" dirty="0" err="1"/>
              <a:t>celsius</a:t>
            </a:r>
            <a:r>
              <a:rPr lang="en-US" altLang="zh-CN" dirty="0"/>
              <a:t> </a:t>
            </a:r>
            <a:r>
              <a:rPr lang="zh-CN" altLang="en-US" dirty="0"/>
              <a:t>方法虽然没有参数。但它前面却又一个类型参数的接收者。</a:t>
            </a:r>
            <a:endParaRPr lang="en-US" altLang="zh-CN" dirty="0"/>
          </a:p>
          <a:p>
            <a:r>
              <a:rPr lang="zh-CN" altLang="en-US" dirty="0"/>
              <a:t>每个方法可以有多个参数，但只能有一个接收者。</a:t>
            </a:r>
            <a:endParaRPr lang="en-US" altLang="zh-CN" dirty="0"/>
          </a:p>
          <a:p>
            <a:r>
              <a:rPr lang="zh-CN" altLang="en-US" dirty="0"/>
              <a:t>在方法体中，接收者的行为和其它参数一样。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5143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C0BDF-1942-4176-A8C5-6262D8280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通过方法添加行为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ED860-FB24-4A00-84F2-94065B4ED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方法声明图解：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4BA61E-9972-49C1-BB0C-72CC40B39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18" y="3203734"/>
            <a:ext cx="8059100" cy="264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630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6EC44-65D6-4CB9-A832-CC8116F7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方法调用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611EC-E39C-49D9-B989-AA4F70C5E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 </a:t>
            </a:r>
            <a:r>
              <a:rPr lang="en-US" altLang="zh-CN" dirty="0"/>
              <a:t>. </a:t>
            </a:r>
            <a:r>
              <a:rPr lang="zh-CN" altLang="en-US" dirty="0"/>
              <a:t>方法</a:t>
            </a:r>
            <a:r>
              <a:rPr lang="en-US" altLang="zh-CN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45790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DF1E-8ED6-44D9-B2A7-50A8749C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4F5B-0E1A-452B-9CDA-0F327EDDB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标识出这个方法声明中的接收者：</a:t>
            </a:r>
            <a:endParaRPr lang="en-US" altLang="zh-CN" dirty="0"/>
          </a:p>
          <a:p>
            <a:pPr marL="0" indent="0">
              <a:buNone/>
            </a:pPr>
            <a:r>
              <a:rPr lang="en-US"/>
              <a:t>	func </a:t>
            </a:r>
            <a:r>
              <a:rPr lang="en-US" dirty="0"/>
              <a:t>(f </a:t>
            </a:r>
            <a:r>
              <a:rPr lang="en-US" dirty="0" err="1"/>
              <a:t>fahrenheit</a:t>
            </a:r>
            <a:r>
              <a:rPr lang="en-US" dirty="0"/>
              <a:t>) </a:t>
            </a:r>
            <a:r>
              <a:rPr lang="en-US" dirty="0" err="1"/>
              <a:t>celsius</a:t>
            </a:r>
            <a:r>
              <a:rPr lang="en-US" dirty="0"/>
              <a:t>() </a:t>
            </a:r>
            <a:r>
              <a:rPr lang="en-US" dirty="0" err="1"/>
              <a:t>celsius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78663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446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Noto Sans</vt:lpstr>
      <vt:lpstr>Open Sans ExtraBold</vt:lpstr>
      <vt:lpstr>Trebuchet MS</vt:lpstr>
      <vt:lpstr>Berlin</vt:lpstr>
      <vt:lpstr>Go 语言快速入门 </vt:lpstr>
      <vt:lpstr>13. 方法</vt:lpstr>
      <vt:lpstr>声明新类型</vt:lpstr>
      <vt:lpstr>声明新类型</vt:lpstr>
      <vt:lpstr>通过方法添加行为</vt:lpstr>
      <vt:lpstr>通过方法添加行为</vt:lpstr>
      <vt:lpstr>通过方法添加行为</vt:lpstr>
      <vt:lpstr>方法调用</vt:lpstr>
      <vt:lpstr>小测试</vt:lpstr>
      <vt:lpstr>作业题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语言快速入门 </dc:title>
  <dc:creator>Yang Xu</dc:creator>
  <cp:lastModifiedBy>Yang Xu</cp:lastModifiedBy>
  <cp:revision>1</cp:revision>
  <dcterms:created xsi:type="dcterms:W3CDTF">2020-08-08T07:46:20Z</dcterms:created>
  <dcterms:modified xsi:type="dcterms:W3CDTF">2020-08-08T12:48:08Z</dcterms:modified>
</cp:coreProperties>
</file>