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65ACA-158A-45CD-B109-0F45EA771119}" v="15" dt="2020-08-08T11:28:00.222"/>
    <p1510:client id="{5550EA58-C18E-42A5-87C5-DD3FAA71855D}" v="16" dt="2020-08-08T08:33:38.261"/>
    <p1510:client id="{93375D89-25A4-4843-A391-81A3E904971F}" v="824" dt="2020-08-08T11:35:47.283"/>
    <p1510:client id="{CF3F5BDB-0B91-4808-8586-929403352B9C}" v="19" dt="2020-08-08T07:51:0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 </a:t>
            </a:r>
            <a:r>
              <a:rPr lang="zh-CN" altLang="en-US" dirty="0"/>
              <a:t>第三部分习题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057E-7E0B-49CE-A52A-98C02521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zh-CN" altLang="en-US" dirty="0"/>
              <a:t>温度表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E6B3-2C05-4624-A70F-01C3E82F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7633255" cy="390530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编写一个温度转换表格程序：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画两个表格：</a:t>
            </a:r>
            <a:endParaRPr lang="en-US" altLang="zh-CN" sz="2000" dirty="0"/>
          </a:p>
          <a:p>
            <a:pPr lvl="1"/>
            <a:r>
              <a:rPr lang="zh-CN" altLang="en-US" dirty="0"/>
              <a:t>第一个表格有两列，第一列是摄氏度，第二列是华氏度。</a:t>
            </a:r>
            <a:endParaRPr lang="en-US" altLang="zh-CN" dirty="0"/>
          </a:p>
          <a:p>
            <a:pPr lvl="2"/>
            <a:r>
              <a:rPr lang="zh-CN" altLang="en-US" dirty="0"/>
              <a:t>从 </a:t>
            </a:r>
            <a:r>
              <a:rPr lang="en-US" altLang="zh-CN" dirty="0"/>
              <a:t>-40</a:t>
            </a:r>
            <a:r>
              <a:rPr lang="zh-CN" altLang="en-US" dirty="0"/>
              <a:t>℃ 打印到 </a:t>
            </a:r>
            <a:r>
              <a:rPr lang="en-US" altLang="zh-CN" dirty="0"/>
              <a:t>100</a:t>
            </a:r>
            <a:r>
              <a:rPr lang="zh-CN" altLang="en-US" dirty="0"/>
              <a:t>℃，间隔为</a:t>
            </a:r>
            <a:r>
              <a:rPr lang="en-US" altLang="zh-CN" dirty="0"/>
              <a:t> 5 </a:t>
            </a:r>
            <a:r>
              <a:rPr lang="zh-CN" altLang="en-US" dirty="0"/>
              <a:t>℃，并将摄氏度转化为华氏度。</a:t>
            </a:r>
            <a:endParaRPr lang="en-US" altLang="zh-CN" dirty="0"/>
          </a:p>
          <a:p>
            <a:pPr lvl="1"/>
            <a:r>
              <a:rPr lang="zh-CN" altLang="en-US" dirty="0"/>
              <a:t>第二个表格就是第一个表格的两列互换一下，从华氏度转化为摄氏度。</a:t>
            </a:r>
            <a:endParaRPr lang="en-US" altLang="zh-CN" dirty="0"/>
          </a:p>
          <a:p>
            <a:r>
              <a:rPr lang="zh-CN" altLang="en-US" sz="2000" dirty="0"/>
              <a:t>负责画线和填充值的代码都应该是可复用的。画表格和计算温度应该用不同的函数分别来实现。</a:t>
            </a:r>
            <a:endParaRPr lang="en-US" altLang="zh-CN" sz="2000" dirty="0"/>
          </a:p>
          <a:p>
            <a:r>
              <a:rPr lang="zh-CN" altLang="en-US" sz="2000" dirty="0"/>
              <a:t>实现一个 </a:t>
            </a:r>
            <a:r>
              <a:rPr lang="en-US" altLang="zh-CN" sz="2000" dirty="0" err="1"/>
              <a:t>drawTable</a:t>
            </a:r>
            <a:r>
              <a:rPr lang="en-US" altLang="zh-CN" sz="2000" dirty="0"/>
              <a:t> </a:t>
            </a:r>
            <a:r>
              <a:rPr lang="zh-CN" altLang="en-US" sz="2000" dirty="0"/>
              <a:t>函数，它接受一个一等函数作为参数，调用该函数就可以绘制每一行的温度。传入不同的函数就可以产生不同的输出数据。</a:t>
            </a:r>
            <a:endParaRPr lang="en-US" altLang="zh-CN" sz="20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4F15B-1507-48B6-A34B-A1CB84F8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23" y="3271620"/>
            <a:ext cx="2656718" cy="154261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27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Noto Sans</vt:lpstr>
      <vt:lpstr>Open Sans ExtraBold</vt:lpstr>
      <vt:lpstr>Trebuchet MS</vt:lpstr>
      <vt:lpstr>Berlin</vt:lpstr>
      <vt:lpstr>Go 语言快速入门 </vt:lpstr>
      <vt:lpstr>15. 第三部分习题</vt:lpstr>
      <vt:lpstr>温度表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2020-08-08T11:29:20Z</dcterms:created>
  <dcterms:modified xsi:type="dcterms:W3CDTF">2020-08-08T11:35:53Z</dcterms:modified>
</cp:coreProperties>
</file>