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8" r:id="rId3"/>
    <p:sldId id="268" r:id="rId4"/>
    <p:sldId id="269" r:id="rId5"/>
    <p:sldId id="270" r:id="rId6"/>
    <p:sldId id="271" r:id="rId7"/>
    <p:sldId id="272" r:id="rId8"/>
    <p:sldId id="273" r:id="rId9"/>
    <p:sldId id="274" r:id="rId10"/>
    <p:sldId id="275" r:id="rId11"/>
    <p:sldId id="276" r:id="rId12"/>
    <p:sldId id="277" r:id="rId13"/>
    <p:sldId id="278" r:id="rId14"/>
    <p:sldId id="27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17BBF-8F39-4ECB-ABC6-C5B2F9AAD6EC}" v="24" dt="2020-08-14T13:55:07.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userId="2ef8d03b0d59ea36" providerId="LiveId" clId="{92420060-98E6-4712-BFD0-FF2B76C6D5F2}"/>
    <pc:docChg chg="delSld modSld">
      <pc:chgData name="Xu" userId="2ef8d03b0d59ea36" providerId="LiveId" clId="{92420060-98E6-4712-BFD0-FF2B76C6D5F2}" dt="2020-08-06T04:28:55.840" v="25" actId="47"/>
      <pc:docMkLst>
        <pc:docMk/>
      </pc:docMkLst>
      <pc:sldChg chg="modSp mod">
        <pc:chgData name="Xu" userId="2ef8d03b0d59ea36" providerId="LiveId" clId="{92420060-98E6-4712-BFD0-FF2B76C6D5F2}" dt="2020-08-06T04:28:51.456" v="24" actId="20577"/>
        <pc:sldMkLst>
          <pc:docMk/>
          <pc:sldMk cId="1936153105" sldId="258"/>
        </pc:sldMkLst>
        <pc:spChg chg="mod">
          <ac:chgData name="Xu" userId="2ef8d03b0d59ea36" providerId="LiveId" clId="{92420060-98E6-4712-BFD0-FF2B76C6D5F2}" dt="2020-08-06T04:28:51.456" v="24" actId="20577"/>
          <ac:spMkLst>
            <pc:docMk/>
            <pc:sldMk cId="1936153105" sldId="258"/>
            <ac:spMk id="2" creationId="{8FBFDFB1-E3F5-445D-BBAD-3716785BEA40}"/>
          </ac:spMkLst>
        </pc:spChg>
      </pc:sldChg>
      <pc:sldChg chg="del">
        <pc:chgData name="Xu" userId="2ef8d03b0d59ea36" providerId="LiveId" clId="{92420060-98E6-4712-BFD0-FF2B76C6D5F2}" dt="2020-08-06T04:28:55.840" v="25" actId="47"/>
        <pc:sldMkLst>
          <pc:docMk/>
          <pc:sldMk cId="783046806" sldId="268"/>
        </pc:sldMkLst>
      </pc:sldChg>
      <pc:sldChg chg="del">
        <pc:chgData name="Xu" userId="2ef8d03b0d59ea36" providerId="LiveId" clId="{92420060-98E6-4712-BFD0-FF2B76C6D5F2}" dt="2020-08-06T04:28:55.840" v="25" actId="47"/>
        <pc:sldMkLst>
          <pc:docMk/>
          <pc:sldMk cId="2002892560" sldId="269"/>
        </pc:sldMkLst>
      </pc:sldChg>
      <pc:sldChg chg="del">
        <pc:chgData name="Xu" userId="2ef8d03b0d59ea36" providerId="LiveId" clId="{92420060-98E6-4712-BFD0-FF2B76C6D5F2}" dt="2020-08-06T04:28:55.840" v="25" actId="47"/>
        <pc:sldMkLst>
          <pc:docMk/>
          <pc:sldMk cId="1315511803" sldId="270"/>
        </pc:sldMkLst>
      </pc:sldChg>
      <pc:sldChg chg="del">
        <pc:chgData name="Xu" userId="2ef8d03b0d59ea36" providerId="LiveId" clId="{92420060-98E6-4712-BFD0-FF2B76C6D5F2}" dt="2020-08-06T04:28:55.840" v="25" actId="47"/>
        <pc:sldMkLst>
          <pc:docMk/>
          <pc:sldMk cId="537703483" sldId="271"/>
        </pc:sldMkLst>
      </pc:sldChg>
      <pc:sldChg chg="del">
        <pc:chgData name="Xu" userId="2ef8d03b0d59ea36" providerId="LiveId" clId="{92420060-98E6-4712-BFD0-FF2B76C6D5F2}" dt="2020-08-06T04:28:55.840" v="25" actId="47"/>
        <pc:sldMkLst>
          <pc:docMk/>
          <pc:sldMk cId="2109220293" sldId="272"/>
        </pc:sldMkLst>
      </pc:sldChg>
      <pc:sldChg chg="del">
        <pc:chgData name="Xu" userId="2ef8d03b0d59ea36" providerId="LiveId" clId="{92420060-98E6-4712-BFD0-FF2B76C6D5F2}" dt="2020-08-06T04:28:55.840" v="25" actId="47"/>
        <pc:sldMkLst>
          <pc:docMk/>
          <pc:sldMk cId="2242501478" sldId="273"/>
        </pc:sldMkLst>
      </pc:sldChg>
      <pc:sldChg chg="del">
        <pc:chgData name="Xu" userId="2ef8d03b0d59ea36" providerId="LiveId" clId="{92420060-98E6-4712-BFD0-FF2B76C6D5F2}" dt="2020-08-06T04:28:55.840" v="25" actId="47"/>
        <pc:sldMkLst>
          <pc:docMk/>
          <pc:sldMk cId="553900304" sldId="274"/>
        </pc:sldMkLst>
      </pc:sldChg>
      <pc:sldChg chg="del">
        <pc:chgData name="Xu" userId="2ef8d03b0d59ea36" providerId="LiveId" clId="{92420060-98E6-4712-BFD0-FF2B76C6D5F2}" dt="2020-08-06T04:28:55.840" v="25" actId="47"/>
        <pc:sldMkLst>
          <pc:docMk/>
          <pc:sldMk cId="2330105225" sldId="275"/>
        </pc:sldMkLst>
      </pc:sldChg>
      <pc:sldChg chg="del">
        <pc:chgData name="Xu" userId="2ef8d03b0d59ea36" providerId="LiveId" clId="{92420060-98E6-4712-BFD0-FF2B76C6D5F2}" dt="2020-08-06T04:28:55.840" v="25" actId="47"/>
        <pc:sldMkLst>
          <pc:docMk/>
          <pc:sldMk cId="989716306" sldId="276"/>
        </pc:sldMkLst>
      </pc:sldChg>
      <pc:sldChg chg="del">
        <pc:chgData name="Xu" userId="2ef8d03b0d59ea36" providerId="LiveId" clId="{92420060-98E6-4712-BFD0-FF2B76C6D5F2}" dt="2020-08-06T04:28:55.840" v="25" actId="47"/>
        <pc:sldMkLst>
          <pc:docMk/>
          <pc:sldMk cId="3825930580" sldId="277"/>
        </pc:sldMkLst>
      </pc:sldChg>
      <pc:sldChg chg="del">
        <pc:chgData name="Xu" userId="2ef8d03b0d59ea36" providerId="LiveId" clId="{92420060-98E6-4712-BFD0-FF2B76C6D5F2}" dt="2020-08-06T04:28:55.840" v="25" actId="47"/>
        <pc:sldMkLst>
          <pc:docMk/>
          <pc:sldMk cId="1126165415" sldId="278"/>
        </pc:sldMkLst>
      </pc:sldChg>
      <pc:sldChg chg="del">
        <pc:chgData name="Xu" userId="2ef8d03b0d59ea36" providerId="LiveId" clId="{92420060-98E6-4712-BFD0-FF2B76C6D5F2}" dt="2020-08-06T04:28:55.840" v="25" actId="47"/>
        <pc:sldMkLst>
          <pc:docMk/>
          <pc:sldMk cId="3834017406" sldId="279"/>
        </pc:sldMkLst>
      </pc:sldChg>
      <pc:sldChg chg="del">
        <pc:chgData name="Xu" userId="2ef8d03b0d59ea36" providerId="LiveId" clId="{92420060-98E6-4712-BFD0-FF2B76C6D5F2}" dt="2020-08-06T04:28:55.840" v="25" actId="47"/>
        <pc:sldMkLst>
          <pc:docMk/>
          <pc:sldMk cId="1138120898" sldId="280"/>
        </pc:sldMkLst>
      </pc:sldChg>
      <pc:sldChg chg="del">
        <pc:chgData name="Xu" userId="2ef8d03b0d59ea36" providerId="LiveId" clId="{92420060-98E6-4712-BFD0-FF2B76C6D5F2}" dt="2020-08-06T04:28:55.840" v="25" actId="47"/>
        <pc:sldMkLst>
          <pc:docMk/>
          <pc:sldMk cId="1053249179" sldId="281"/>
        </pc:sldMkLst>
      </pc:sldChg>
      <pc:sldChg chg="del">
        <pc:chgData name="Xu" userId="2ef8d03b0d59ea36" providerId="LiveId" clId="{92420060-98E6-4712-BFD0-FF2B76C6D5F2}" dt="2020-08-06T04:28:55.840" v="25" actId="47"/>
        <pc:sldMkLst>
          <pc:docMk/>
          <pc:sldMk cId="1847731568" sldId="282"/>
        </pc:sldMkLst>
      </pc:sldChg>
      <pc:sldChg chg="del">
        <pc:chgData name="Xu" userId="2ef8d03b0d59ea36" providerId="LiveId" clId="{92420060-98E6-4712-BFD0-FF2B76C6D5F2}" dt="2020-08-06T04:28:55.840" v="25" actId="47"/>
        <pc:sldMkLst>
          <pc:docMk/>
          <pc:sldMk cId="669499050" sldId="283"/>
        </pc:sldMkLst>
      </pc:sldChg>
      <pc:sldChg chg="del">
        <pc:chgData name="Xu" userId="2ef8d03b0d59ea36" providerId="LiveId" clId="{92420060-98E6-4712-BFD0-FF2B76C6D5F2}" dt="2020-08-06T04:28:55.840" v="25" actId="47"/>
        <pc:sldMkLst>
          <pc:docMk/>
          <pc:sldMk cId="1991684000" sldId="284"/>
        </pc:sldMkLst>
      </pc:sldChg>
      <pc:sldChg chg="del">
        <pc:chgData name="Xu" userId="2ef8d03b0d59ea36" providerId="LiveId" clId="{92420060-98E6-4712-BFD0-FF2B76C6D5F2}" dt="2020-08-06T04:28:55.840" v="25" actId="47"/>
        <pc:sldMkLst>
          <pc:docMk/>
          <pc:sldMk cId="1059677871" sldId="285"/>
        </pc:sldMkLst>
      </pc:sldChg>
    </pc:docChg>
  </pc:docChgLst>
  <pc:docChgLst>
    <pc:chgData name="Yang Xu" userId="2ef8d03b0d59ea36" providerId="LiveId" clId="{86A0E3DA-902A-46C5-A33D-415CB51F8058}"/>
    <pc:docChg chg="undo custSel addSld delSld modSld sldOrd">
      <pc:chgData name="Yang Xu" userId="2ef8d03b0d59ea36" providerId="LiveId" clId="{86A0E3DA-902A-46C5-A33D-415CB51F8058}" dt="2020-08-01T03:02:38.902" v="3651" actId="20577"/>
      <pc:docMkLst>
        <pc:docMk/>
      </pc:docMkLst>
      <pc:sldChg chg="modSp mod">
        <pc:chgData name="Yang Xu" userId="2ef8d03b0d59ea36" providerId="LiveId" clId="{86A0E3DA-902A-46C5-A33D-415CB51F8058}" dt="2020-07-31T23:25:06.048" v="42" actId="20577"/>
        <pc:sldMkLst>
          <pc:docMk/>
          <pc:sldMk cId="1936153105" sldId="258"/>
        </pc:sldMkLst>
        <pc:spChg chg="mod">
          <ac:chgData name="Yang Xu" userId="2ef8d03b0d59ea36" providerId="LiveId" clId="{86A0E3DA-902A-46C5-A33D-415CB51F8058}" dt="2020-07-31T23:25:06.048" v="42" actId="20577"/>
          <ac:spMkLst>
            <pc:docMk/>
            <pc:sldMk cId="1936153105" sldId="258"/>
            <ac:spMk id="2" creationId="{8FBFDFB1-E3F5-445D-BBAD-3716785BEA40}"/>
          </ac:spMkLst>
        </pc:spChg>
      </pc:sldChg>
      <pc:sldChg chg="new del">
        <pc:chgData name="Yang Xu" userId="2ef8d03b0d59ea36" providerId="LiveId" clId="{86A0E3DA-902A-46C5-A33D-415CB51F8058}" dt="2020-07-31T23:25:19.943" v="45" actId="47"/>
        <pc:sldMkLst>
          <pc:docMk/>
          <pc:sldMk cId="1274636259" sldId="268"/>
        </pc:sldMkLst>
      </pc:sldChg>
      <pc:sldChg chg="del">
        <pc:chgData name="Yang Xu" userId="2ef8d03b0d59ea36" providerId="LiveId" clId="{86A0E3DA-902A-46C5-A33D-415CB51F8058}" dt="2020-07-31T23:25:09.979" v="43" actId="47"/>
        <pc:sldMkLst>
          <pc:docMk/>
          <pc:sldMk cId="3173964745" sldId="268"/>
        </pc:sldMkLst>
      </pc:sldChg>
      <pc:sldChg chg="modSp new mod">
        <pc:chgData name="Yang Xu" userId="2ef8d03b0d59ea36" providerId="LiveId" clId="{86A0E3DA-902A-46C5-A33D-415CB51F8058}" dt="2020-07-31T23:27:40.722" v="413" actId="20577"/>
        <pc:sldMkLst>
          <pc:docMk/>
          <pc:sldMk cId="4195732998" sldId="268"/>
        </pc:sldMkLst>
        <pc:spChg chg="mod">
          <ac:chgData name="Yang Xu" userId="2ef8d03b0d59ea36" providerId="LiveId" clId="{86A0E3DA-902A-46C5-A33D-415CB51F8058}" dt="2020-07-31T23:25:31.498" v="81" actId="20577"/>
          <ac:spMkLst>
            <pc:docMk/>
            <pc:sldMk cId="4195732998" sldId="268"/>
            <ac:spMk id="2" creationId="{CC0D84D8-BA42-4A3F-8E6E-73DFDBDE1F40}"/>
          </ac:spMkLst>
        </pc:spChg>
        <pc:spChg chg="mod">
          <ac:chgData name="Yang Xu" userId="2ef8d03b0d59ea36" providerId="LiveId" clId="{86A0E3DA-902A-46C5-A33D-415CB51F8058}" dt="2020-07-31T23:27:40.722" v="413" actId="20577"/>
          <ac:spMkLst>
            <pc:docMk/>
            <pc:sldMk cId="4195732998" sldId="268"/>
            <ac:spMk id="3" creationId="{28E5AF77-832F-4CE0-9258-7F2068B65957}"/>
          </ac:spMkLst>
        </pc:spChg>
      </pc:sldChg>
      <pc:sldChg chg="del">
        <pc:chgData name="Yang Xu" userId="2ef8d03b0d59ea36" providerId="LiveId" clId="{86A0E3DA-902A-46C5-A33D-415CB51F8058}" dt="2020-07-31T23:25:09.979" v="43" actId="47"/>
        <pc:sldMkLst>
          <pc:docMk/>
          <pc:sldMk cId="355962999" sldId="269"/>
        </pc:sldMkLst>
      </pc:sldChg>
      <pc:sldChg chg="addSp modSp new mod">
        <pc:chgData name="Yang Xu" userId="2ef8d03b0d59ea36" providerId="LiveId" clId="{86A0E3DA-902A-46C5-A33D-415CB51F8058}" dt="2020-08-01T02:34:59.108" v="3636" actId="20577"/>
        <pc:sldMkLst>
          <pc:docMk/>
          <pc:sldMk cId="3892059722" sldId="269"/>
        </pc:sldMkLst>
        <pc:spChg chg="mod">
          <ac:chgData name="Yang Xu" userId="2ef8d03b0d59ea36" providerId="LiveId" clId="{86A0E3DA-902A-46C5-A33D-415CB51F8058}" dt="2020-07-31T23:28:55.115" v="485" actId="20577"/>
          <ac:spMkLst>
            <pc:docMk/>
            <pc:sldMk cId="3892059722" sldId="269"/>
            <ac:spMk id="2" creationId="{8E3769D2-0893-4750-BA13-EA220188603F}"/>
          </ac:spMkLst>
        </pc:spChg>
        <pc:spChg chg="mod">
          <ac:chgData name="Yang Xu" userId="2ef8d03b0d59ea36" providerId="LiveId" clId="{86A0E3DA-902A-46C5-A33D-415CB51F8058}" dt="2020-08-01T02:34:59.108" v="3636" actId="20577"/>
          <ac:spMkLst>
            <pc:docMk/>
            <pc:sldMk cId="3892059722" sldId="269"/>
            <ac:spMk id="3" creationId="{AC7FAEFA-F4DF-4CC3-B097-0B0FFF0EBC71}"/>
          </ac:spMkLst>
        </pc:spChg>
        <pc:picChg chg="add mod">
          <ac:chgData name="Yang Xu" userId="2ef8d03b0d59ea36" providerId="LiveId" clId="{86A0E3DA-902A-46C5-A33D-415CB51F8058}" dt="2020-07-31T23:29:30.909" v="497" actId="14100"/>
          <ac:picMkLst>
            <pc:docMk/>
            <pc:sldMk cId="3892059722" sldId="269"/>
            <ac:picMk id="4" creationId="{C6FD29C8-D142-49F5-9CC7-4EB4FA327776}"/>
          </ac:picMkLst>
        </pc:picChg>
        <pc:picChg chg="add mod">
          <ac:chgData name="Yang Xu" userId="2ef8d03b0d59ea36" providerId="LiveId" clId="{86A0E3DA-902A-46C5-A33D-415CB51F8058}" dt="2020-07-31T23:30:09.802" v="559" actId="14100"/>
          <ac:picMkLst>
            <pc:docMk/>
            <pc:sldMk cId="3892059722" sldId="269"/>
            <ac:picMk id="5" creationId="{A21A4F97-C76C-4C8B-B7AF-518173AED9EB}"/>
          </ac:picMkLst>
        </pc:picChg>
      </pc:sldChg>
      <pc:sldChg chg="del">
        <pc:chgData name="Yang Xu" userId="2ef8d03b0d59ea36" providerId="LiveId" clId="{86A0E3DA-902A-46C5-A33D-415CB51F8058}" dt="2020-07-31T23:25:09.979" v="43" actId="47"/>
        <pc:sldMkLst>
          <pc:docMk/>
          <pc:sldMk cId="912895117" sldId="270"/>
        </pc:sldMkLst>
      </pc:sldChg>
      <pc:sldChg chg="addSp modSp new mod">
        <pc:chgData name="Yang Xu" userId="2ef8d03b0d59ea36" providerId="LiveId" clId="{86A0E3DA-902A-46C5-A33D-415CB51F8058}" dt="2020-07-31T23:35:26.601" v="685" actId="1076"/>
        <pc:sldMkLst>
          <pc:docMk/>
          <pc:sldMk cId="3249420904" sldId="270"/>
        </pc:sldMkLst>
        <pc:spChg chg="mod">
          <ac:chgData name="Yang Xu" userId="2ef8d03b0d59ea36" providerId="LiveId" clId="{86A0E3DA-902A-46C5-A33D-415CB51F8058}" dt="2020-07-31T23:34:51.116" v="628" actId="20577"/>
          <ac:spMkLst>
            <pc:docMk/>
            <pc:sldMk cId="3249420904" sldId="270"/>
            <ac:spMk id="2" creationId="{542542CF-A279-4550-95E3-1CF45F92DC94}"/>
          </ac:spMkLst>
        </pc:spChg>
        <pc:spChg chg="mod">
          <ac:chgData name="Yang Xu" userId="2ef8d03b0d59ea36" providerId="LiveId" clId="{86A0E3DA-902A-46C5-A33D-415CB51F8058}" dt="2020-07-31T23:35:20.113" v="682" actId="20577"/>
          <ac:spMkLst>
            <pc:docMk/>
            <pc:sldMk cId="3249420904" sldId="270"/>
            <ac:spMk id="3" creationId="{D53E35C3-39EA-4A6E-8450-0EA13BC930C5}"/>
          </ac:spMkLst>
        </pc:spChg>
        <pc:picChg chg="add mod">
          <ac:chgData name="Yang Xu" userId="2ef8d03b0d59ea36" providerId="LiveId" clId="{86A0E3DA-902A-46C5-A33D-415CB51F8058}" dt="2020-07-31T23:35:26.601" v="685" actId="1076"/>
          <ac:picMkLst>
            <pc:docMk/>
            <pc:sldMk cId="3249420904" sldId="270"/>
            <ac:picMk id="4" creationId="{AE4686B0-581C-46FB-B476-E81EA3C9459F}"/>
          </ac:picMkLst>
        </pc:picChg>
      </pc:sldChg>
      <pc:sldChg chg="del">
        <pc:chgData name="Yang Xu" userId="2ef8d03b0d59ea36" providerId="LiveId" clId="{86A0E3DA-902A-46C5-A33D-415CB51F8058}" dt="2020-07-31T23:25:09.979" v="43" actId="47"/>
        <pc:sldMkLst>
          <pc:docMk/>
          <pc:sldMk cId="1626148072" sldId="271"/>
        </pc:sldMkLst>
      </pc:sldChg>
      <pc:sldChg chg="addSp modSp new mod">
        <pc:chgData name="Yang Xu" userId="2ef8d03b0d59ea36" providerId="LiveId" clId="{86A0E3DA-902A-46C5-A33D-415CB51F8058}" dt="2020-07-31T23:49:42.670" v="905" actId="14100"/>
        <pc:sldMkLst>
          <pc:docMk/>
          <pc:sldMk cId="2121182929" sldId="271"/>
        </pc:sldMkLst>
        <pc:spChg chg="mod">
          <ac:chgData name="Yang Xu" userId="2ef8d03b0d59ea36" providerId="LiveId" clId="{86A0E3DA-902A-46C5-A33D-415CB51F8058}" dt="2020-07-31T23:47:17.812" v="717" actId="20577"/>
          <ac:spMkLst>
            <pc:docMk/>
            <pc:sldMk cId="2121182929" sldId="271"/>
            <ac:spMk id="2" creationId="{7CDF538B-58AC-4A82-9CA1-4A7C81437B6E}"/>
          </ac:spMkLst>
        </pc:spChg>
        <pc:spChg chg="mod">
          <ac:chgData name="Yang Xu" userId="2ef8d03b0d59ea36" providerId="LiveId" clId="{86A0E3DA-902A-46C5-A33D-415CB51F8058}" dt="2020-07-31T23:49:08.783" v="898" actId="20577"/>
          <ac:spMkLst>
            <pc:docMk/>
            <pc:sldMk cId="2121182929" sldId="271"/>
            <ac:spMk id="3" creationId="{FD17B9AA-A4F9-4515-8F8F-DAFC5B004A96}"/>
          </ac:spMkLst>
        </pc:spChg>
        <pc:picChg chg="add mod">
          <ac:chgData name="Yang Xu" userId="2ef8d03b0d59ea36" providerId="LiveId" clId="{86A0E3DA-902A-46C5-A33D-415CB51F8058}" dt="2020-07-31T23:49:42.670" v="905" actId="14100"/>
          <ac:picMkLst>
            <pc:docMk/>
            <pc:sldMk cId="2121182929" sldId="271"/>
            <ac:picMk id="4" creationId="{8F4A8C37-7267-4F0A-80BF-1CB7982E6B22}"/>
          </ac:picMkLst>
        </pc:picChg>
      </pc:sldChg>
      <pc:sldChg chg="modSp new mod">
        <pc:chgData name="Yang Xu" userId="2ef8d03b0d59ea36" providerId="LiveId" clId="{86A0E3DA-902A-46C5-A33D-415CB51F8058}" dt="2020-08-01T02:39:45.632" v="3637" actId="20577"/>
        <pc:sldMkLst>
          <pc:docMk/>
          <pc:sldMk cId="6142158" sldId="272"/>
        </pc:sldMkLst>
        <pc:spChg chg="mod">
          <ac:chgData name="Yang Xu" userId="2ef8d03b0d59ea36" providerId="LiveId" clId="{86A0E3DA-902A-46C5-A33D-415CB51F8058}" dt="2020-07-31T23:50:05.041" v="924" actId="20577"/>
          <ac:spMkLst>
            <pc:docMk/>
            <pc:sldMk cId="6142158" sldId="272"/>
            <ac:spMk id="2" creationId="{EC09A3DE-93F3-4393-8296-6D0F64B8169B}"/>
          </ac:spMkLst>
        </pc:spChg>
        <pc:spChg chg="mod">
          <ac:chgData name="Yang Xu" userId="2ef8d03b0d59ea36" providerId="LiveId" clId="{86A0E3DA-902A-46C5-A33D-415CB51F8058}" dt="2020-08-01T02:39:45.632" v="3637" actId="20577"/>
          <ac:spMkLst>
            <pc:docMk/>
            <pc:sldMk cId="6142158" sldId="272"/>
            <ac:spMk id="3" creationId="{057B2189-6232-4B11-8A89-EFF0458BBC0F}"/>
          </ac:spMkLst>
        </pc:spChg>
      </pc:sldChg>
      <pc:sldChg chg="del">
        <pc:chgData name="Yang Xu" userId="2ef8d03b0d59ea36" providerId="LiveId" clId="{86A0E3DA-902A-46C5-A33D-415CB51F8058}" dt="2020-07-31T23:25:09.979" v="43" actId="47"/>
        <pc:sldMkLst>
          <pc:docMk/>
          <pc:sldMk cId="3271803719" sldId="272"/>
        </pc:sldMkLst>
      </pc:sldChg>
      <pc:sldChg chg="modSp new mod">
        <pc:chgData name="Yang Xu" userId="2ef8d03b0d59ea36" providerId="LiveId" clId="{86A0E3DA-902A-46C5-A33D-415CB51F8058}" dt="2020-08-01T00:36:13.488" v="1724"/>
        <pc:sldMkLst>
          <pc:docMk/>
          <pc:sldMk cId="1834092969" sldId="273"/>
        </pc:sldMkLst>
        <pc:spChg chg="mod">
          <ac:chgData name="Yang Xu" userId="2ef8d03b0d59ea36" providerId="LiveId" clId="{86A0E3DA-902A-46C5-A33D-415CB51F8058}" dt="2020-08-01T00:36:13.488" v="1724"/>
          <ac:spMkLst>
            <pc:docMk/>
            <pc:sldMk cId="1834092969" sldId="273"/>
            <ac:spMk id="2" creationId="{EFB50C8B-30E8-4271-9054-3C87F8E78610}"/>
          </ac:spMkLst>
        </pc:spChg>
        <pc:spChg chg="mod">
          <ac:chgData name="Yang Xu" userId="2ef8d03b0d59ea36" providerId="LiveId" clId="{86A0E3DA-902A-46C5-A33D-415CB51F8058}" dt="2020-07-31T23:56:36.303" v="1642" actId="20577"/>
          <ac:spMkLst>
            <pc:docMk/>
            <pc:sldMk cId="1834092969" sldId="273"/>
            <ac:spMk id="3" creationId="{AF0F7B75-D29A-468B-B4A9-2FA69F08F47C}"/>
          </ac:spMkLst>
        </pc:spChg>
      </pc:sldChg>
      <pc:sldChg chg="del">
        <pc:chgData name="Yang Xu" userId="2ef8d03b0d59ea36" providerId="LiveId" clId="{86A0E3DA-902A-46C5-A33D-415CB51F8058}" dt="2020-07-31T23:25:09.979" v="43" actId="47"/>
        <pc:sldMkLst>
          <pc:docMk/>
          <pc:sldMk cId="4178004763" sldId="273"/>
        </pc:sldMkLst>
      </pc:sldChg>
      <pc:sldChg chg="del">
        <pc:chgData name="Yang Xu" userId="2ef8d03b0d59ea36" providerId="LiveId" clId="{86A0E3DA-902A-46C5-A33D-415CB51F8058}" dt="2020-07-31T23:25:09.979" v="43" actId="47"/>
        <pc:sldMkLst>
          <pc:docMk/>
          <pc:sldMk cId="713650312" sldId="274"/>
        </pc:sldMkLst>
      </pc:sldChg>
      <pc:sldChg chg="modSp new mod">
        <pc:chgData name="Yang Xu" userId="2ef8d03b0d59ea36" providerId="LiveId" clId="{86A0E3DA-902A-46C5-A33D-415CB51F8058}" dt="2020-08-01T02:41:05.684" v="3645" actId="20577"/>
        <pc:sldMkLst>
          <pc:docMk/>
          <pc:sldMk cId="1783512689" sldId="274"/>
        </pc:sldMkLst>
        <pc:spChg chg="mod">
          <ac:chgData name="Yang Xu" userId="2ef8d03b0d59ea36" providerId="LiveId" clId="{86A0E3DA-902A-46C5-A33D-415CB51F8058}" dt="2020-07-31T23:56:55.589" v="1653" actId="20577"/>
          <ac:spMkLst>
            <pc:docMk/>
            <pc:sldMk cId="1783512689" sldId="274"/>
            <ac:spMk id="2" creationId="{C1B3A2CE-4870-46DD-A71B-FB62DE30BCC1}"/>
          </ac:spMkLst>
        </pc:spChg>
        <pc:spChg chg="mod">
          <ac:chgData name="Yang Xu" userId="2ef8d03b0d59ea36" providerId="LiveId" clId="{86A0E3DA-902A-46C5-A33D-415CB51F8058}" dt="2020-08-01T02:41:05.684" v="3645" actId="20577"/>
          <ac:spMkLst>
            <pc:docMk/>
            <pc:sldMk cId="1783512689" sldId="274"/>
            <ac:spMk id="3" creationId="{77C7F205-AF04-4313-BF29-0EF3EE4CDDAC}"/>
          </ac:spMkLst>
        </pc:spChg>
      </pc:sldChg>
      <pc:sldChg chg="del">
        <pc:chgData name="Yang Xu" userId="2ef8d03b0d59ea36" providerId="LiveId" clId="{86A0E3DA-902A-46C5-A33D-415CB51F8058}" dt="2020-07-31T23:25:09.979" v="43" actId="47"/>
        <pc:sldMkLst>
          <pc:docMk/>
          <pc:sldMk cId="163864530" sldId="275"/>
        </pc:sldMkLst>
      </pc:sldChg>
      <pc:sldChg chg="modSp new mod">
        <pc:chgData name="Yang Xu" userId="2ef8d03b0d59ea36" providerId="LiveId" clId="{86A0E3DA-902A-46C5-A33D-415CB51F8058}" dt="2020-08-01T00:39:27.536" v="1862" actId="20577"/>
        <pc:sldMkLst>
          <pc:docMk/>
          <pc:sldMk cId="1266184389" sldId="275"/>
        </pc:sldMkLst>
        <pc:spChg chg="mod">
          <ac:chgData name="Yang Xu" userId="2ef8d03b0d59ea36" providerId="LiveId" clId="{86A0E3DA-902A-46C5-A33D-415CB51F8058}" dt="2020-08-01T00:36:41.878" v="1757" actId="20577"/>
          <ac:spMkLst>
            <pc:docMk/>
            <pc:sldMk cId="1266184389" sldId="275"/>
            <ac:spMk id="2" creationId="{127C7821-73DF-4B09-9855-E55DC3621DA2}"/>
          </ac:spMkLst>
        </pc:spChg>
        <pc:spChg chg="mod">
          <ac:chgData name="Yang Xu" userId="2ef8d03b0d59ea36" providerId="LiveId" clId="{86A0E3DA-902A-46C5-A33D-415CB51F8058}" dt="2020-08-01T00:39:27.536" v="1862" actId="20577"/>
          <ac:spMkLst>
            <pc:docMk/>
            <pc:sldMk cId="1266184389" sldId="275"/>
            <ac:spMk id="3" creationId="{49A4FB9B-B136-4239-AC7A-446CF51A0A80}"/>
          </ac:spMkLst>
        </pc:spChg>
      </pc:sldChg>
      <pc:sldChg chg="addSp modSp new mod">
        <pc:chgData name="Yang Xu" userId="2ef8d03b0d59ea36" providerId="LiveId" clId="{86A0E3DA-902A-46C5-A33D-415CB51F8058}" dt="2020-08-01T02:44:58.410" v="3646" actId="20577"/>
        <pc:sldMkLst>
          <pc:docMk/>
          <pc:sldMk cId="2578898629" sldId="276"/>
        </pc:sldMkLst>
        <pc:spChg chg="mod">
          <ac:chgData name="Yang Xu" userId="2ef8d03b0d59ea36" providerId="LiveId" clId="{86A0E3DA-902A-46C5-A33D-415CB51F8058}" dt="2020-08-01T02:08:13.113" v="1865" actId="20577"/>
          <ac:spMkLst>
            <pc:docMk/>
            <pc:sldMk cId="2578898629" sldId="276"/>
            <ac:spMk id="2" creationId="{73FDB34A-1B6C-4E0B-BD34-51D070B73151}"/>
          </ac:spMkLst>
        </pc:spChg>
        <pc:spChg chg="mod">
          <ac:chgData name="Yang Xu" userId="2ef8d03b0d59ea36" providerId="LiveId" clId="{86A0E3DA-902A-46C5-A33D-415CB51F8058}" dt="2020-08-01T02:44:58.410" v="3646" actId="20577"/>
          <ac:spMkLst>
            <pc:docMk/>
            <pc:sldMk cId="2578898629" sldId="276"/>
            <ac:spMk id="3" creationId="{5309D7CE-1C4F-4A8B-9813-6499E0FCBBF5}"/>
          </ac:spMkLst>
        </pc:spChg>
        <pc:picChg chg="add mod">
          <ac:chgData name="Yang Xu" userId="2ef8d03b0d59ea36" providerId="LiveId" clId="{86A0E3DA-902A-46C5-A33D-415CB51F8058}" dt="2020-08-01T02:09:18.773" v="1939" actId="1076"/>
          <ac:picMkLst>
            <pc:docMk/>
            <pc:sldMk cId="2578898629" sldId="276"/>
            <ac:picMk id="4" creationId="{F5DDCD8E-71E0-49C4-890E-2E7265A50A6B}"/>
          </ac:picMkLst>
        </pc:picChg>
      </pc:sldChg>
      <pc:sldChg chg="del">
        <pc:chgData name="Yang Xu" userId="2ef8d03b0d59ea36" providerId="LiveId" clId="{86A0E3DA-902A-46C5-A33D-415CB51F8058}" dt="2020-07-31T23:25:09.979" v="43" actId="47"/>
        <pc:sldMkLst>
          <pc:docMk/>
          <pc:sldMk cId="3955433448" sldId="276"/>
        </pc:sldMkLst>
      </pc:sldChg>
      <pc:sldChg chg="del">
        <pc:chgData name="Yang Xu" userId="2ef8d03b0d59ea36" providerId="LiveId" clId="{86A0E3DA-902A-46C5-A33D-415CB51F8058}" dt="2020-07-31T23:25:09.979" v="43" actId="47"/>
        <pc:sldMkLst>
          <pc:docMk/>
          <pc:sldMk cId="2973696094" sldId="277"/>
        </pc:sldMkLst>
      </pc:sldChg>
      <pc:sldChg chg="addSp delSp modSp new mod">
        <pc:chgData name="Yang Xu" userId="2ef8d03b0d59ea36" providerId="LiveId" clId="{86A0E3DA-902A-46C5-A33D-415CB51F8058}" dt="2020-08-01T02:18:21.094" v="2624" actId="1076"/>
        <pc:sldMkLst>
          <pc:docMk/>
          <pc:sldMk cId="3974238632" sldId="277"/>
        </pc:sldMkLst>
        <pc:spChg chg="mod">
          <ac:chgData name="Yang Xu" userId="2ef8d03b0d59ea36" providerId="LiveId" clId="{86A0E3DA-902A-46C5-A33D-415CB51F8058}" dt="2020-08-01T02:12:54.821" v="2294" actId="20577"/>
          <ac:spMkLst>
            <pc:docMk/>
            <pc:sldMk cId="3974238632" sldId="277"/>
            <ac:spMk id="2" creationId="{CDEA0C1F-6D7B-4FBA-8A84-FAA4D0070AC9}"/>
          </ac:spMkLst>
        </pc:spChg>
        <pc:spChg chg="mod">
          <ac:chgData name="Yang Xu" userId="2ef8d03b0d59ea36" providerId="LiveId" clId="{86A0E3DA-902A-46C5-A33D-415CB51F8058}" dt="2020-08-01T02:18:18.706" v="2621" actId="6549"/>
          <ac:spMkLst>
            <pc:docMk/>
            <pc:sldMk cId="3974238632" sldId="277"/>
            <ac:spMk id="3" creationId="{6EFF8F66-6CB6-4969-A845-C27222B76BF1}"/>
          </ac:spMkLst>
        </pc:spChg>
        <pc:picChg chg="add mod">
          <ac:chgData name="Yang Xu" userId="2ef8d03b0d59ea36" providerId="LiveId" clId="{86A0E3DA-902A-46C5-A33D-415CB51F8058}" dt="2020-08-01T02:18:21.094" v="2624" actId="1076"/>
          <ac:picMkLst>
            <pc:docMk/>
            <pc:sldMk cId="3974238632" sldId="277"/>
            <ac:picMk id="4" creationId="{6BCCD610-7856-4D5A-84E7-895AF3ACBA23}"/>
          </ac:picMkLst>
        </pc:picChg>
        <pc:picChg chg="add del mod">
          <ac:chgData name="Yang Xu" userId="2ef8d03b0d59ea36" providerId="LiveId" clId="{86A0E3DA-902A-46C5-A33D-415CB51F8058}" dt="2020-08-01T02:18:19.235" v="2622" actId="478"/>
          <ac:picMkLst>
            <pc:docMk/>
            <pc:sldMk cId="3974238632" sldId="277"/>
            <ac:picMk id="5" creationId="{491FF9D0-F099-43C0-BCA9-0989F517A352}"/>
          </ac:picMkLst>
        </pc:picChg>
        <pc:picChg chg="add del mod">
          <ac:chgData name="Yang Xu" userId="2ef8d03b0d59ea36" providerId="LiveId" clId="{86A0E3DA-902A-46C5-A33D-415CB51F8058}" dt="2020-08-01T02:18:20.138" v="2623" actId="478"/>
          <ac:picMkLst>
            <pc:docMk/>
            <pc:sldMk cId="3974238632" sldId="277"/>
            <ac:picMk id="6" creationId="{95AD7AEB-8FB7-4C47-A3E1-BECCE90079D5}"/>
          </ac:picMkLst>
        </pc:picChg>
        <pc:picChg chg="add del mod">
          <ac:chgData name="Yang Xu" userId="2ef8d03b0d59ea36" providerId="LiveId" clId="{86A0E3DA-902A-46C5-A33D-415CB51F8058}" dt="2020-08-01T02:17:50.689" v="2563"/>
          <ac:picMkLst>
            <pc:docMk/>
            <pc:sldMk cId="3974238632" sldId="277"/>
            <ac:picMk id="7" creationId="{69990D8F-5F36-453D-B20E-604A6201E5D1}"/>
          </ac:picMkLst>
        </pc:picChg>
      </pc:sldChg>
      <pc:sldChg chg="addSp delSp modSp new mod">
        <pc:chgData name="Yang Xu" userId="2ef8d03b0d59ea36" providerId="LiveId" clId="{86A0E3DA-902A-46C5-A33D-415CB51F8058}" dt="2020-08-01T02:18:51.378" v="2630" actId="1076"/>
        <pc:sldMkLst>
          <pc:docMk/>
          <pc:sldMk cId="299592994" sldId="278"/>
        </pc:sldMkLst>
        <pc:spChg chg="mod">
          <ac:chgData name="Yang Xu" userId="2ef8d03b0d59ea36" providerId="LiveId" clId="{86A0E3DA-902A-46C5-A33D-415CB51F8058}" dt="2020-08-01T02:17:21.910" v="2542" actId="20577"/>
          <ac:spMkLst>
            <pc:docMk/>
            <pc:sldMk cId="299592994" sldId="278"/>
            <ac:spMk id="2" creationId="{D82D5C51-6A9D-4D82-AABC-DD026D44FC04}"/>
          </ac:spMkLst>
        </pc:spChg>
        <pc:spChg chg="add del mod">
          <ac:chgData name="Yang Xu" userId="2ef8d03b0d59ea36" providerId="LiveId" clId="{86A0E3DA-902A-46C5-A33D-415CB51F8058}" dt="2020-08-01T02:18:14.276" v="2620" actId="20577"/>
          <ac:spMkLst>
            <pc:docMk/>
            <pc:sldMk cId="299592994" sldId="278"/>
            <ac:spMk id="3" creationId="{2CF76C8B-917E-4B25-89E0-C278D09DCEF8}"/>
          </ac:spMkLst>
        </pc:spChg>
        <pc:spChg chg="add del mod">
          <ac:chgData name="Yang Xu" userId="2ef8d03b0d59ea36" providerId="LiveId" clId="{86A0E3DA-902A-46C5-A33D-415CB51F8058}" dt="2020-08-01T02:17:42.417" v="2556"/>
          <ac:spMkLst>
            <pc:docMk/>
            <pc:sldMk cId="299592994" sldId="278"/>
            <ac:spMk id="6" creationId="{6DAAE3AA-2D3A-43F3-95DC-DDBB8D07DD15}"/>
          </ac:spMkLst>
        </pc:spChg>
        <pc:picChg chg="add del mod">
          <ac:chgData name="Yang Xu" userId="2ef8d03b0d59ea36" providerId="LiveId" clId="{86A0E3DA-902A-46C5-A33D-415CB51F8058}" dt="2020-08-01T02:17:26.616" v="2544"/>
          <ac:picMkLst>
            <pc:docMk/>
            <pc:sldMk cId="299592994" sldId="278"/>
            <ac:picMk id="4" creationId="{1BD7A471-DDE4-464F-8260-BD75013DDEAE}"/>
          </ac:picMkLst>
        </pc:picChg>
        <pc:picChg chg="add del">
          <ac:chgData name="Yang Xu" userId="2ef8d03b0d59ea36" providerId="LiveId" clId="{86A0E3DA-902A-46C5-A33D-415CB51F8058}" dt="2020-08-01T02:17:29.490" v="2551"/>
          <ac:picMkLst>
            <pc:docMk/>
            <pc:sldMk cId="299592994" sldId="278"/>
            <ac:picMk id="5" creationId="{D1751ABA-77AB-4325-BF1D-FC3F2B32F912}"/>
          </ac:picMkLst>
        </pc:picChg>
        <pc:picChg chg="add mod">
          <ac:chgData name="Yang Xu" userId="2ef8d03b0d59ea36" providerId="LiveId" clId="{86A0E3DA-902A-46C5-A33D-415CB51F8058}" dt="2020-08-01T02:18:01.947" v="2567" actId="1076"/>
          <ac:picMkLst>
            <pc:docMk/>
            <pc:sldMk cId="299592994" sldId="278"/>
            <ac:picMk id="8" creationId="{60116141-A859-4C55-BB0B-2DDDDD534EBF}"/>
          </ac:picMkLst>
        </pc:picChg>
        <pc:picChg chg="add mod">
          <ac:chgData name="Yang Xu" userId="2ef8d03b0d59ea36" providerId="LiveId" clId="{86A0E3DA-902A-46C5-A33D-415CB51F8058}" dt="2020-08-01T02:18:01.947" v="2567" actId="1076"/>
          <ac:picMkLst>
            <pc:docMk/>
            <pc:sldMk cId="299592994" sldId="278"/>
            <ac:picMk id="10" creationId="{4D819DC5-DE41-44C3-A3D5-BA9DA52B6E92}"/>
          </ac:picMkLst>
        </pc:picChg>
        <pc:picChg chg="add mod">
          <ac:chgData name="Yang Xu" userId="2ef8d03b0d59ea36" providerId="LiveId" clId="{86A0E3DA-902A-46C5-A33D-415CB51F8058}" dt="2020-08-01T02:18:33.067" v="2626" actId="1076"/>
          <ac:picMkLst>
            <pc:docMk/>
            <pc:sldMk cId="299592994" sldId="278"/>
            <ac:picMk id="11" creationId="{F38F9A3C-2121-44D0-8062-C7EDC702B4B0}"/>
          </ac:picMkLst>
        </pc:picChg>
        <pc:picChg chg="add mod">
          <ac:chgData name="Yang Xu" userId="2ef8d03b0d59ea36" providerId="LiveId" clId="{86A0E3DA-902A-46C5-A33D-415CB51F8058}" dt="2020-08-01T02:18:51.378" v="2630" actId="1076"/>
          <ac:picMkLst>
            <pc:docMk/>
            <pc:sldMk cId="299592994" sldId="278"/>
            <ac:picMk id="12" creationId="{0A547633-097F-4F32-B0E6-7628518C7C61}"/>
          </ac:picMkLst>
        </pc:picChg>
      </pc:sldChg>
      <pc:sldChg chg="del">
        <pc:chgData name="Yang Xu" userId="2ef8d03b0d59ea36" providerId="LiveId" clId="{86A0E3DA-902A-46C5-A33D-415CB51F8058}" dt="2020-07-31T23:25:09.979" v="43" actId="47"/>
        <pc:sldMkLst>
          <pc:docMk/>
          <pc:sldMk cId="2472159240" sldId="278"/>
        </pc:sldMkLst>
      </pc:sldChg>
      <pc:sldChg chg="modSp new mod">
        <pc:chgData name="Yang Xu" userId="2ef8d03b0d59ea36" providerId="LiveId" clId="{86A0E3DA-902A-46C5-A33D-415CB51F8058}" dt="2020-08-01T02:19:29.146" v="2694" actId="20577"/>
        <pc:sldMkLst>
          <pc:docMk/>
          <pc:sldMk cId="413333394" sldId="279"/>
        </pc:sldMkLst>
        <pc:spChg chg="mod">
          <ac:chgData name="Yang Xu" userId="2ef8d03b0d59ea36" providerId="LiveId" clId="{86A0E3DA-902A-46C5-A33D-415CB51F8058}" dt="2020-08-01T02:19:18.092" v="2643" actId="20577"/>
          <ac:spMkLst>
            <pc:docMk/>
            <pc:sldMk cId="413333394" sldId="279"/>
            <ac:spMk id="2" creationId="{C002052F-57E2-437E-AB87-5FE3C0D3335D}"/>
          </ac:spMkLst>
        </pc:spChg>
        <pc:spChg chg="mod">
          <ac:chgData name="Yang Xu" userId="2ef8d03b0d59ea36" providerId="LiveId" clId="{86A0E3DA-902A-46C5-A33D-415CB51F8058}" dt="2020-08-01T02:19:29.146" v="2694" actId="20577"/>
          <ac:spMkLst>
            <pc:docMk/>
            <pc:sldMk cId="413333394" sldId="279"/>
            <ac:spMk id="3" creationId="{F93CBF10-FB7B-4AD4-AA6E-9387F213BD9F}"/>
          </ac:spMkLst>
        </pc:spChg>
      </pc:sldChg>
      <pc:sldChg chg="del">
        <pc:chgData name="Yang Xu" userId="2ef8d03b0d59ea36" providerId="LiveId" clId="{86A0E3DA-902A-46C5-A33D-415CB51F8058}" dt="2020-07-31T23:25:09.979" v="43" actId="47"/>
        <pc:sldMkLst>
          <pc:docMk/>
          <pc:sldMk cId="3595539112" sldId="279"/>
        </pc:sldMkLst>
      </pc:sldChg>
      <pc:sldChg chg="addSp modSp new mod">
        <pc:chgData name="Yang Xu" userId="2ef8d03b0d59ea36" providerId="LiveId" clId="{86A0E3DA-902A-46C5-A33D-415CB51F8058}" dt="2020-08-01T02:20:52.344" v="2815" actId="1076"/>
        <pc:sldMkLst>
          <pc:docMk/>
          <pc:sldMk cId="1767322519" sldId="280"/>
        </pc:sldMkLst>
        <pc:spChg chg="mod">
          <ac:chgData name="Yang Xu" userId="2ef8d03b0d59ea36" providerId="LiveId" clId="{86A0E3DA-902A-46C5-A33D-415CB51F8058}" dt="2020-08-01T02:19:50.306" v="2712" actId="20577"/>
          <ac:spMkLst>
            <pc:docMk/>
            <pc:sldMk cId="1767322519" sldId="280"/>
            <ac:spMk id="2" creationId="{E28154F4-2D1B-41D1-AB0D-4C7BC90CEACE}"/>
          </ac:spMkLst>
        </pc:spChg>
        <pc:spChg chg="mod">
          <ac:chgData name="Yang Xu" userId="2ef8d03b0d59ea36" providerId="LiveId" clId="{86A0E3DA-902A-46C5-A33D-415CB51F8058}" dt="2020-08-01T02:20:06.819" v="2808" actId="20577"/>
          <ac:spMkLst>
            <pc:docMk/>
            <pc:sldMk cId="1767322519" sldId="280"/>
            <ac:spMk id="3" creationId="{DB76C7D2-C0D3-4E24-8F07-BD5FB09E199F}"/>
          </ac:spMkLst>
        </pc:spChg>
        <pc:picChg chg="add mod">
          <ac:chgData name="Yang Xu" userId="2ef8d03b0d59ea36" providerId="LiveId" clId="{86A0E3DA-902A-46C5-A33D-415CB51F8058}" dt="2020-08-01T02:20:51.135" v="2814" actId="1076"/>
          <ac:picMkLst>
            <pc:docMk/>
            <pc:sldMk cId="1767322519" sldId="280"/>
            <ac:picMk id="4" creationId="{1A0A7C02-8B2F-4FBA-A13D-932A72971789}"/>
          </ac:picMkLst>
        </pc:picChg>
        <pc:picChg chg="add mod">
          <ac:chgData name="Yang Xu" userId="2ef8d03b0d59ea36" providerId="LiveId" clId="{86A0E3DA-902A-46C5-A33D-415CB51F8058}" dt="2020-08-01T02:20:52.344" v="2815" actId="1076"/>
          <ac:picMkLst>
            <pc:docMk/>
            <pc:sldMk cId="1767322519" sldId="280"/>
            <ac:picMk id="5" creationId="{E6A5D931-5178-4B7D-81CF-B1D7F30E9AF0}"/>
          </ac:picMkLst>
        </pc:picChg>
      </pc:sldChg>
      <pc:sldChg chg="del">
        <pc:chgData name="Yang Xu" userId="2ef8d03b0d59ea36" providerId="LiveId" clId="{86A0E3DA-902A-46C5-A33D-415CB51F8058}" dt="2020-07-31T23:25:09.979" v="43" actId="47"/>
        <pc:sldMkLst>
          <pc:docMk/>
          <pc:sldMk cId="1829837723" sldId="280"/>
        </pc:sldMkLst>
      </pc:sldChg>
      <pc:sldChg chg="addSp modSp new mod">
        <pc:chgData name="Yang Xu" userId="2ef8d03b0d59ea36" providerId="LiveId" clId="{86A0E3DA-902A-46C5-A33D-415CB51F8058}" dt="2020-08-01T02:23:03.650" v="2873" actId="1076"/>
        <pc:sldMkLst>
          <pc:docMk/>
          <pc:sldMk cId="2482294808" sldId="281"/>
        </pc:sldMkLst>
        <pc:spChg chg="mod">
          <ac:chgData name="Yang Xu" userId="2ef8d03b0d59ea36" providerId="LiveId" clId="{86A0E3DA-902A-46C5-A33D-415CB51F8058}" dt="2020-08-01T02:21:23.989" v="2833" actId="20577"/>
          <ac:spMkLst>
            <pc:docMk/>
            <pc:sldMk cId="2482294808" sldId="281"/>
            <ac:spMk id="2" creationId="{1B39EB3D-E83F-4E0E-8CFF-1A8B92DC59F4}"/>
          </ac:spMkLst>
        </pc:spChg>
        <pc:spChg chg="mod">
          <ac:chgData name="Yang Xu" userId="2ef8d03b0d59ea36" providerId="LiveId" clId="{86A0E3DA-902A-46C5-A33D-415CB51F8058}" dt="2020-08-01T02:21:37.092" v="2869" actId="20577"/>
          <ac:spMkLst>
            <pc:docMk/>
            <pc:sldMk cId="2482294808" sldId="281"/>
            <ac:spMk id="3" creationId="{9FC01513-5454-4578-BF60-0F8117AB359D}"/>
          </ac:spMkLst>
        </pc:spChg>
        <pc:picChg chg="add mod">
          <ac:chgData name="Yang Xu" userId="2ef8d03b0d59ea36" providerId="LiveId" clId="{86A0E3DA-902A-46C5-A33D-415CB51F8058}" dt="2020-08-01T02:22:54.471" v="2871" actId="1076"/>
          <ac:picMkLst>
            <pc:docMk/>
            <pc:sldMk cId="2482294808" sldId="281"/>
            <ac:picMk id="4" creationId="{82AEF84B-75AD-4AB9-BBC7-814D080AACD1}"/>
          </ac:picMkLst>
        </pc:picChg>
        <pc:picChg chg="add mod">
          <ac:chgData name="Yang Xu" userId="2ef8d03b0d59ea36" providerId="LiveId" clId="{86A0E3DA-902A-46C5-A33D-415CB51F8058}" dt="2020-08-01T02:23:03.650" v="2873" actId="1076"/>
          <ac:picMkLst>
            <pc:docMk/>
            <pc:sldMk cId="2482294808" sldId="281"/>
            <ac:picMk id="5" creationId="{D4095960-0FE0-4C4A-9407-7B9984A55642}"/>
          </ac:picMkLst>
        </pc:picChg>
      </pc:sldChg>
      <pc:sldChg chg="del">
        <pc:chgData name="Yang Xu" userId="2ef8d03b0d59ea36" providerId="LiveId" clId="{86A0E3DA-902A-46C5-A33D-415CB51F8058}" dt="2020-07-31T23:25:09.979" v="43" actId="47"/>
        <pc:sldMkLst>
          <pc:docMk/>
          <pc:sldMk cId="4091115387" sldId="281"/>
        </pc:sldMkLst>
      </pc:sldChg>
      <pc:sldChg chg="addSp modSp new mod">
        <pc:chgData name="Yang Xu" userId="2ef8d03b0d59ea36" providerId="LiveId" clId="{86A0E3DA-902A-46C5-A33D-415CB51F8058}" dt="2020-08-01T02:23:59.406" v="2930" actId="1076"/>
        <pc:sldMkLst>
          <pc:docMk/>
          <pc:sldMk cId="947970604" sldId="282"/>
        </pc:sldMkLst>
        <pc:spChg chg="mod">
          <ac:chgData name="Yang Xu" userId="2ef8d03b0d59ea36" providerId="LiveId" clId="{86A0E3DA-902A-46C5-A33D-415CB51F8058}" dt="2020-08-01T02:23:23.177" v="2925" actId="20577"/>
          <ac:spMkLst>
            <pc:docMk/>
            <pc:sldMk cId="947970604" sldId="282"/>
            <ac:spMk id="2" creationId="{F0B6B888-4000-4CE6-A106-885F412137E8}"/>
          </ac:spMkLst>
        </pc:spChg>
        <pc:picChg chg="add mod">
          <ac:chgData name="Yang Xu" userId="2ef8d03b0d59ea36" providerId="LiveId" clId="{86A0E3DA-902A-46C5-A33D-415CB51F8058}" dt="2020-08-01T02:23:59.406" v="2930" actId="1076"/>
          <ac:picMkLst>
            <pc:docMk/>
            <pc:sldMk cId="947970604" sldId="282"/>
            <ac:picMk id="4" creationId="{74F2DBF7-91B9-4932-ABBE-0C187C5C0940}"/>
          </ac:picMkLst>
        </pc:picChg>
        <pc:picChg chg="add mod">
          <ac:chgData name="Yang Xu" userId="2ef8d03b0d59ea36" providerId="LiveId" clId="{86A0E3DA-902A-46C5-A33D-415CB51F8058}" dt="2020-08-01T02:23:56.593" v="2929" actId="1076"/>
          <ac:picMkLst>
            <pc:docMk/>
            <pc:sldMk cId="947970604" sldId="282"/>
            <ac:picMk id="5" creationId="{ECE8C061-12E8-4A20-8437-BC8075DB4EA8}"/>
          </ac:picMkLst>
        </pc:picChg>
      </pc:sldChg>
      <pc:sldChg chg="del">
        <pc:chgData name="Yang Xu" userId="2ef8d03b0d59ea36" providerId="LiveId" clId="{86A0E3DA-902A-46C5-A33D-415CB51F8058}" dt="2020-07-31T23:25:09.979" v="43" actId="47"/>
        <pc:sldMkLst>
          <pc:docMk/>
          <pc:sldMk cId="3060304083" sldId="282"/>
        </pc:sldMkLst>
      </pc:sldChg>
      <pc:sldChg chg="addSp modSp new mod">
        <pc:chgData name="Yang Xu" userId="2ef8d03b0d59ea36" providerId="LiveId" clId="{86A0E3DA-902A-46C5-A33D-415CB51F8058}" dt="2020-08-01T02:55:21.556" v="3647" actId="20577"/>
        <pc:sldMkLst>
          <pc:docMk/>
          <pc:sldMk cId="1977713447" sldId="283"/>
        </pc:sldMkLst>
        <pc:spChg chg="mod">
          <ac:chgData name="Yang Xu" userId="2ef8d03b0d59ea36" providerId="LiveId" clId="{86A0E3DA-902A-46C5-A33D-415CB51F8058}" dt="2020-08-01T02:24:41.441" v="2971" actId="20577"/>
          <ac:spMkLst>
            <pc:docMk/>
            <pc:sldMk cId="1977713447" sldId="283"/>
            <ac:spMk id="2" creationId="{2C6334AC-4024-419D-A134-9715F7F0C0F9}"/>
          </ac:spMkLst>
        </pc:spChg>
        <pc:spChg chg="mod">
          <ac:chgData name="Yang Xu" userId="2ef8d03b0d59ea36" providerId="LiveId" clId="{86A0E3DA-902A-46C5-A33D-415CB51F8058}" dt="2020-08-01T02:55:21.556" v="3647" actId="20577"/>
          <ac:spMkLst>
            <pc:docMk/>
            <pc:sldMk cId="1977713447" sldId="283"/>
            <ac:spMk id="3" creationId="{A024EA7A-E03D-478D-9D2B-0CDF647033D5}"/>
          </ac:spMkLst>
        </pc:spChg>
        <pc:picChg chg="add mod">
          <ac:chgData name="Yang Xu" userId="2ef8d03b0d59ea36" providerId="LiveId" clId="{86A0E3DA-902A-46C5-A33D-415CB51F8058}" dt="2020-08-01T02:26:02.021" v="3094" actId="1076"/>
          <ac:picMkLst>
            <pc:docMk/>
            <pc:sldMk cId="1977713447" sldId="283"/>
            <ac:picMk id="4" creationId="{CDCA70CE-E650-4F81-909E-22521E152AFE}"/>
          </ac:picMkLst>
        </pc:picChg>
      </pc:sldChg>
      <pc:sldChg chg="modSp new mod ord">
        <pc:chgData name="Yang Xu" userId="2ef8d03b0d59ea36" providerId="LiveId" clId="{86A0E3DA-902A-46C5-A33D-415CB51F8058}" dt="2020-08-01T02:58:51.735" v="3649"/>
        <pc:sldMkLst>
          <pc:docMk/>
          <pc:sldMk cId="3422923394" sldId="284"/>
        </pc:sldMkLst>
        <pc:spChg chg="mod">
          <ac:chgData name="Yang Xu" userId="2ef8d03b0d59ea36" providerId="LiveId" clId="{86A0E3DA-902A-46C5-A33D-415CB51F8058}" dt="2020-08-01T02:27:42.291" v="3225" actId="20577"/>
          <ac:spMkLst>
            <pc:docMk/>
            <pc:sldMk cId="3422923394" sldId="284"/>
            <ac:spMk id="2" creationId="{0A319C4C-58DF-467D-9202-ED458D28EFEA}"/>
          </ac:spMkLst>
        </pc:spChg>
        <pc:spChg chg="mod">
          <ac:chgData name="Yang Xu" userId="2ef8d03b0d59ea36" providerId="LiveId" clId="{86A0E3DA-902A-46C5-A33D-415CB51F8058}" dt="2020-08-01T02:30:06.756" v="3594" actId="20577"/>
          <ac:spMkLst>
            <pc:docMk/>
            <pc:sldMk cId="3422923394" sldId="284"/>
            <ac:spMk id="3" creationId="{A9C85C4F-FDBD-49A7-9576-37EBFCF84D9E}"/>
          </ac:spMkLst>
        </pc:spChg>
      </pc:sldChg>
      <pc:sldChg chg="modSp new mod">
        <pc:chgData name="Yang Xu" userId="2ef8d03b0d59ea36" providerId="LiveId" clId="{86A0E3DA-902A-46C5-A33D-415CB51F8058}" dt="2020-08-01T03:02:38.902" v="3651" actId="20577"/>
        <pc:sldMkLst>
          <pc:docMk/>
          <pc:sldMk cId="1483578985" sldId="285"/>
        </pc:sldMkLst>
        <pc:spChg chg="mod">
          <ac:chgData name="Yang Xu" userId="2ef8d03b0d59ea36" providerId="LiveId" clId="{86A0E3DA-902A-46C5-A33D-415CB51F8058}" dt="2020-08-01T02:31:31.805" v="3611" actId="20577"/>
          <ac:spMkLst>
            <pc:docMk/>
            <pc:sldMk cId="1483578985" sldId="285"/>
            <ac:spMk id="2" creationId="{D657FB18-5A05-4B95-AFE8-515A3B5CAA99}"/>
          </ac:spMkLst>
        </pc:spChg>
        <pc:spChg chg="mod">
          <ac:chgData name="Yang Xu" userId="2ef8d03b0d59ea36" providerId="LiveId" clId="{86A0E3DA-902A-46C5-A33D-415CB51F8058}" dt="2020-08-01T03:02:38.902" v="3651" actId="20577"/>
          <ac:spMkLst>
            <pc:docMk/>
            <pc:sldMk cId="1483578985" sldId="285"/>
            <ac:spMk id="3" creationId="{F4D4D08A-6864-45EF-80C2-8D65B6705E6C}"/>
          </ac:spMkLst>
        </pc:spChg>
      </pc:sldChg>
    </pc:docChg>
  </pc:docChgLst>
  <pc:docChgLst>
    <pc:chgData name="Xu" userId="2ef8d03b0d59ea36" providerId="LiveId" clId="{0BD3D5CF-4D75-4F2D-818A-E983B02A9242}"/>
    <pc:docChg chg="undo custSel mod addSld delSld modSld">
      <pc:chgData name="Xu" userId="2ef8d03b0d59ea36" providerId="LiveId" clId="{0BD3D5CF-4D75-4F2D-818A-E983B02A9242}" dt="2020-07-27T05:11:00.732" v="2541" actId="403"/>
      <pc:docMkLst>
        <pc:docMk/>
      </pc:docMkLst>
      <pc:sldChg chg="modSp mod">
        <pc:chgData name="Xu" userId="2ef8d03b0d59ea36" providerId="LiveId" clId="{0BD3D5CF-4D75-4F2D-818A-E983B02A9242}" dt="2020-07-27T05:11:00.732" v="2541" actId="403"/>
        <pc:sldMkLst>
          <pc:docMk/>
          <pc:sldMk cId="2756408979" sldId="267"/>
        </pc:sldMkLst>
        <pc:spChg chg="mod">
          <ac:chgData name="Xu" userId="2ef8d03b0d59ea36" providerId="LiveId" clId="{0BD3D5CF-4D75-4F2D-818A-E983B02A9242}" dt="2020-07-27T05:09:51.550" v="2393"/>
          <ac:spMkLst>
            <pc:docMk/>
            <pc:sldMk cId="2756408979" sldId="267"/>
            <ac:spMk id="2" creationId="{E703932E-F09D-442C-895A-21388B19EBF0}"/>
          </ac:spMkLst>
        </pc:spChg>
        <pc:spChg chg="mod">
          <ac:chgData name="Xu" userId="2ef8d03b0d59ea36" providerId="LiveId" clId="{0BD3D5CF-4D75-4F2D-818A-E983B02A9242}" dt="2020-07-27T05:11:00.732" v="2541" actId="403"/>
          <ac:spMkLst>
            <pc:docMk/>
            <pc:sldMk cId="2756408979" sldId="267"/>
            <ac:spMk id="4" creationId="{06D1F809-3268-4B61-BA64-3E85D3EA8D33}"/>
          </ac:spMkLst>
        </pc:spChg>
      </pc:sldChg>
      <pc:sldChg chg="del">
        <pc:chgData name="Xu" userId="2ef8d03b0d59ea36" providerId="LiveId" clId="{0BD3D5CF-4D75-4F2D-818A-E983B02A9242}" dt="2020-07-27T04:46:50.539" v="0" actId="47"/>
        <pc:sldMkLst>
          <pc:docMk/>
          <pc:sldMk cId="1434511907" sldId="268"/>
        </pc:sldMkLst>
      </pc:sldChg>
      <pc:sldChg chg="modSp new mod">
        <pc:chgData name="Xu" userId="2ef8d03b0d59ea36" providerId="LiveId" clId="{0BD3D5CF-4D75-4F2D-818A-E983B02A9242}" dt="2020-07-27T05:04:44.759" v="1852" actId="20577"/>
        <pc:sldMkLst>
          <pc:docMk/>
          <pc:sldMk cId="4273760690" sldId="268"/>
        </pc:sldMkLst>
        <pc:spChg chg="mod">
          <ac:chgData name="Xu" userId="2ef8d03b0d59ea36" providerId="LiveId" clId="{0BD3D5CF-4D75-4F2D-818A-E983B02A9242}" dt="2020-07-27T04:46:58.811" v="29"/>
          <ac:spMkLst>
            <pc:docMk/>
            <pc:sldMk cId="4273760690" sldId="268"/>
            <ac:spMk id="2" creationId="{B7E378C4-DB56-4718-91A0-85206EF51392}"/>
          </ac:spMkLst>
        </pc:spChg>
        <pc:spChg chg="mod">
          <ac:chgData name="Xu" userId="2ef8d03b0d59ea36" providerId="LiveId" clId="{0BD3D5CF-4D75-4F2D-818A-E983B02A9242}" dt="2020-07-27T05:04:44.759" v="1852" actId="20577"/>
          <ac:spMkLst>
            <pc:docMk/>
            <pc:sldMk cId="4273760690" sldId="268"/>
            <ac:spMk id="3" creationId="{DADB0DEC-19E5-49AB-81B9-7F85D4B0E862}"/>
          </ac:spMkLst>
        </pc:spChg>
      </pc:sldChg>
      <pc:sldChg chg="del">
        <pc:chgData name="Xu" userId="2ef8d03b0d59ea36" providerId="LiveId" clId="{0BD3D5CF-4D75-4F2D-818A-E983B02A9242}" dt="2020-07-27T04:46:50.539" v="0" actId="47"/>
        <pc:sldMkLst>
          <pc:docMk/>
          <pc:sldMk cId="1530580922" sldId="269"/>
        </pc:sldMkLst>
      </pc:sldChg>
      <pc:sldChg chg="addSp delSp modSp new mod setBg">
        <pc:chgData name="Xu" userId="2ef8d03b0d59ea36" providerId="LiveId" clId="{0BD3D5CF-4D75-4F2D-818A-E983B02A9242}" dt="2020-07-27T04:53:52.294" v="775" actId="20577"/>
        <pc:sldMkLst>
          <pc:docMk/>
          <pc:sldMk cId="2677875089" sldId="269"/>
        </pc:sldMkLst>
        <pc:spChg chg="mod">
          <ac:chgData name="Xu" userId="2ef8d03b0d59ea36" providerId="LiveId" clId="{0BD3D5CF-4D75-4F2D-818A-E983B02A9242}" dt="2020-07-27T04:52:09.420" v="570"/>
          <ac:spMkLst>
            <pc:docMk/>
            <pc:sldMk cId="2677875089" sldId="269"/>
            <ac:spMk id="2" creationId="{94F44216-771E-4332-8551-E292F0B83505}"/>
          </ac:spMkLst>
        </pc:spChg>
        <pc:spChg chg="del">
          <ac:chgData name="Xu" userId="2ef8d03b0d59ea36" providerId="LiveId" clId="{0BD3D5CF-4D75-4F2D-818A-E983B02A9242}" dt="2020-07-27T04:52:03.821" v="562" actId="22"/>
          <ac:spMkLst>
            <pc:docMk/>
            <pc:sldMk cId="2677875089" sldId="269"/>
            <ac:spMk id="3" creationId="{D5A80172-046E-41FC-8480-985187E2CE29}"/>
          </ac:spMkLst>
        </pc:spChg>
        <pc:spChg chg="mod">
          <ac:chgData name="Xu" userId="2ef8d03b0d59ea36" providerId="LiveId" clId="{0BD3D5CF-4D75-4F2D-818A-E983B02A9242}" dt="2020-07-27T04:53:52.294" v="775" actId="20577"/>
          <ac:spMkLst>
            <pc:docMk/>
            <pc:sldMk cId="2677875089" sldId="269"/>
            <ac:spMk id="4" creationId="{D7D480A5-ED04-41C4-9EED-6EDDC1A864E7}"/>
          </ac:spMkLst>
        </pc:spChg>
        <pc:spChg chg="add">
          <ac:chgData name="Xu" userId="2ef8d03b0d59ea36" providerId="LiveId" clId="{0BD3D5CF-4D75-4F2D-818A-E983B02A9242}" dt="2020-07-27T04:52:05.840" v="563" actId="26606"/>
          <ac:spMkLst>
            <pc:docMk/>
            <pc:sldMk cId="2677875089" sldId="269"/>
            <ac:spMk id="17" creationId="{D1ECADA1-6568-4D5A-A631-CFD8768936FC}"/>
          </ac:spMkLst>
        </pc:spChg>
        <pc:spChg chg="add">
          <ac:chgData name="Xu" userId="2ef8d03b0d59ea36" providerId="LiveId" clId="{0BD3D5CF-4D75-4F2D-818A-E983B02A9242}" dt="2020-07-27T04:52:05.840" v="563" actId="26606"/>
          <ac:spMkLst>
            <pc:docMk/>
            <pc:sldMk cId="2677875089" sldId="269"/>
            <ac:spMk id="19" creationId="{681D3C41-CC87-4DF9-A716-CDF0E23D21B0}"/>
          </ac:spMkLst>
        </pc:spChg>
        <pc:spChg chg="add">
          <ac:chgData name="Xu" userId="2ef8d03b0d59ea36" providerId="LiveId" clId="{0BD3D5CF-4D75-4F2D-818A-E983B02A9242}" dt="2020-07-27T04:52:05.840" v="563" actId="26606"/>
          <ac:spMkLst>
            <pc:docMk/>
            <pc:sldMk cId="2677875089" sldId="269"/>
            <ac:spMk id="21" creationId="{1395ACAC-577D-4FAD-955D-280C3D104ADF}"/>
          </ac:spMkLst>
        </pc:spChg>
        <pc:spChg chg="add">
          <ac:chgData name="Xu" userId="2ef8d03b0d59ea36" providerId="LiveId" clId="{0BD3D5CF-4D75-4F2D-818A-E983B02A9242}" dt="2020-07-27T04:52:05.840" v="563" actId="26606"/>
          <ac:spMkLst>
            <pc:docMk/>
            <pc:sldMk cId="2677875089" sldId="269"/>
            <ac:spMk id="25" creationId="{0AB11C2E-6CA2-4822-BF14-C1C9A6BC6CAA}"/>
          </ac:spMkLst>
        </pc:spChg>
        <pc:spChg chg="add">
          <ac:chgData name="Xu" userId="2ef8d03b0d59ea36" providerId="LiveId" clId="{0BD3D5CF-4D75-4F2D-818A-E983B02A9242}" dt="2020-07-27T04:52:05.840" v="563" actId="26606"/>
          <ac:spMkLst>
            <pc:docMk/>
            <pc:sldMk cId="2677875089" sldId="269"/>
            <ac:spMk id="27" creationId="{38B3A2B2-7BBB-4E52-8C30-BE2A6F346B37}"/>
          </ac:spMkLst>
        </pc:spChg>
        <pc:spChg chg="add">
          <ac:chgData name="Xu" userId="2ef8d03b0d59ea36" providerId="LiveId" clId="{0BD3D5CF-4D75-4F2D-818A-E983B02A9242}" dt="2020-07-27T04:52:05.840" v="563" actId="26606"/>
          <ac:spMkLst>
            <pc:docMk/>
            <pc:sldMk cId="2677875089" sldId="269"/>
            <ac:spMk id="31" creationId="{09D6A950-3339-40EB-8972-64F44542D3FF}"/>
          </ac:spMkLst>
        </pc:spChg>
        <pc:picChg chg="add mod ord">
          <ac:chgData name="Xu" userId="2ef8d03b0d59ea36" providerId="LiveId" clId="{0BD3D5CF-4D75-4F2D-818A-E983B02A9242}" dt="2020-07-27T04:52:05.840" v="563" actId="26606"/>
          <ac:picMkLst>
            <pc:docMk/>
            <pc:sldMk cId="2677875089" sldId="269"/>
            <ac:picMk id="6" creationId="{EEEFA322-8AB0-4F55-9CA3-0E7124330035}"/>
          </ac:picMkLst>
        </pc:picChg>
        <pc:picChg chg="add">
          <ac:chgData name="Xu" userId="2ef8d03b0d59ea36" providerId="LiveId" clId="{0BD3D5CF-4D75-4F2D-818A-E983B02A9242}" dt="2020-07-27T04:52:05.840" v="563" actId="26606"/>
          <ac:picMkLst>
            <pc:docMk/>
            <pc:sldMk cId="2677875089" sldId="269"/>
            <ac:picMk id="11" creationId="{9B9C2B48-3899-4B1D-B526-C35DFD16BC01}"/>
          </ac:picMkLst>
        </pc:picChg>
        <pc:picChg chg="add">
          <ac:chgData name="Xu" userId="2ef8d03b0d59ea36" providerId="LiveId" clId="{0BD3D5CF-4D75-4F2D-818A-E983B02A9242}" dt="2020-07-27T04:52:05.840" v="563" actId="26606"/>
          <ac:picMkLst>
            <pc:docMk/>
            <pc:sldMk cId="2677875089" sldId="269"/>
            <ac:picMk id="13" creationId="{7B1BCBEC-C5E7-469F-92CF-05506BB6E22D}"/>
          </ac:picMkLst>
        </pc:picChg>
        <pc:picChg chg="add">
          <ac:chgData name="Xu" userId="2ef8d03b0d59ea36" providerId="LiveId" clId="{0BD3D5CF-4D75-4F2D-818A-E983B02A9242}" dt="2020-07-27T04:52:05.840" v="563" actId="26606"/>
          <ac:picMkLst>
            <pc:docMk/>
            <pc:sldMk cId="2677875089" sldId="269"/>
            <ac:picMk id="15" creationId="{2A078177-9A72-44C2-BDC1-C1F346162BF8}"/>
          </ac:picMkLst>
        </pc:picChg>
        <pc:picChg chg="add">
          <ac:chgData name="Xu" userId="2ef8d03b0d59ea36" providerId="LiveId" clId="{0BD3D5CF-4D75-4F2D-818A-E983B02A9242}" dt="2020-07-27T04:52:05.840" v="563" actId="26606"/>
          <ac:picMkLst>
            <pc:docMk/>
            <pc:sldMk cId="2677875089" sldId="269"/>
            <ac:picMk id="23" creationId="{E228037F-2EF2-4A1A-8D1D-D08F2C98AD63}"/>
          </ac:picMkLst>
        </pc:picChg>
        <pc:picChg chg="add">
          <ac:chgData name="Xu" userId="2ef8d03b0d59ea36" providerId="LiveId" clId="{0BD3D5CF-4D75-4F2D-818A-E983B02A9242}" dt="2020-07-27T04:52:05.840" v="563" actId="26606"/>
          <ac:picMkLst>
            <pc:docMk/>
            <pc:sldMk cId="2677875089" sldId="269"/>
            <ac:picMk id="29" creationId="{FFF756FE-278B-4106-BB2E-DB87CF02DFB5}"/>
          </ac:picMkLst>
        </pc:picChg>
      </pc:sldChg>
      <pc:sldChg chg="addSp delSp modSp new del mod setBg">
        <pc:chgData name="Xu" userId="2ef8d03b0d59ea36" providerId="LiveId" clId="{0BD3D5CF-4D75-4F2D-818A-E983B02A9242}" dt="2020-07-27T04:51:59.752" v="560" actId="680"/>
        <pc:sldMkLst>
          <pc:docMk/>
          <pc:sldMk cId="2967941504" sldId="269"/>
        </pc:sldMkLst>
        <pc:spChg chg="mod">
          <ac:chgData name="Xu" userId="2ef8d03b0d59ea36" providerId="LiveId" clId="{0BD3D5CF-4D75-4F2D-818A-E983B02A9242}" dt="2020-07-27T04:51:57.905" v="558" actId="26606"/>
          <ac:spMkLst>
            <pc:docMk/>
            <pc:sldMk cId="2967941504" sldId="269"/>
            <ac:spMk id="2" creationId="{01591C88-6505-49A9-9B3F-D21748171C93}"/>
          </ac:spMkLst>
        </pc:spChg>
        <pc:spChg chg="add del">
          <ac:chgData name="Xu" userId="2ef8d03b0d59ea36" providerId="LiveId" clId="{0BD3D5CF-4D75-4F2D-818A-E983B02A9242}" dt="2020-07-27T04:51:58.312" v="559" actId="22"/>
          <ac:spMkLst>
            <pc:docMk/>
            <pc:sldMk cId="2967941504" sldId="269"/>
            <ac:spMk id="3" creationId="{E12851DD-B8DF-4D14-97AF-EF5FBA6A6C37}"/>
          </ac:spMkLst>
        </pc:spChg>
        <pc:spChg chg="mod">
          <ac:chgData name="Xu" userId="2ef8d03b0d59ea36" providerId="LiveId" clId="{0BD3D5CF-4D75-4F2D-818A-E983B02A9242}" dt="2020-07-27T04:51:57.905" v="558" actId="26606"/>
          <ac:spMkLst>
            <pc:docMk/>
            <pc:sldMk cId="2967941504" sldId="269"/>
            <ac:spMk id="4" creationId="{B465A92F-373E-4C0A-917B-ED46C017F9AF}"/>
          </ac:spMkLst>
        </pc:spChg>
        <pc:spChg chg="add del">
          <ac:chgData name="Xu" userId="2ef8d03b0d59ea36" providerId="LiveId" clId="{0BD3D5CF-4D75-4F2D-818A-E983B02A9242}" dt="2020-07-27T04:51:53.976" v="554" actId="26606"/>
          <ac:spMkLst>
            <pc:docMk/>
            <pc:sldMk cId="2967941504" sldId="269"/>
            <ac:spMk id="17" creationId="{D1ECADA1-6568-4D5A-A631-CFD8768936FC}"/>
          </ac:spMkLst>
        </pc:spChg>
        <pc:spChg chg="add del">
          <ac:chgData name="Xu" userId="2ef8d03b0d59ea36" providerId="LiveId" clId="{0BD3D5CF-4D75-4F2D-818A-E983B02A9242}" dt="2020-07-27T04:51:53.976" v="554" actId="26606"/>
          <ac:spMkLst>
            <pc:docMk/>
            <pc:sldMk cId="2967941504" sldId="269"/>
            <ac:spMk id="19" creationId="{681D3C41-CC87-4DF9-A716-CDF0E23D21B0}"/>
          </ac:spMkLst>
        </pc:spChg>
        <pc:spChg chg="add del">
          <ac:chgData name="Xu" userId="2ef8d03b0d59ea36" providerId="LiveId" clId="{0BD3D5CF-4D75-4F2D-818A-E983B02A9242}" dt="2020-07-27T04:51:53.976" v="554" actId="26606"/>
          <ac:spMkLst>
            <pc:docMk/>
            <pc:sldMk cId="2967941504" sldId="269"/>
            <ac:spMk id="21" creationId="{8DCA3673-CDE4-40C5-9FA8-F89874CFBA73}"/>
          </ac:spMkLst>
        </pc:spChg>
        <pc:spChg chg="add del">
          <ac:chgData name="Xu" userId="2ef8d03b0d59ea36" providerId="LiveId" clId="{0BD3D5CF-4D75-4F2D-818A-E983B02A9242}" dt="2020-07-27T04:51:53.976" v="554" actId="26606"/>
          <ac:spMkLst>
            <pc:docMk/>
            <pc:sldMk cId="2967941504" sldId="269"/>
            <ac:spMk id="25" creationId="{0FFFD040-32A9-4D2B-86CA-599D030A4161}"/>
          </ac:spMkLst>
        </pc:spChg>
        <pc:spChg chg="add del">
          <ac:chgData name="Xu" userId="2ef8d03b0d59ea36" providerId="LiveId" clId="{0BD3D5CF-4D75-4F2D-818A-E983B02A9242}" dt="2020-07-27T04:51:53.976" v="554" actId="26606"/>
          <ac:spMkLst>
            <pc:docMk/>
            <pc:sldMk cId="2967941504" sldId="269"/>
            <ac:spMk id="27" creationId="{863205CA-B7FF-4C25-A4C8-3BBBCE19D950}"/>
          </ac:spMkLst>
        </pc:spChg>
        <pc:spChg chg="add del">
          <ac:chgData name="Xu" userId="2ef8d03b0d59ea36" providerId="LiveId" clId="{0BD3D5CF-4D75-4F2D-818A-E983B02A9242}" dt="2020-07-27T04:51:56.384" v="556" actId="26606"/>
          <ac:spMkLst>
            <pc:docMk/>
            <pc:sldMk cId="2967941504" sldId="269"/>
            <ac:spMk id="31" creationId="{09D6A950-3339-40EB-8972-64F44542D3FF}"/>
          </ac:spMkLst>
        </pc:spChg>
        <pc:spChg chg="add del">
          <ac:chgData name="Xu" userId="2ef8d03b0d59ea36" providerId="LiveId" clId="{0BD3D5CF-4D75-4F2D-818A-E983B02A9242}" dt="2020-07-27T04:51:56.384" v="556" actId="26606"/>
          <ac:spMkLst>
            <pc:docMk/>
            <pc:sldMk cId="2967941504" sldId="269"/>
            <ac:spMk id="35" creationId="{D1ECADA1-6568-4D5A-A631-CFD8768936FC}"/>
          </ac:spMkLst>
        </pc:spChg>
        <pc:spChg chg="add del">
          <ac:chgData name="Xu" userId="2ef8d03b0d59ea36" providerId="LiveId" clId="{0BD3D5CF-4D75-4F2D-818A-E983B02A9242}" dt="2020-07-27T04:51:56.384" v="556" actId="26606"/>
          <ac:spMkLst>
            <pc:docMk/>
            <pc:sldMk cId="2967941504" sldId="269"/>
            <ac:spMk id="36" creationId="{681D3C41-CC87-4DF9-A716-CDF0E23D21B0}"/>
          </ac:spMkLst>
        </pc:spChg>
        <pc:spChg chg="add del">
          <ac:chgData name="Xu" userId="2ef8d03b0d59ea36" providerId="LiveId" clId="{0BD3D5CF-4D75-4F2D-818A-E983B02A9242}" dt="2020-07-27T04:51:56.384" v="556" actId="26606"/>
          <ac:spMkLst>
            <pc:docMk/>
            <pc:sldMk cId="2967941504" sldId="269"/>
            <ac:spMk id="37" creationId="{1395ACAC-577D-4FAD-955D-280C3D104ADF}"/>
          </ac:spMkLst>
        </pc:spChg>
        <pc:spChg chg="add del">
          <ac:chgData name="Xu" userId="2ef8d03b0d59ea36" providerId="LiveId" clId="{0BD3D5CF-4D75-4F2D-818A-E983B02A9242}" dt="2020-07-27T04:51:56.384" v="556" actId="26606"/>
          <ac:spMkLst>
            <pc:docMk/>
            <pc:sldMk cId="2967941504" sldId="269"/>
            <ac:spMk id="39" creationId="{0AB11C2E-6CA2-4822-BF14-C1C9A6BC6CAA}"/>
          </ac:spMkLst>
        </pc:spChg>
        <pc:spChg chg="add del">
          <ac:chgData name="Xu" userId="2ef8d03b0d59ea36" providerId="LiveId" clId="{0BD3D5CF-4D75-4F2D-818A-E983B02A9242}" dt="2020-07-27T04:51:56.384" v="556" actId="26606"/>
          <ac:spMkLst>
            <pc:docMk/>
            <pc:sldMk cId="2967941504" sldId="269"/>
            <ac:spMk id="40" creationId="{38B3A2B2-7BBB-4E52-8C30-BE2A6F346B37}"/>
          </ac:spMkLst>
        </pc:spChg>
        <pc:spChg chg="add del">
          <ac:chgData name="Xu" userId="2ef8d03b0d59ea36" providerId="LiveId" clId="{0BD3D5CF-4D75-4F2D-818A-E983B02A9242}" dt="2020-07-27T04:51:57.905" v="558" actId="26606"/>
          <ac:spMkLst>
            <pc:docMk/>
            <pc:sldMk cId="2967941504" sldId="269"/>
            <ac:spMk id="46" creationId="{D1ECADA1-6568-4D5A-A631-CFD8768936FC}"/>
          </ac:spMkLst>
        </pc:spChg>
        <pc:spChg chg="add del">
          <ac:chgData name="Xu" userId="2ef8d03b0d59ea36" providerId="LiveId" clId="{0BD3D5CF-4D75-4F2D-818A-E983B02A9242}" dt="2020-07-27T04:51:57.905" v="558" actId="26606"/>
          <ac:spMkLst>
            <pc:docMk/>
            <pc:sldMk cId="2967941504" sldId="269"/>
            <ac:spMk id="47" creationId="{681D3C41-CC87-4DF9-A716-CDF0E23D21B0}"/>
          </ac:spMkLst>
        </pc:spChg>
        <pc:spChg chg="add del">
          <ac:chgData name="Xu" userId="2ef8d03b0d59ea36" providerId="LiveId" clId="{0BD3D5CF-4D75-4F2D-818A-E983B02A9242}" dt="2020-07-27T04:51:57.905" v="558" actId="26606"/>
          <ac:spMkLst>
            <pc:docMk/>
            <pc:sldMk cId="2967941504" sldId="269"/>
            <ac:spMk id="48" creationId="{A1698906-F123-49CB-B633-247AC48701BD}"/>
          </ac:spMkLst>
        </pc:spChg>
        <pc:spChg chg="add del">
          <ac:chgData name="Xu" userId="2ef8d03b0d59ea36" providerId="LiveId" clId="{0BD3D5CF-4D75-4F2D-818A-E983B02A9242}" dt="2020-07-27T04:51:57.905" v="558" actId="26606"/>
          <ac:spMkLst>
            <pc:docMk/>
            <pc:sldMk cId="2967941504" sldId="269"/>
            <ac:spMk id="50" creationId="{5D86D9DA-31E3-48ED-9F77-2D8B649BD4E0}"/>
          </ac:spMkLst>
        </pc:spChg>
        <pc:spChg chg="add del">
          <ac:chgData name="Xu" userId="2ef8d03b0d59ea36" providerId="LiveId" clId="{0BD3D5CF-4D75-4F2D-818A-E983B02A9242}" dt="2020-07-27T04:51:57.905" v="558" actId="26606"/>
          <ac:spMkLst>
            <pc:docMk/>
            <pc:sldMk cId="2967941504" sldId="269"/>
            <ac:spMk id="51" creationId="{04C6B320-AA89-4C19-89F7-71D46B26BA6B}"/>
          </ac:spMkLst>
        </pc:spChg>
        <pc:spChg chg="add del">
          <ac:chgData name="Xu" userId="2ef8d03b0d59ea36" providerId="LiveId" clId="{0BD3D5CF-4D75-4F2D-818A-E983B02A9242}" dt="2020-07-27T04:51:57.905" v="558" actId="26606"/>
          <ac:spMkLst>
            <pc:docMk/>
            <pc:sldMk cId="2967941504" sldId="269"/>
            <ac:spMk id="53" creationId="{645EE119-0AC6-45BA-AE5E-A86AFE1C74C0}"/>
          </ac:spMkLst>
        </pc:spChg>
        <pc:picChg chg="add del mod ord modCrop">
          <ac:chgData name="Xu" userId="2ef8d03b0d59ea36" providerId="LiveId" clId="{0BD3D5CF-4D75-4F2D-818A-E983B02A9242}" dt="2020-07-27T04:51:58.312" v="559" actId="22"/>
          <ac:picMkLst>
            <pc:docMk/>
            <pc:sldMk cId="2967941504" sldId="269"/>
            <ac:picMk id="6" creationId="{C9A85919-0EDB-4A8D-B61E-EAA73EB18E08}"/>
          </ac:picMkLst>
        </pc:picChg>
        <pc:picChg chg="add del">
          <ac:chgData name="Xu" userId="2ef8d03b0d59ea36" providerId="LiveId" clId="{0BD3D5CF-4D75-4F2D-818A-E983B02A9242}" dt="2020-07-27T04:51:53.976" v="554" actId="26606"/>
          <ac:picMkLst>
            <pc:docMk/>
            <pc:sldMk cId="2967941504" sldId="269"/>
            <ac:picMk id="11" creationId="{9B9C2B48-3899-4B1D-B526-C35DFD16BC01}"/>
          </ac:picMkLst>
        </pc:picChg>
        <pc:picChg chg="add del">
          <ac:chgData name="Xu" userId="2ef8d03b0d59ea36" providerId="LiveId" clId="{0BD3D5CF-4D75-4F2D-818A-E983B02A9242}" dt="2020-07-27T04:51:53.976" v="554" actId="26606"/>
          <ac:picMkLst>
            <pc:docMk/>
            <pc:sldMk cId="2967941504" sldId="269"/>
            <ac:picMk id="13" creationId="{7B1BCBEC-C5E7-469F-92CF-05506BB6E22D}"/>
          </ac:picMkLst>
        </pc:picChg>
        <pc:picChg chg="add del">
          <ac:chgData name="Xu" userId="2ef8d03b0d59ea36" providerId="LiveId" clId="{0BD3D5CF-4D75-4F2D-818A-E983B02A9242}" dt="2020-07-27T04:51:53.976" v="554" actId="26606"/>
          <ac:picMkLst>
            <pc:docMk/>
            <pc:sldMk cId="2967941504" sldId="269"/>
            <ac:picMk id="15" creationId="{2A078177-9A72-44C2-BDC1-C1F346162BF8}"/>
          </ac:picMkLst>
        </pc:picChg>
        <pc:picChg chg="add del">
          <ac:chgData name="Xu" userId="2ef8d03b0d59ea36" providerId="LiveId" clId="{0BD3D5CF-4D75-4F2D-818A-E983B02A9242}" dt="2020-07-27T04:51:53.976" v="554" actId="26606"/>
          <ac:picMkLst>
            <pc:docMk/>
            <pc:sldMk cId="2967941504" sldId="269"/>
            <ac:picMk id="23" creationId="{95756E8F-499C-4533-BBE8-309C3E8D985C}"/>
          </ac:picMkLst>
        </pc:picChg>
        <pc:picChg chg="add del">
          <ac:chgData name="Xu" userId="2ef8d03b0d59ea36" providerId="LiveId" clId="{0BD3D5CF-4D75-4F2D-818A-E983B02A9242}" dt="2020-07-27T04:51:53.976" v="554" actId="26606"/>
          <ac:picMkLst>
            <pc:docMk/>
            <pc:sldMk cId="2967941504" sldId="269"/>
            <ac:picMk id="29" creationId="{306E3F32-3C1A-4B6E-AF26-8A15A788560F}"/>
          </ac:picMkLst>
        </pc:picChg>
        <pc:picChg chg="add del">
          <ac:chgData name="Xu" userId="2ef8d03b0d59ea36" providerId="LiveId" clId="{0BD3D5CF-4D75-4F2D-818A-E983B02A9242}" dt="2020-07-27T04:51:56.384" v="556" actId="26606"/>
          <ac:picMkLst>
            <pc:docMk/>
            <pc:sldMk cId="2967941504" sldId="269"/>
            <ac:picMk id="32" creationId="{9B9C2B48-3899-4B1D-B526-C35DFD16BC01}"/>
          </ac:picMkLst>
        </pc:picChg>
        <pc:picChg chg="add del">
          <ac:chgData name="Xu" userId="2ef8d03b0d59ea36" providerId="LiveId" clId="{0BD3D5CF-4D75-4F2D-818A-E983B02A9242}" dt="2020-07-27T04:51:56.384" v="556" actId="26606"/>
          <ac:picMkLst>
            <pc:docMk/>
            <pc:sldMk cId="2967941504" sldId="269"/>
            <ac:picMk id="33" creationId="{7B1BCBEC-C5E7-469F-92CF-05506BB6E22D}"/>
          </ac:picMkLst>
        </pc:picChg>
        <pc:picChg chg="add del">
          <ac:chgData name="Xu" userId="2ef8d03b0d59ea36" providerId="LiveId" clId="{0BD3D5CF-4D75-4F2D-818A-E983B02A9242}" dt="2020-07-27T04:51:56.384" v="556" actId="26606"/>
          <ac:picMkLst>
            <pc:docMk/>
            <pc:sldMk cId="2967941504" sldId="269"/>
            <ac:picMk id="34" creationId="{2A078177-9A72-44C2-BDC1-C1F346162BF8}"/>
          </ac:picMkLst>
        </pc:picChg>
        <pc:picChg chg="add del">
          <ac:chgData name="Xu" userId="2ef8d03b0d59ea36" providerId="LiveId" clId="{0BD3D5CF-4D75-4F2D-818A-E983B02A9242}" dt="2020-07-27T04:51:56.384" v="556" actId="26606"/>
          <ac:picMkLst>
            <pc:docMk/>
            <pc:sldMk cId="2967941504" sldId="269"/>
            <ac:picMk id="38" creationId="{E228037F-2EF2-4A1A-8D1D-D08F2C98AD63}"/>
          </ac:picMkLst>
        </pc:picChg>
        <pc:picChg chg="add del">
          <ac:chgData name="Xu" userId="2ef8d03b0d59ea36" providerId="LiveId" clId="{0BD3D5CF-4D75-4F2D-818A-E983B02A9242}" dt="2020-07-27T04:51:56.384" v="556" actId="26606"/>
          <ac:picMkLst>
            <pc:docMk/>
            <pc:sldMk cId="2967941504" sldId="269"/>
            <ac:picMk id="41" creationId="{FFF756FE-278B-4106-BB2E-DB87CF02DFB5}"/>
          </ac:picMkLst>
        </pc:picChg>
        <pc:picChg chg="add del">
          <ac:chgData name="Xu" userId="2ef8d03b0d59ea36" providerId="LiveId" clId="{0BD3D5CF-4D75-4F2D-818A-E983B02A9242}" dt="2020-07-27T04:51:57.905" v="558" actId="26606"/>
          <ac:picMkLst>
            <pc:docMk/>
            <pc:sldMk cId="2967941504" sldId="269"/>
            <ac:picMk id="43" creationId="{9B9C2B48-3899-4B1D-B526-C35DFD16BC01}"/>
          </ac:picMkLst>
        </pc:picChg>
        <pc:picChg chg="add del">
          <ac:chgData name="Xu" userId="2ef8d03b0d59ea36" providerId="LiveId" clId="{0BD3D5CF-4D75-4F2D-818A-E983B02A9242}" dt="2020-07-27T04:51:57.905" v="558" actId="26606"/>
          <ac:picMkLst>
            <pc:docMk/>
            <pc:sldMk cId="2967941504" sldId="269"/>
            <ac:picMk id="44" creationId="{7B1BCBEC-C5E7-469F-92CF-05506BB6E22D}"/>
          </ac:picMkLst>
        </pc:picChg>
        <pc:picChg chg="add del">
          <ac:chgData name="Xu" userId="2ef8d03b0d59ea36" providerId="LiveId" clId="{0BD3D5CF-4D75-4F2D-818A-E983B02A9242}" dt="2020-07-27T04:51:57.905" v="558" actId="26606"/>
          <ac:picMkLst>
            <pc:docMk/>
            <pc:sldMk cId="2967941504" sldId="269"/>
            <ac:picMk id="45" creationId="{2A078177-9A72-44C2-BDC1-C1F346162BF8}"/>
          </ac:picMkLst>
        </pc:picChg>
        <pc:picChg chg="add del">
          <ac:chgData name="Xu" userId="2ef8d03b0d59ea36" providerId="LiveId" clId="{0BD3D5CF-4D75-4F2D-818A-E983B02A9242}" dt="2020-07-27T04:51:57.905" v="558" actId="26606"/>
          <ac:picMkLst>
            <pc:docMk/>
            <pc:sldMk cId="2967941504" sldId="269"/>
            <ac:picMk id="49" creationId="{12AFB628-1D2A-4F5A-8E9E-2C8E917B59E8}"/>
          </ac:picMkLst>
        </pc:picChg>
        <pc:picChg chg="add del">
          <ac:chgData name="Xu" userId="2ef8d03b0d59ea36" providerId="LiveId" clId="{0BD3D5CF-4D75-4F2D-818A-E983B02A9242}" dt="2020-07-27T04:51:57.905" v="558" actId="26606"/>
          <ac:picMkLst>
            <pc:docMk/>
            <pc:sldMk cId="2967941504" sldId="269"/>
            <ac:picMk id="52" creationId="{4AC1383A-2DFB-422E-8FB2-1CABD96DDF9B}"/>
          </ac:picMkLst>
        </pc:picChg>
      </pc:sldChg>
      <pc:sldChg chg="del">
        <pc:chgData name="Xu" userId="2ef8d03b0d59ea36" providerId="LiveId" clId="{0BD3D5CF-4D75-4F2D-818A-E983B02A9242}" dt="2020-07-27T04:46:50.539" v="0" actId="47"/>
        <pc:sldMkLst>
          <pc:docMk/>
          <pc:sldMk cId="623297644" sldId="270"/>
        </pc:sldMkLst>
      </pc:sldChg>
      <pc:sldChg chg="modSp new mod">
        <pc:chgData name="Xu" userId="2ef8d03b0d59ea36" providerId="LiveId" clId="{0BD3D5CF-4D75-4F2D-818A-E983B02A9242}" dt="2020-07-27T05:05:44.494" v="1968" actId="20577"/>
        <pc:sldMkLst>
          <pc:docMk/>
          <pc:sldMk cId="3672754592" sldId="270"/>
        </pc:sldMkLst>
        <pc:spChg chg="mod">
          <ac:chgData name="Xu" userId="2ef8d03b0d59ea36" providerId="LiveId" clId="{0BD3D5CF-4D75-4F2D-818A-E983B02A9242}" dt="2020-07-27T04:54:09.376" v="795"/>
          <ac:spMkLst>
            <pc:docMk/>
            <pc:sldMk cId="3672754592" sldId="270"/>
            <ac:spMk id="2" creationId="{ED942C37-8441-4133-9268-3BE3E92A8CC6}"/>
          </ac:spMkLst>
        </pc:spChg>
        <pc:spChg chg="mod">
          <ac:chgData name="Xu" userId="2ef8d03b0d59ea36" providerId="LiveId" clId="{0BD3D5CF-4D75-4F2D-818A-E983B02A9242}" dt="2020-07-27T05:05:44.494" v="1968" actId="20577"/>
          <ac:spMkLst>
            <pc:docMk/>
            <pc:sldMk cId="3672754592" sldId="270"/>
            <ac:spMk id="3" creationId="{FCA97345-6E24-4425-951F-3F2E06021520}"/>
          </ac:spMkLst>
        </pc:spChg>
      </pc:sldChg>
      <pc:sldChg chg="del">
        <pc:chgData name="Xu" userId="2ef8d03b0d59ea36" providerId="LiveId" clId="{0BD3D5CF-4D75-4F2D-818A-E983B02A9242}" dt="2020-07-27T04:46:50.539" v="0" actId="47"/>
        <pc:sldMkLst>
          <pc:docMk/>
          <pc:sldMk cId="55991947" sldId="271"/>
        </pc:sldMkLst>
      </pc:sldChg>
      <pc:sldChg chg="modSp new del mod">
        <pc:chgData name="Xu" userId="2ef8d03b0d59ea36" providerId="LiveId" clId="{0BD3D5CF-4D75-4F2D-818A-E983B02A9242}" dt="2020-07-27T04:56:02.409" v="1014" actId="680"/>
        <pc:sldMkLst>
          <pc:docMk/>
          <pc:sldMk cId="418910510" sldId="271"/>
        </pc:sldMkLst>
        <pc:spChg chg="mod">
          <ac:chgData name="Xu" userId="2ef8d03b0d59ea36" providerId="LiveId" clId="{0BD3D5CF-4D75-4F2D-818A-E983B02A9242}" dt="2020-07-27T04:56:01.924" v="1013"/>
          <ac:spMkLst>
            <pc:docMk/>
            <pc:sldMk cId="418910510" sldId="271"/>
            <ac:spMk id="2" creationId="{C89ECB39-1DB2-4BFC-A94A-BCB6EF33B3D7}"/>
          </ac:spMkLst>
        </pc:spChg>
      </pc:sldChg>
      <pc:sldChg chg="addSp delSp modSp new mod">
        <pc:chgData name="Xu" userId="2ef8d03b0d59ea36" providerId="LiveId" clId="{0BD3D5CF-4D75-4F2D-818A-E983B02A9242}" dt="2020-07-27T04:56:40.028" v="1095" actId="122"/>
        <pc:sldMkLst>
          <pc:docMk/>
          <pc:sldMk cId="2289604115" sldId="271"/>
        </pc:sldMkLst>
        <pc:spChg chg="mod">
          <ac:chgData name="Xu" userId="2ef8d03b0d59ea36" providerId="LiveId" clId="{0BD3D5CF-4D75-4F2D-818A-E983B02A9242}" dt="2020-07-27T04:56:06.505" v="1021"/>
          <ac:spMkLst>
            <pc:docMk/>
            <pc:sldMk cId="2289604115" sldId="271"/>
            <ac:spMk id="2" creationId="{8EF83284-EF85-4627-8766-54886FD2081D}"/>
          </ac:spMkLst>
        </pc:spChg>
        <pc:spChg chg="mod">
          <ac:chgData name="Xu" userId="2ef8d03b0d59ea36" providerId="LiveId" clId="{0BD3D5CF-4D75-4F2D-818A-E983B02A9242}" dt="2020-07-27T04:56:37.905" v="1094" actId="122"/>
          <ac:spMkLst>
            <pc:docMk/>
            <pc:sldMk cId="2289604115" sldId="271"/>
            <ac:spMk id="3" creationId="{39B2B014-FD39-4037-BD24-51F6DCB79804}"/>
          </ac:spMkLst>
        </pc:spChg>
        <pc:spChg chg="del">
          <ac:chgData name="Xu" userId="2ef8d03b0d59ea36" providerId="LiveId" clId="{0BD3D5CF-4D75-4F2D-818A-E983B02A9242}" dt="2020-07-27T04:56:20.141" v="1092" actId="22"/>
          <ac:spMkLst>
            <pc:docMk/>
            <pc:sldMk cId="2289604115" sldId="271"/>
            <ac:spMk id="4" creationId="{5585E80A-4BD5-4739-8DF9-EB4C57139FEF}"/>
          </ac:spMkLst>
        </pc:spChg>
        <pc:spChg chg="mod">
          <ac:chgData name="Xu" userId="2ef8d03b0d59ea36" providerId="LiveId" clId="{0BD3D5CF-4D75-4F2D-818A-E983B02A9242}" dt="2020-07-27T04:56:40.028" v="1095" actId="122"/>
          <ac:spMkLst>
            <pc:docMk/>
            <pc:sldMk cId="2289604115" sldId="271"/>
            <ac:spMk id="5" creationId="{C490ACB1-D07A-4806-B86F-53DA55067C14}"/>
          </ac:spMkLst>
        </pc:spChg>
        <pc:spChg chg="del">
          <ac:chgData name="Xu" userId="2ef8d03b0d59ea36" providerId="LiveId" clId="{0BD3D5CF-4D75-4F2D-818A-E983B02A9242}" dt="2020-07-27T04:56:33.129" v="1093" actId="22"/>
          <ac:spMkLst>
            <pc:docMk/>
            <pc:sldMk cId="2289604115" sldId="271"/>
            <ac:spMk id="6" creationId="{85F1C731-1C6D-4264-A7FF-65F30A1815A6}"/>
          </ac:spMkLst>
        </pc:spChg>
        <pc:picChg chg="add mod ord">
          <ac:chgData name="Xu" userId="2ef8d03b0d59ea36" providerId="LiveId" clId="{0BD3D5CF-4D75-4F2D-818A-E983B02A9242}" dt="2020-07-27T04:56:20.141" v="1092" actId="22"/>
          <ac:picMkLst>
            <pc:docMk/>
            <pc:sldMk cId="2289604115" sldId="271"/>
            <ac:picMk id="8" creationId="{8ED62B80-70EC-4921-A0A9-4D4DBF375957}"/>
          </ac:picMkLst>
        </pc:picChg>
        <pc:picChg chg="add mod ord">
          <ac:chgData name="Xu" userId="2ef8d03b0d59ea36" providerId="LiveId" clId="{0BD3D5CF-4D75-4F2D-818A-E983B02A9242}" dt="2020-07-27T04:56:33.129" v="1093" actId="22"/>
          <ac:picMkLst>
            <pc:docMk/>
            <pc:sldMk cId="2289604115" sldId="271"/>
            <ac:picMk id="10" creationId="{31CF71DB-7ECF-42A3-9ECB-380FEDA7A9D9}"/>
          </ac:picMkLst>
        </pc:picChg>
      </pc:sldChg>
      <pc:sldChg chg="del">
        <pc:chgData name="Xu" userId="2ef8d03b0d59ea36" providerId="LiveId" clId="{0BD3D5CF-4D75-4F2D-818A-E983B02A9242}" dt="2020-07-27T04:46:50.539" v="0" actId="47"/>
        <pc:sldMkLst>
          <pc:docMk/>
          <pc:sldMk cId="1451111282" sldId="272"/>
        </pc:sldMkLst>
      </pc:sldChg>
      <pc:sldChg chg="addSp delSp modSp new mod setBg">
        <pc:chgData name="Xu" userId="2ef8d03b0d59ea36" providerId="LiveId" clId="{0BD3D5CF-4D75-4F2D-818A-E983B02A9242}" dt="2020-07-27T04:59:12.277" v="1236" actId="1076"/>
        <pc:sldMkLst>
          <pc:docMk/>
          <pc:sldMk cId="2134633032" sldId="272"/>
        </pc:sldMkLst>
        <pc:spChg chg="mod">
          <ac:chgData name="Xu" userId="2ef8d03b0d59ea36" providerId="LiveId" clId="{0BD3D5CF-4D75-4F2D-818A-E983B02A9242}" dt="2020-07-27T04:58:59.072" v="1232"/>
          <ac:spMkLst>
            <pc:docMk/>
            <pc:sldMk cId="2134633032" sldId="272"/>
            <ac:spMk id="2" creationId="{421B2C2B-05F8-4167-A9FE-756B0D5F53C7}"/>
          </ac:spMkLst>
        </pc:spChg>
        <pc:spChg chg="del">
          <ac:chgData name="Xu" userId="2ef8d03b0d59ea36" providerId="LiveId" clId="{0BD3D5CF-4D75-4F2D-818A-E983B02A9242}" dt="2020-07-27T04:58:08.166" v="1135" actId="22"/>
          <ac:spMkLst>
            <pc:docMk/>
            <pc:sldMk cId="2134633032" sldId="272"/>
            <ac:spMk id="3" creationId="{B0A43827-C2E3-4756-B0B2-02CE898952F3}"/>
          </ac:spMkLst>
        </pc:spChg>
        <pc:spChg chg="add del">
          <ac:chgData name="Xu" userId="2ef8d03b0d59ea36" providerId="LiveId" clId="{0BD3D5CF-4D75-4F2D-818A-E983B02A9242}" dt="2020-07-27T04:58:18.428" v="1137" actId="26606"/>
          <ac:spMkLst>
            <pc:docMk/>
            <pc:sldMk cId="2134633032" sldId="272"/>
            <ac:spMk id="9" creationId="{1B56B772-EAD6-4070-9584-09F7944C9AA1}"/>
          </ac:spMkLst>
        </pc:spChg>
        <pc:picChg chg="add mod ord">
          <ac:chgData name="Xu" userId="2ef8d03b0d59ea36" providerId="LiveId" clId="{0BD3D5CF-4D75-4F2D-818A-E983B02A9242}" dt="2020-07-27T04:59:12.277" v="1236" actId="1076"/>
          <ac:picMkLst>
            <pc:docMk/>
            <pc:sldMk cId="2134633032" sldId="272"/>
            <ac:picMk id="5" creationId="{D868F976-176E-4D97-A9C9-8D69313E5C6B}"/>
          </ac:picMkLst>
        </pc:picChg>
      </pc:sldChg>
      <pc:sldChg chg="addSp delSp modSp new mod">
        <pc:chgData name="Xu" userId="2ef8d03b0d59ea36" providerId="LiveId" clId="{0BD3D5CF-4D75-4F2D-818A-E983B02A9242}" dt="2020-07-27T04:59:57.897" v="1364" actId="1076"/>
        <pc:sldMkLst>
          <pc:docMk/>
          <pc:sldMk cId="624956040" sldId="273"/>
        </pc:sldMkLst>
        <pc:spChg chg="mod">
          <ac:chgData name="Xu" userId="2ef8d03b0d59ea36" providerId="LiveId" clId="{0BD3D5CF-4D75-4F2D-818A-E983B02A9242}" dt="2020-07-27T04:59:35.969" v="1360"/>
          <ac:spMkLst>
            <pc:docMk/>
            <pc:sldMk cId="624956040" sldId="273"/>
            <ac:spMk id="2" creationId="{9E65BDEF-EEA0-4C1A-B616-C68E4C20956A}"/>
          </ac:spMkLst>
        </pc:spChg>
        <pc:spChg chg="del">
          <ac:chgData name="Xu" userId="2ef8d03b0d59ea36" providerId="LiveId" clId="{0BD3D5CF-4D75-4F2D-818A-E983B02A9242}" dt="2020-07-27T04:59:48.754" v="1361" actId="22"/>
          <ac:spMkLst>
            <pc:docMk/>
            <pc:sldMk cId="624956040" sldId="273"/>
            <ac:spMk id="3" creationId="{44D58FA3-192A-4071-A31E-24583D848354}"/>
          </ac:spMkLst>
        </pc:spChg>
        <pc:picChg chg="add mod ord">
          <ac:chgData name="Xu" userId="2ef8d03b0d59ea36" providerId="LiveId" clId="{0BD3D5CF-4D75-4F2D-818A-E983B02A9242}" dt="2020-07-27T04:59:57.897" v="1364" actId="1076"/>
          <ac:picMkLst>
            <pc:docMk/>
            <pc:sldMk cId="624956040" sldId="273"/>
            <ac:picMk id="5" creationId="{E9C5A9D8-707C-44EC-B29A-F6B5FBDAD81B}"/>
          </ac:picMkLst>
        </pc:picChg>
      </pc:sldChg>
      <pc:sldChg chg="del">
        <pc:chgData name="Xu" userId="2ef8d03b0d59ea36" providerId="LiveId" clId="{0BD3D5CF-4D75-4F2D-818A-E983B02A9242}" dt="2020-07-27T04:46:50.539" v="0" actId="47"/>
        <pc:sldMkLst>
          <pc:docMk/>
          <pc:sldMk cId="1702696122" sldId="273"/>
        </pc:sldMkLst>
      </pc:sldChg>
      <pc:sldChg chg="addSp delSp modSp new mod setBg">
        <pc:chgData name="Xu" userId="2ef8d03b0d59ea36" providerId="LiveId" clId="{0BD3D5CF-4D75-4F2D-818A-E983B02A9242}" dt="2020-07-27T05:04:00.832" v="1762" actId="13926"/>
        <pc:sldMkLst>
          <pc:docMk/>
          <pc:sldMk cId="1451830035" sldId="274"/>
        </pc:sldMkLst>
        <pc:spChg chg="mod">
          <ac:chgData name="Xu" userId="2ef8d03b0d59ea36" providerId="LiveId" clId="{0BD3D5CF-4D75-4F2D-818A-E983B02A9242}" dt="2020-07-27T05:02:14.072" v="1479" actId="26606"/>
          <ac:spMkLst>
            <pc:docMk/>
            <pc:sldMk cId="1451830035" sldId="274"/>
            <ac:spMk id="2" creationId="{1F5080A6-F5EE-4134-9F63-760A4132C6AB}"/>
          </ac:spMkLst>
        </pc:spChg>
        <pc:spChg chg="del">
          <ac:chgData name="Xu" userId="2ef8d03b0d59ea36" providerId="LiveId" clId="{0BD3D5CF-4D75-4F2D-818A-E983B02A9242}" dt="2020-07-27T05:01:33.149" v="1389" actId="22"/>
          <ac:spMkLst>
            <pc:docMk/>
            <pc:sldMk cId="1451830035" sldId="274"/>
            <ac:spMk id="3" creationId="{03BA141B-FA0B-44B9-9415-C6D53AEA3EF8}"/>
          </ac:spMkLst>
        </pc:spChg>
        <pc:spChg chg="add mod">
          <ac:chgData name="Xu" userId="2ef8d03b0d59ea36" providerId="LiveId" clId="{0BD3D5CF-4D75-4F2D-818A-E983B02A9242}" dt="2020-07-27T05:04:00.832" v="1762" actId="13926"/>
          <ac:spMkLst>
            <pc:docMk/>
            <pc:sldMk cId="1451830035" sldId="274"/>
            <ac:spMk id="9" creationId="{CEB6F57C-E9C0-4FD3-8CD2-95166B869D71}"/>
          </ac:spMkLst>
        </pc:spChg>
        <pc:spChg chg="add del">
          <ac:chgData name="Xu" userId="2ef8d03b0d59ea36" providerId="LiveId" clId="{0BD3D5CF-4D75-4F2D-818A-E983B02A9242}" dt="2020-07-27T05:02:14.072" v="1479" actId="26606"/>
          <ac:spMkLst>
            <pc:docMk/>
            <pc:sldMk cId="1451830035" sldId="274"/>
            <ac:spMk id="12" creationId="{1395ACAC-577D-4FAD-955D-280C3D104ADF}"/>
          </ac:spMkLst>
        </pc:spChg>
        <pc:spChg chg="add del">
          <ac:chgData name="Xu" userId="2ef8d03b0d59ea36" providerId="LiveId" clId="{0BD3D5CF-4D75-4F2D-818A-E983B02A9242}" dt="2020-07-27T05:02:14.072" v="1479" actId="26606"/>
          <ac:spMkLst>
            <pc:docMk/>
            <pc:sldMk cId="1451830035" sldId="274"/>
            <ac:spMk id="16" creationId="{0AB11C2E-6CA2-4822-BF14-C1C9A6BC6CAA}"/>
          </ac:spMkLst>
        </pc:spChg>
        <pc:spChg chg="add del">
          <ac:chgData name="Xu" userId="2ef8d03b0d59ea36" providerId="LiveId" clId="{0BD3D5CF-4D75-4F2D-818A-E983B02A9242}" dt="2020-07-27T05:02:14.072" v="1479" actId="26606"/>
          <ac:spMkLst>
            <pc:docMk/>
            <pc:sldMk cId="1451830035" sldId="274"/>
            <ac:spMk id="18" creationId="{38B3A2B2-7BBB-4E52-8C30-BE2A6F346B37}"/>
          </ac:spMkLst>
        </pc:spChg>
        <pc:spChg chg="add del">
          <ac:chgData name="Xu" userId="2ef8d03b0d59ea36" providerId="LiveId" clId="{0BD3D5CF-4D75-4F2D-818A-E983B02A9242}" dt="2020-07-27T05:02:14.072" v="1479" actId="26606"/>
          <ac:spMkLst>
            <pc:docMk/>
            <pc:sldMk cId="1451830035" sldId="274"/>
            <ac:spMk id="22" creationId="{09D6A950-3339-40EB-8972-64F44542D3FF}"/>
          </ac:spMkLst>
        </pc:spChg>
        <pc:spChg chg="add">
          <ac:chgData name="Xu" userId="2ef8d03b0d59ea36" providerId="LiveId" clId="{0BD3D5CF-4D75-4F2D-818A-E983B02A9242}" dt="2020-07-27T05:02:14.072" v="1479" actId="26606"/>
          <ac:spMkLst>
            <pc:docMk/>
            <pc:sldMk cId="1451830035" sldId="274"/>
            <ac:spMk id="27" creationId="{A1698906-F123-49CB-B633-247AC48701BD}"/>
          </ac:spMkLst>
        </pc:spChg>
        <pc:spChg chg="add">
          <ac:chgData name="Xu" userId="2ef8d03b0d59ea36" providerId="LiveId" clId="{0BD3D5CF-4D75-4F2D-818A-E983B02A9242}" dt="2020-07-27T05:02:14.072" v="1479" actId="26606"/>
          <ac:spMkLst>
            <pc:docMk/>
            <pc:sldMk cId="1451830035" sldId="274"/>
            <ac:spMk id="31" creationId="{5D86D9DA-31E3-48ED-9F77-2D8B649BD4E0}"/>
          </ac:spMkLst>
        </pc:spChg>
        <pc:spChg chg="add">
          <ac:chgData name="Xu" userId="2ef8d03b0d59ea36" providerId="LiveId" clId="{0BD3D5CF-4D75-4F2D-818A-E983B02A9242}" dt="2020-07-27T05:02:14.072" v="1479" actId="26606"/>
          <ac:spMkLst>
            <pc:docMk/>
            <pc:sldMk cId="1451830035" sldId="274"/>
            <ac:spMk id="33" creationId="{04C6B320-AA89-4C19-89F7-71D46B26BA6B}"/>
          </ac:spMkLst>
        </pc:spChg>
        <pc:spChg chg="add">
          <ac:chgData name="Xu" userId="2ef8d03b0d59ea36" providerId="LiveId" clId="{0BD3D5CF-4D75-4F2D-818A-E983B02A9242}" dt="2020-07-27T05:02:14.072" v="1479" actId="26606"/>
          <ac:spMkLst>
            <pc:docMk/>
            <pc:sldMk cId="1451830035" sldId="274"/>
            <ac:spMk id="37" creationId="{645EE119-0AC6-45BA-AE5E-A86AFE1C74C0}"/>
          </ac:spMkLst>
        </pc:spChg>
        <pc:picChg chg="add mod ord">
          <ac:chgData name="Xu" userId="2ef8d03b0d59ea36" providerId="LiveId" clId="{0BD3D5CF-4D75-4F2D-818A-E983B02A9242}" dt="2020-07-27T05:02:14.072" v="1479" actId="26606"/>
          <ac:picMkLst>
            <pc:docMk/>
            <pc:sldMk cId="1451830035" sldId="274"/>
            <ac:picMk id="5" creationId="{655230B3-5ADF-451E-B8BA-DCCA0253C337}"/>
          </ac:picMkLst>
        </pc:picChg>
        <pc:picChg chg="add del">
          <ac:chgData name="Xu" userId="2ef8d03b0d59ea36" providerId="LiveId" clId="{0BD3D5CF-4D75-4F2D-818A-E983B02A9242}" dt="2020-07-27T05:02:14.072" v="1479" actId="26606"/>
          <ac:picMkLst>
            <pc:docMk/>
            <pc:sldMk cId="1451830035" sldId="274"/>
            <ac:picMk id="14" creationId="{E228037F-2EF2-4A1A-8D1D-D08F2C98AD63}"/>
          </ac:picMkLst>
        </pc:picChg>
        <pc:picChg chg="add del">
          <ac:chgData name="Xu" userId="2ef8d03b0d59ea36" providerId="LiveId" clId="{0BD3D5CF-4D75-4F2D-818A-E983B02A9242}" dt="2020-07-27T05:02:14.072" v="1479" actId="26606"/>
          <ac:picMkLst>
            <pc:docMk/>
            <pc:sldMk cId="1451830035" sldId="274"/>
            <ac:picMk id="20" creationId="{FFF756FE-278B-4106-BB2E-DB87CF02DFB5}"/>
          </ac:picMkLst>
        </pc:picChg>
        <pc:picChg chg="add">
          <ac:chgData name="Xu" userId="2ef8d03b0d59ea36" providerId="LiveId" clId="{0BD3D5CF-4D75-4F2D-818A-E983B02A9242}" dt="2020-07-27T05:02:14.072" v="1479" actId="26606"/>
          <ac:picMkLst>
            <pc:docMk/>
            <pc:sldMk cId="1451830035" sldId="274"/>
            <ac:picMk id="29" creationId="{12AFB628-1D2A-4F5A-8E9E-2C8E917B59E8}"/>
          </ac:picMkLst>
        </pc:picChg>
        <pc:picChg chg="add">
          <ac:chgData name="Xu" userId="2ef8d03b0d59ea36" providerId="LiveId" clId="{0BD3D5CF-4D75-4F2D-818A-E983B02A9242}" dt="2020-07-27T05:02:14.072" v="1479" actId="26606"/>
          <ac:picMkLst>
            <pc:docMk/>
            <pc:sldMk cId="1451830035" sldId="274"/>
            <ac:picMk id="35" creationId="{4AC1383A-2DFB-422E-8FB2-1CABD96DDF9B}"/>
          </ac:picMkLst>
        </pc:picChg>
      </pc:sldChg>
      <pc:sldChg chg="del">
        <pc:chgData name="Xu" userId="2ef8d03b0d59ea36" providerId="LiveId" clId="{0BD3D5CF-4D75-4F2D-818A-E983B02A9242}" dt="2020-07-27T04:46:50.539" v="0" actId="47"/>
        <pc:sldMkLst>
          <pc:docMk/>
          <pc:sldMk cId="3386320862" sldId="274"/>
        </pc:sldMkLst>
      </pc:sldChg>
      <pc:sldChg chg="addSp delSp modSp new mod setBg">
        <pc:chgData name="Xu" userId="2ef8d03b0d59ea36" providerId="LiveId" clId="{0BD3D5CF-4D75-4F2D-818A-E983B02A9242}" dt="2020-07-27T05:09:44.883" v="2370"/>
        <pc:sldMkLst>
          <pc:docMk/>
          <pc:sldMk cId="746591174" sldId="275"/>
        </pc:sldMkLst>
        <pc:spChg chg="mod">
          <ac:chgData name="Xu" userId="2ef8d03b0d59ea36" providerId="LiveId" clId="{0BD3D5CF-4D75-4F2D-818A-E983B02A9242}" dt="2020-07-27T05:09:44.883" v="2370"/>
          <ac:spMkLst>
            <pc:docMk/>
            <pc:sldMk cId="746591174" sldId="275"/>
            <ac:spMk id="2" creationId="{4F4552E2-6CF1-48A7-AE69-FC665F6A6E64}"/>
          </ac:spMkLst>
        </pc:spChg>
        <pc:spChg chg="del">
          <ac:chgData name="Xu" userId="2ef8d03b0d59ea36" providerId="LiveId" clId="{0BD3D5CF-4D75-4F2D-818A-E983B02A9242}" dt="2020-07-27T05:06:44.303" v="1972" actId="22"/>
          <ac:spMkLst>
            <pc:docMk/>
            <pc:sldMk cId="746591174" sldId="275"/>
            <ac:spMk id="3" creationId="{75383375-5053-4F64-B452-DC9C13760EF4}"/>
          </ac:spMkLst>
        </pc:spChg>
        <pc:spChg chg="mod">
          <ac:chgData name="Xu" userId="2ef8d03b0d59ea36" providerId="LiveId" clId="{0BD3D5CF-4D75-4F2D-818A-E983B02A9242}" dt="2020-07-27T05:09:17.619" v="2341"/>
          <ac:spMkLst>
            <pc:docMk/>
            <pc:sldMk cId="746591174" sldId="275"/>
            <ac:spMk id="4" creationId="{EBED0D51-A98D-4DBF-B548-ADE28D047083}"/>
          </ac:spMkLst>
        </pc:spChg>
        <pc:spChg chg="add del">
          <ac:chgData name="Xu" userId="2ef8d03b0d59ea36" providerId="LiveId" clId="{0BD3D5CF-4D75-4F2D-818A-E983B02A9242}" dt="2020-07-27T05:06:48.959" v="1974" actId="26606"/>
          <ac:spMkLst>
            <pc:docMk/>
            <pc:sldMk cId="746591174" sldId="275"/>
            <ac:spMk id="17" creationId="{D1ECADA1-6568-4D5A-A631-CFD8768936FC}"/>
          </ac:spMkLst>
        </pc:spChg>
        <pc:spChg chg="add del">
          <ac:chgData name="Xu" userId="2ef8d03b0d59ea36" providerId="LiveId" clId="{0BD3D5CF-4D75-4F2D-818A-E983B02A9242}" dt="2020-07-27T05:06:48.959" v="1974" actId="26606"/>
          <ac:spMkLst>
            <pc:docMk/>
            <pc:sldMk cId="746591174" sldId="275"/>
            <ac:spMk id="19" creationId="{681D3C41-CC87-4DF9-A716-CDF0E23D21B0}"/>
          </ac:spMkLst>
        </pc:spChg>
        <pc:spChg chg="add del">
          <ac:chgData name="Xu" userId="2ef8d03b0d59ea36" providerId="LiveId" clId="{0BD3D5CF-4D75-4F2D-818A-E983B02A9242}" dt="2020-07-27T05:06:48.959" v="1974" actId="26606"/>
          <ac:spMkLst>
            <pc:docMk/>
            <pc:sldMk cId="746591174" sldId="275"/>
            <ac:spMk id="21" creationId="{1395ACAC-577D-4FAD-955D-280C3D104ADF}"/>
          </ac:spMkLst>
        </pc:spChg>
        <pc:spChg chg="add del">
          <ac:chgData name="Xu" userId="2ef8d03b0d59ea36" providerId="LiveId" clId="{0BD3D5CF-4D75-4F2D-818A-E983B02A9242}" dt="2020-07-27T05:06:48.959" v="1974" actId="26606"/>
          <ac:spMkLst>
            <pc:docMk/>
            <pc:sldMk cId="746591174" sldId="275"/>
            <ac:spMk id="25" creationId="{0AB11C2E-6CA2-4822-BF14-C1C9A6BC6CAA}"/>
          </ac:spMkLst>
        </pc:spChg>
        <pc:spChg chg="add del">
          <ac:chgData name="Xu" userId="2ef8d03b0d59ea36" providerId="LiveId" clId="{0BD3D5CF-4D75-4F2D-818A-E983B02A9242}" dt="2020-07-27T05:06:48.959" v="1974" actId="26606"/>
          <ac:spMkLst>
            <pc:docMk/>
            <pc:sldMk cId="746591174" sldId="275"/>
            <ac:spMk id="27" creationId="{38B3A2B2-7BBB-4E52-8C30-BE2A6F346B37}"/>
          </ac:spMkLst>
        </pc:spChg>
        <pc:spChg chg="add del">
          <ac:chgData name="Xu" userId="2ef8d03b0d59ea36" providerId="LiveId" clId="{0BD3D5CF-4D75-4F2D-818A-E983B02A9242}" dt="2020-07-27T05:06:48.959" v="1974" actId="26606"/>
          <ac:spMkLst>
            <pc:docMk/>
            <pc:sldMk cId="746591174" sldId="275"/>
            <ac:spMk id="31" creationId="{09D6A950-3339-40EB-8972-64F44542D3FF}"/>
          </ac:spMkLst>
        </pc:spChg>
        <pc:spChg chg="add">
          <ac:chgData name="Xu" userId="2ef8d03b0d59ea36" providerId="LiveId" clId="{0BD3D5CF-4D75-4F2D-818A-E983B02A9242}" dt="2020-07-27T05:06:48.990" v="1975" actId="26606"/>
          <ac:spMkLst>
            <pc:docMk/>
            <pc:sldMk cId="746591174" sldId="275"/>
            <ac:spMk id="36" creationId="{D1ECADA1-6568-4D5A-A631-CFD8768936FC}"/>
          </ac:spMkLst>
        </pc:spChg>
        <pc:spChg chg="add">
          <ac:chgData name="Xu" userId="2ef8d03b0d59ea36" providerId="LiveId" clId="{0BD3D5CF-4D75-4F2D-818A-E983B02A9242}" dt="2020-07-27T05:06:48.990" v="1975" actId="26606"/>
          <ac:spMkLst>
            <pc:docMk/>
            <pc:sldMk cId="746591174" sldId="275"/>
            <ac:spMk id="37" creationId="{681D3C41-CC87-4DF9-A716-CDF0E23D21B0}"/>
          </ac:spMkLst>
        </pc:spChg>
        <pc:spChg chg="add">
          <ac:chgData name="Xu" userId="2ef8d03b0d59ea36" providerId="LiveId" clId="{0BD3D5CF-4D75-4F2D-818A-E983B02A9242}" dt="2020-07-27T05:06:48.990" v="1975" actId="26606"/>
          <ac:spMkLst>
            <pc:docMk/>
            <pc:sldMk cId="746591174" sldId="275"/>
            <ac:spMk id="38" creationId="{A1698906-F123-49CB-B633-247AC48701BD}"/>
          </ac:spMkLst>
        </pc:spChg>
        <pc:spChg chg="add">
          <ac:chgData name="Xu" userId="2ef8d03b0d59ea36" providerId="LiveId" clId="{0BD3D5CF-4D75-4F2D-818A-E983B02A9242}" dt="2020-07-27T05:06:48.990" v="1975" actId="26606"/>
          <ac:spMkLst>
            <pc:docMk/>
            <pc:sldMk cId="746591174" sldId="275"/>
            <ac:spMk id="40" creationId="{5D86D9DA-31E3-48ED-9F77-2D8B649BD4E0}"/>
          </ac:spMkLst>
        </pc:spChg>
        <pc:spChg chg="add">
          <ac:chgData name="Xu" userId="2ef8d03b0d59ea36" providerId="LiveId" clId="{0BD3D5CF-4D75-4F2D-818A-E983B02A9242}" dt="2020-07-27T05:06:48.990" v="1975" actId="26606"/>
          <ac:spMkLst>
            <pc:docMk/>
            <pc:sldMk cId="746591174" sldId="275"/>
            <ac:spMk id="41" creationId="{04C6B320-AA89-4C19-89F7-71D46B26BA6B}"/>
          </ac:spMkLst>
        </pc:spChg>
        <pc:spChg chg="add">
          <ac:chgData name="Xu" userId="2ef8d03b0d59ea36" providerId="LiveId" clId="{0BD3D5CF-4D75-4F2D-818A-E983B02A9242}" dt="2020-07-27T05:06:48.990" v="1975" actId="26606"/>
          <ac:spMkLst>
            <pc:docMk/>
            <pc:sldMk cId="746591174" sldId="275"/>
            <ac:spMk id="43" creationId="{645EE119-0AC6-45BA-AE5E-A86AFE1C74C0}"/>
          </ac:spMkLst>
        </pc:spChg>
        <pc:picChg chg="add mod ord">
          <ac:chgData name="Xu" userId="2ef8d03b0d59ea36" providerId="LiveId" clId="{0BD3D5CF-4D75-4F2D-818A-E983B02A9242}" dt="2020-07-27T05:06:48.990" v="1975" actId="26606"/>
          <ac:picMkLst>
            <pc:docMk/>
            <pc:sldMk cId="746591174" sldId="275"/>
            <ac:picMk id="6" creationId="{B1FB8F67-A774-4C48-B046-C1DA70FEAB82}"/>
          </ac:picMkLst>
        </pc:picChg>
        <pc:picChg chg="add del">
          <ac:chgData name="Xu" userId="2ef8d03b0d59ea36" providerId="LiveId" clId="{0BD3D5CF-4D75-4F2D-818A-E983B02A9242}" dt="2020-07-27T05:06:48.959" v="1974" actId="26606"/>
          <ac:picMkLst>
            <pc:docMk/>
            <pc:sldMk cId="746591174" sldId="275"/>
            <ac:picMk id="11" creationId="{9B9C2B48-3899-4B1D-B526-C35DFD16BC01}"/>
          </ac:picMkLst>
        </pc:picChg>
        <pc:picChg chg="add del">
          <ac:chgData name="Xu" userId="2ef8d03b0d59ea36" providerId="LiveId" clId="{0BD3D5CF-4D75-4F2D-818A-E983B02A9242}" dt="2020-07-27T05:06:48.959" v="1974" actId="26606"/>
          <ac:picMkLst>
            <pc:docMk/>
            <pc:sldMk cId="746591174" sldId="275"/>
            <ac:picMk id="13" creationId="{7B1BCBEC-C5E7-469F-92CF-05506BB6E22D}"/>
          </ac:picMkLst>
        </pc:picChg>
        <pc:picChg chg="add del">
          <ac:chgData name="Xu" userId="2ef8d03b0d59ea36" providerId="LiveId" clId="{0BD3D5CF-4D75-4F2D-818A-E983B02A9242}" dt="2020-07-27T05:06:48.959" v="1974" actId="26606"/>
          <ac:picMkLst>
            <pc:docMk/>
            <pc:sldMk cId="746591174" sldId="275"/>
            <ac:picMk id="15" creationId="{2A078177-9A72-44C2-BDC1-C1F346162BF8}"/>
          </ac:picMkLst>
        </pc:picChg>
        <pc:picChg chg="add del">
          <ac:chgData name="Xu" userId="2ef8d03b0d59ea36" providerId="LiveId" clId="{0BD3D5CF-4D75-4F2D-818A-E983B02A9242}" dt="2020-07-27T05:06:48.959" v="1974" actId="26606"/>
          <ac:picMkLst>
            <pc:docMk/>
            <pc:sldMk cId="746591174" sldId="275"/>
            <ac:picMk id="23" creationId="{E228037F-2EF2-4A1A-8D1D-D08F2C98AD63}"/>
          </ac:picMkLst>
        </pc:picChg>
        <pc:picChg chg="add del">
          <ac:chgData name="Xu" userId="2ef8d03b0d59ea36" providerId="LiveId" clId="{0BD3D5CF-4D75-4F2D-818A-E983B02A9242}" dt="2020-07-27T05:06:48.959" v="1974" actId="26606"/>
          <ac:picMkLst>
            <pc:docMk/>
            <pc:sldMk cId="746591174" sldId="275"/>
            <ac:picMk id="29" creationId="{FFF756FE-278B-4106-BB2E-DB87CF02DFB5}"/>
          </ac:picMkLst>
        </pc:picChg>
        <pc:picChg chg="add">
          <ac:chgData name="Xu" userId="2ef8d03b0d59ea36" providerId="LiveId" clId="{0BD3D5CF-4D75-4F2D-818A-E983B02A9242}" dt="2020-07-27T05:06:48.990" v="1975" actId="26606"/>
          <ac:picMkLst>
            <pc:docMk/>
            <pc:sldMk cId="746591174" sldId="275"/>
            <ac:picMk id="33" creationId="{9B9C2B48-3899-4B1D-B526-C35DFD16BC01}"/>
          </ac:picMkLst>
        </pc:picChg>
        <pc:picChg chg="add">
          <ac:chgData name="Xu" userId="2ef8d03b0d59ea36" providerId="LiveId" clId="{0BD3D5CF-4D75-4F2D-818A-E983B02A9242}" dt="2020-07-27T05:06:48.990" v="1975" actId="26606"/>
          <ac:picMkLst>
            <pc:docMk/>
            <pc:sldMk cId="746591174" sldId="275"/>
            <ac:picMk id="34" creationId="{7B1BCBEC-C5E7-469F-92CF-05506BB6E22D}"/>
          </ac:picMkLst>
        </pc:picChg>
        <pc:picChg chg="add">
          <ac:chgData name="Xu" userId="2ef8d03b0d59ea36" providerId="LiveId" clId="{0BD3D5CF-4D75-4F2D-818A-E983B02A9242}" dt="2020-07-27T05:06:48.990" v="1975" actId="26606"/>
          <ac:picMkLst>
            <pc:docMk/>
            <pc:sldMk cId="746591174" sldId="275"/>
            <ac:picMk id="35" creationId="{2A078177-9A72-44C2-BDC1-C1F346162BF8}"/>
          </ac:picMkLst>
        </pc:picChg>
        <pc:picChg chg="add">
          <ac:chgData name="Xu" userId="2ef8d03b0d59ea36" providerId="LiveId" clId="{0BD3D5CF-4D75-4F2D-818A-E983B02A9242}" dt="2020-07-27T05:06:48.990" v="1975" actId="26606"/>
          <ac:picMkLst>
            <pc:docMk/>
            <pc:sldMk cId="746591174" sldId="275"/>
            <ac:picMk id="39" creationId="{12AFB628-1D2A-4F5A-8E9E-2C8E917B59E8}"/>
          </ac:picMkLst>
        </pc:picChg>
        <pc:picChg chg="add">
          <ac:chgData name="Xu" userId="2ef8d03b0d59ea36" providerId="LiveId" clId="{0BD3D5CF-4D75-4F2D-818A-E983B02A9242}" dt="2020-07-27T05:06:48.990" v="1975" actId="26606"/>
          <ac:picMkLst>
            <pc:docMk/>
            <pc:sldMk cId="746591174" sldId="275"/>
            <ac:picMk id="42" creationId="{4AC1383A-2DFB-422E-8FB2-1CABD96DDF9B}"/>
          </ac:picMkLst>
        </pc:picChg>
      </pc:sldChg>
      <pc:sldChg chg="del">
        <pc:chgData name="Xu" userId="2ef8d03b0d59ea36" providerId="LiveId" clId="{0BD3D5CF-4D75-4F2D-818A-E983B02A9242}" dt="2020-07-27T04:46:50.539" v="0" actId="47"/>
        <pc:sldMkLst>
          <pc:docMk/>
          <pc:sldMk cId="848581131" sldId="275"/>
        </pc:sldMkLst>
      </pc:sldChg>
      <pc:sldChg chg="new del">
        <pc:chgData name="Xu" userId="2ef8d03b0d59ea36" providerId="LiveId" clId="{0BD3D5CF-4D75-4F2D-818A-E983B02A9242}" dt="2020-07-27T05:06:29.645" v="1970" actId="680"/>
        <pc:sldMkLst>
          <pc:docMk/>
          <pc:sldMk cId="976416836" sldId="275"/>
        </pc:sldMkLst>
      </pc:sldChg>
    </pc:docChg>
  </pc:docChgLst>
  <pc:docChgLst>
    <pc:chgData name="Yang Xu" userId="2ef8d03b0d59ea36" providerId="LiveId" clId="{C3E71A97-E097-4791-ACB5-164F11D334CD}"/>
    <pc:docChg chg="modSld">
      <pc:chgData name="Yang Xu" userId="2ef8d03b0d59ea36" providerId="LiveId" clId="{C3E71A97-E097-4791-ACB5-164F11D334CD}" dt="2020-08-03T11:47:49.691" v="40"/>
      <pc:docMkLst>
        <pc:docMk/>
      </pc:docMkLst>
      <pc:sldChg chg="modTransition">
        <pc:chgData name="Yang Xu" userId="2ef8d03b0d59ea36" providerId="LiveId" clId="{C3E71A97-E097-4791-ACB5-164F11D334CD}" dt="2020-08-03T11:46:15.962" v="25"/>
        <pc:sldMkLst>
          <pc:docMk/>
          <pc:sldMk cId="1936153105" sldId="258"/>
        </pc:sldMkLst>
      </pc:sldChg>
      <pc:sldChg chg="modTransition">
        <pc:chgData name="Yang Xu" userId="2ef8d03b0d59ea36" providerId="LiveId" clId="{C3E71A97-E097-4791-ACB5-164F11D334CD}" dt="2020-08-03T11:46:15.962" v="25"/>
        <pc:sldMkLst>
          <pc:docMk/>
          <pc:sldMk cId="2756408979" sldId="267"/>
        </pc:sldMkLst>
      </pc:sldChg>
      <pc:sldChg chg="modSp mod modTransition modAnim">
        <pc:chgData name="Yang Xu" userId="2ef8d03b0d59ea36" providerId="LiveId" clId="{C3E71A97-E097-4791-ACB5-164F11D334CD}" dt="2020-08-03T11:46:32.384" v="27"/>
        <pc:sldMkLst>
          <pc:docMk/>
          <pc:sldMk cId="783046806" sldId="268"/>
        </pc:sldMkLst>
        <pc:spChg chg="mod">
          <ac:chgData name="Yang Xu" userId="2ef8d03b0d59ea36" providerId="LiveId" clId="{C3E71A97-E097-4791-ACB5-164F11D334CD}" dt="2020-08-03T11:45:30.850" v="24" actId="20577"/>
          <ac:spMkLst>
            <pc:docMk/>
            <pc:sldMk cId="783046806" sldId="268"/>
            <ac:spMk id="3" creationId="{D51A374E-0341-4654-97A1-5B2DE570558A}"/>
          </ac:spMkLst>
        </pc:spChg>
      </pc:sldChg>
      <pc:sldChg chg="modTransition">
        <pc:chgData name="Yang Xu" userId="2ef8d03b0d59ea36" providerId="LiveId" clId="{C3E71A97-E097-4791-ACB5-164F11D334CD}" dt="2020-08-03T11:46:15.962" v="25"/>
        <pc:sldMkLst>
          <pc:docMk/>
          <pc:sldMk cId="2036528988" sldId="269"/>
        </pc:sldMkLst>
      </pc:sldChg>
      <pc:sldChg chg="modTransition modAnim">
        <pc:chgData name="Yang Xu" userId="2ef8d03b0d59ea36" providerId="LiveId" clId="{C3E71A97-E097-4791-ACB5-164F11D334CD}" dt="2020-08-03T11:46:43.504" v="29"/>
        <pc:sldMkLst>
          <pc:docMk/>
          <pc:sldMk cId="928182014" sldId="270"/>
        </pc:sldMkLst>
      </pc:sldChg>
      <pc:sldChg chg="modTransition modAnim">
        <pc:chgData name="Yang Xu" userId="2ef8d03b0d59ea36" providerId="LiveId" clId="{C3E71A97-E097-4791-ACB5-164F11D334CD}" dt="2020-08-03T11:46:53.990" v="31"/>
        <pc:sldMkLst>
          <pc:docMk/>
          <pc:sldMk cId="2342920956" sldId="271"/>
        </pc:sldMkLst>
      </pc:sldChg>
      <pc:sldChg chg="modTransition">
        <pc:chgData name="Yang Xu" userId="2ef8d03b0d59ea36" providerId="LiveId" clId="{C3E71A97-E097-4791-ACB5-164F11D334CD}" dt="2020-08-03T11:46:15.962" v="25"/>
        <pc:sldMkLst>
          <pc:docMk/>
          <pc:sldMk cId="2685482674" sldId="272"/>
        </pc:sldMkLst>
      </pc:sldChg>
      <pc:sldChg chg="modTransition modAnim">
        <pc:chgData name="Yang Xu" userId="2ef8d03b0d59ea36" providerId="LiveId" clId="{C3E71A97-E097-4791-ACB5-164F11D334CD}" dt="2020-08-03T11:47:28.985" v="36"/>
        <pc:sldMkLst>
          <pc:docMk/>
          <pc:sldMk cId="808381187" sldId="273"/>
        </pc:sldMkLst>
      </pc:sldChg>
      <pc:sldChg chg="modTransition modAnim">
        <pc:chgData name="Yang Xu" userId="2ef8d03b0d59ea36" providerId="LiveId" clId="{C3E71A97-E097-4791-ACB5-164F11D334CD}" dt="2020-08-03T11:47:38.244" v="38"/>
        <pc:sldMkLst>
          <pc:docMk/>
          <pc:sldMk cId="738374853" sldId="274"/>
        </pc:sldMkLst>
      </pc:sldChg>
      <pc:sldChg chg="modTransition">
        <pc:chgData name="Yang Xu" userId="2ef8d03b0d59ea36" providerId="LiveId" clId="{C3E71A97-E097-4791-ACB5-164F11D334CD}" dt="2020-08-03T11:46:15.962" v="25"/>
        <pc:sldMkLst>
          <pc:docMk/>
          <pc:sldMk cId="3931703046" sldId="275"/>
        </pc:sldMkLst>
      </pc:sldChg>
      <pc:sldChg chg="modTransition modAnim">
        <pc:chgData name="Yang Xu" userId="2ef8d03b0d59ea36" providerId="LiveId" clId="{C3E71A97-E097-4791-ACB5-164F11D334CD}" dt="2020-08-03T11:47:49.691" v="40"/>
        <pc:sldMkLst>
          <pc:docMk/>
          <pc:sldMk cId="3430274778" sldId="276"/>
        </pc:sldMkLst>
      </pc:sldChg>
      <pc:sldChg chg="modTransition">
        <pc:chgData name="Yang Xu" userId="2ef8d03b0d59ea36" providerId="LiveId" clId="{C3E71A97-E097-4791-ACB5-164F11D334CD}" dt="2020-08-03T11:46:15.962" v="25"/>
        <pc:sldMkLst>
          <pc:docMk/>
          <pc:sldMk cId="2847847739" sldId="277"/>
        </pc:sldMkLst>
      </pc:sldChg>
    </pc:docChg>
  </pc:docChgLst>
  <pc:docChgLst>
    <pc:chgData name="Xu" userId="2ef8d03b0d59ea36" providerId="LiveId" clId="{3AA54641-FCF2-4366-BDDA-73EEA58B786B}"/>
    <pc:docChg chg="undo redo custSel addSld delSld modSld">
      <pc:chgData name="Xu" userId="2ef8d03b0d59ea36" providerId="LiveId" clId="{3AA54641-FCF2-4366-BDDA-73EEA58B786B}" dt="2020-07-28T08:53:49.971" v="1218"/>
      <pc:docMkLst>
        <pc:docMk/>
      </pc:docMkLst>
      <pc:sldChg chg="modSp mod">
        <pc:chgData name="Xu" userId="2ef8d03b0d59ea36" providerId="LiveId" clId="{3AA54641-FCF2-4366-BDDA-73EEA58B786B}" dt="2020-07-28T08:45:02.247" v="40"/>
        <pc:sldMkLst>
          <pc:docMk/>
          <pc:sldMk cId="1936153105" sldId="258"/>
        </pc:sldMkLst>
        <pc:spChg chg="mod">
          <ac:chgData name="Xu" userId="2ef8d03b0d59ea36" providerId="LiveId" clId="{3AA54641-FCF2-4366-BDDA-73EEA58B786B}" dt="2020-07-28T08:45:02.247" v="40"/>
          <ac:spMkLst>
            <pc:docMk/>
            <pc:sldMk cId="1936153105" sldId="258"/>
            <ac:spMk id="2" creationId="{8FBFDFB1-E3F5-445D-BBAD-3716785BEA40}"/>
          </ac:spMkLst>
        </pc:spChg>
      </pc:sldChg>
      <pc:sldChg chg="addSp delSp modSp new mod setBg">
        <pc:chgData name="Xu" userId="2ef8d03b0d59ea36" providerId="LiveId" clId="{3AA54641-FCF2-4366-BDDA-73EEA58B786B}" dt="2020-07-28T08:53:49.971" v="1218"/>
        <pc:sldMkLst>
          <pc:docMk/>
          <pc:sldMk cId="1135460640" sldId="268"/>
        </pc:sldMkLst>
        <pc:spChg chg="mod">
          <ac:chgData name="Xu" userId="2ef8d03b0d59ea36" providerId="LiveId" clId="{3AA54641-FCF2-4366-BDDA-73EEA58B786B}" dt="2020-07-28T08:46:50.484" v="102" actId="26606"/>
          <ac:spMkLst>
            <pc:docMk/>
            <pc:sldMk cId="1135460640" sldId="268"/>
            <ac:spMk id="2" creationId="{9E983481-58EB-4473-9257-E3267F7EC884}"/>
          </ac:spMkLst>
        </pc:spChg>
        <pc:spChg chg="del">
          <ac:chgData name="Xu" userId="2ef8d03b0d59ea36" providerId="LiveId" clId="{3AA54641-FCF2-4366-BDDA-73EEA58B786B}" dt="2020-07-28T08:46:04.297" v="41" actId="22"/>
          <ac:spMkLst>
            <pc:docMk/>
            <pc:sldMk cId="1135460640" sldId="268"/>
            <ac:spMk id="3" creationId="{DD9CF57A-58F6-4BE9-80A0-CFB01B485109}"/>
          </ac:spMkLst>
        </pc:spChg>
        <pc:spChg chg="add del mod">
          <ac:chgData name="Xu" userId="2ef8d03b0d59ea36" providerId="LiveId" clId="{3AA54641-FCF2-4366-BDDA-73EEA58B786B}" dt="2020-07-28T08:53:49.971" v="1218"/>
          <ac:spMkLst>
            <pc:docMk/>
            <pc:sldMk cId="1135460640" sldId="268"/>
            <ac:spMk id="9" creationId="{D37A9C29-0755-4DF9-9762-5C9BDFA5BB9A}"/>
          </ac:spMkLst>
        </pc:spChg>
        <pc:spChg chg="add del">
          <ac:chgData name="Xu" userId="2ef8d03b0d59ea36" providerId="LiveId" clId="{3AA54641-FCF2-4366-BDDA-73EEA58B786B}" dt="2020-07-28T08:46:50.484" v="102" actId="26606"/>
          <ac:spMkLst>
            <pc:docMk/>
            <pc:sldMk cId="1135460640" sldId="268"/>
            <ac:spMk id="12" creationId="{6764E3F6-59F1-44FF-9EF2-8EF0BCA30B60}"/>
          </ac:spMkLst>
        </pc:spChg>
        <pc:spChg chg="add del">
          <ac:chgData name="Xu" userId="2ef8d03b0d59ea36" providerId="LiveId" clId="{3AA54641-FCF2-4366-BDDA-73EEA58B786B}" dt="2020-07-28T08:46:50.484" v="102" actId="26606"/>
          <ac:spMkLst>
            <pc:docMk/>
            <pc:sldMk cId="1135460640" sldId="268"/>
            <ac:spMk id="16" creationId="{0743C7B8-BD05-4C16-9FC9-6B5C5BA3A043}"/>
          </ac:spMkLst>
        </pc:spChg>
        <pc:spChg chg="add del">
          <ac:chgData name="Xu" userId="2ef8d03b0d59ea36" providerId="LiveId" clId="{3AA54641-FCF2-4366-BDDA-73EEA58B786B}" dt="2020-07-28T08:46:50.484" v="102" actId="26606"/>
          <ac:spMkLst>
            <pc:docMk/>
            <pc:sldMk cId="1135460640" sldId="268"/>
            <ac:spMk id="18" creationId="{E6B9B529-EAD6-442A-92A1-6A496B93297E}"/>
          </ac:spMkLst>
        </pc:spChg>
        <pc:spChg chg="add del">
          <ac:chgData name="Xu" userId="2ef8d03b0d59ea36" providerId="LiveId" clId="{3AA54641-FCF2-4366-BDDA-73EEA58B786B}" dt="2020-07-28T08:46:40.090" v="78" actId="26606"/>
          <ac:spMkLst>
            <pc:docMk/>
            <pc:sldMk cId="1135460640" sldId="268"/>
            <ac:spMk id="25" creationId="{1395ACAC-577D-4FAD-955D-280C3D104ADF}"/>
          </ac:spMkLst>
        </pc:spChg>
        <pc:spChg chg="add del">
          <ac:chgData name="Xu" userId="2ef8d03b0d59ea36" providerId="LiveId" clId="{3AA54641-FCF2-4366-BDDA-73EEA58B786B}" dt="2020-07-28T08:46:40.090" v="78" actId="26606"/>
          <ac:spMkLst>
            <pc:docMk/>
            <pc:sldMk cId="1135460640" sldId="268"/>
            <ac:spMk id="29" creationId="{0AB11C2E-6CA2-4822-BF14-C1C9A6BC6CAA}"/>
          </ac:spMkLst>
        </pc:spChg>
        <pc:spChg chg="add del">
          <ac:chgData name="Xu" userId="2ef8d03b0d59ea36" providerId="LiveId" clId="{3AA54641-FCF2-4366-BDDA-73EEA58B786B}" dt="2020-07-28T08:46:40.090" v="78" actId="26606"/>
          <ac:spMkLst>
            <pc:docMk/>
            <pc:sldMk cId="1135460640" sldId="268"/>
            <ac:spMk id="31" creationId="{38B3A2B2-7BBB-4E52-8C30-BE2A6F346B37}"/>
          </ac:spMkLst>
        </pc:spChg>
        <pc:spChg chg="add del">
          <ac:chgData name="Xu" userId="2ef8d03b0d59ea36" providerId="LiveId" clId="{3AA54641-FCF2-4366-BDDA-73EEA58B786B}" dt="2020-07-28T08:46:40.090" v="78" actId="26606"/>
          <ac:spMkLst>
            <pc:docMk/>
            <pc:sldMk cId="1135460640" sldId="268"/>
            <ac:spMk id="35" creationId="{09D6A950-3339-40EB-8972-64F44542D3FF}"/>
          </ac:spMkLst>
        </pc:spChg>
        <pc:spChg chg="add del">
          <ac:chgData name="Xu" userId="2ef8d03b0d59ea36" providerId="LiveId" clId="{3AA54641-FCF2-4366-BDDA-73EEA58B786B}" dt="2020-07-28T08:46:50.484" v="102" actId="26606"/>
          <ac:spMkLst>
            <pc:docMk/>
            <pc:sldMk cId="1135460640" sldId="268"/>
            <ac:spMk id="37" creationId="{8DCA3673-CDE4-40C5-9FA8-F89874CFBA73}"/>
          </ac:spMkLst>
        </pc:spChg>
        <pc:spChg chg="add del">
          <ac:chgData name="Xu" userId="2ef8d03b0d59ea36" providerId="LiveId" clId="{3AA54641-FCF2-4366-BDDA-73EEA58B786B}" dt="2020-07-28T08:46:50.484" v="102" actId="26606"/>
          <ac:spMkLst>
            <pc:docMk/>
            <pc:sldMk cId="1135460640" sldId="268"/>
            <ac:spMk id="39" creationId="{0FFFD040-32A9-4D2B-86CA-599D030A4161}"/>
          </ac:spMkLst>
        </pc:spChg>
        <pc:spChg chg="add del">
          <ac:chgData name="Xu" userId="2ef8d03b0d59ea36" providerId="LiveId" clId="{3AA54641-FCF2-4366-BDDA-73EEA58B786B}" dt="2020-07-28T08:46:50.484" v="102" actId="26606"/>
          <ac:spMkLst>
            <pc:docMk/>
            <pc:sldMk cId="1135460640" sldId="268"/>
            <ac:spMk id="40" creationId="{863205CA-B7FF-4C25-A4C8-3BBBCE19D950}"/>
          </ac:spMkLst>
        </pc:spChg>
        <pc:picChg chg="add mod ord">
          <ac:chgData name="Xu" userId="2ef8d03b0d59ea36" providerId="LiveId" clId="{3AA54641-FCF2-4366-BDDA-73EEA58B786B}" dt="2020-07-28T08:46:50.484" v="102" actId="26606"/>
          <ac:picMkLst>
            <pc:docMk/>
            <pc:sldMk cId="1135460640" sldId="268"/>
            <ac:picMk id="5" creationId="{116BD40B-7DDD-4607-AE84-30400CBB389C}"/>
          </ac:picMkLst>
        </pc:picChg>
        <pc:picChg chg="add del">
          <ac:chgData name="Xu" userId="2ef8d03b0d59ea36" providerId="LiveId" clId="{3AA54641-FCF2-4366-BDDA-73EEA58B786B}" dt="2020-07-28T08:46:50.484" v="102" actId="26606"/>
          <ac:picMkLst>
            <pc:docMk/>
            <pc:sldMk cId="1135460640" sldId="268"/>
            <ac:picMk id="14" creationId="{8DF1CE84-BC06-4E42-A5D4-7B92E327FDF7}"/>
          </ac:picMkLst>
        </pc:picChg>
        <pc:picChg chg="add del">
          <ac:chgData name="Xu" userId="2ef8d03b0d59ea36" providerId="LiveId" clId="{3AA54641-FCF2-4366-BDDA-73EEA58B786B}" dt="2020-07-28T08:46:50.484" v="102" actId="26606"/>
          <ac:picMkLst>
            <pc:docMk/>
            <pc:sldMk cId="1135460640" sldId="268"/>
            <ac:picMk id="20" creationId="{C0419FA5-A1B5-487F-92D4-03983819F9B9}"/>
          </ac:picMkLst>
        </pc:picChg>
        <pc:picChg chg="add del">
          <ac:chgData name="Xu" userId="2ef8d03b0d59ea36" providerId="LiveId" clId="{3AA54641-FCF2-4366-BDDA-73EEA58B786B}" dt="2020-07-28T08:46:40.090" v="78" actId="26606"/>
          <ac:picMkLst>
            <pc:docMk/>
            <pc:sldMk cId="1135460640" sldId="268"/>
            <ac:picMk id="27" creationId="{E228037F-2EF2-4A1A-8D1D-D08F2C98AD63}"/>
          </ac:picMkLst>
        </pc:picChg>
        <pc:picChg chg="add del">
          <ac:chgData name="Xu" userId="2ef8d03b0d59ea36" providerId="LiveId" clId="{3AA54641-FCF2-4366-BDDA-73EEA58B786B}" dt="2020-07-28T08:46:40.090" v="78" actId="26606"/>
          <ac:picMkLst>
            <pc:docMk/>
            <pc:sldMk cId="1135460640" sldId="268"/>
            <ac:picMk id="33" creationId="{FFF756FE-278B-4106-BB2E-DB87CF02DFB5}"/>
          </ac:picMkLst>
        </pc:picChg>
        <pc:picChg chg="add del">
          <ac:chgData name="Xu" userId="2ef8d03b0d59ea36" providerId="LiveId" clId="{3AA54641-FCF2-4366-BDDA-73EEA58B786B}" dt="2020-07-28T08:46:50.484" v="102" actId="26606"/>
          <ac:picMkLst>
            <pc:docMk/>
            <pc:sldMk cId="1135460640" sldId="268"/>
            <ac:picMk id="38" creationId="{95756E8F-499C-4533-BBE8-309C3E8D985C}"/>
          </ac:picMkLst>
        </pc:picChg>
        <pc:picChg chg="add del">
          <ac:chgData name="Xu" userId="2ef8d03b0d59ea36" providerId="LiveId" clId="{3AA54641-FCF2-4366-BDDA-73EEA58B786B}" dt="2020-07-28T08:46:50.484" v="102" actId="26606"/>
          <ac:picMkLst>
            <pc:docMk/>
            <pc:sldMk cId="1135460640" sldId="268"/>
            <ac:picMk id="41" creationId="{306E3F32-3C1A-4B6E-AF26-8A15A788560F}"/>
          </ac:picMkLst>
        </pc:picChg>
      </pc:sldChg>
      <pc:sldChg chg="del">
        <pc:chgData name="Xu" userId="2ef8d03b0d59ea36" providerId="LiveId" clId="{3AA54641-FCF2-4366-BDDA-73EEA58B786B}" dt="2020-07-28T08:44:41.634" v="22" actId="47"/>
        <pc:sldMkLst>
          <pc:docMk/>
          <pc:sldMk cId="4273760690" sldId="268"/>
        </pc:sldMkLst>
      </pc:sldChg>
      <pc:sldChg chg="del">
        <pc:chgData name="Xu" userId="2ef8d03b0d59ea36" providerId="LiveId" clId="{3AA54641-FCF2-4366-BDDA-73EEA58B786B}" dt="2020-07-28T08:44:41.634" v="22" actId="47"/>
        <pc:sldMkLst>
          <pc:docMk/>
          <pc:sldMk cId="2677875089" sldId="269"/>
        </pc:sldMkLst>
      </pc:sldChg>
      <pc:sldChg chg="del">
        <pc:chgData name="Xu" userId="2ef8d03b0d59ea36" providerId="LiveId" clId="{3AA54641-FCF2-4366-BDDA-73EEA58B786B}" dt="2020-07-28T08:44:41.634" v="22" actId="47"/>
        <pc:sldMkLst>
          <pc:docMk/>
          <pc:sldMk cId="3672754592" sldId="270"/>
        </pc:sldMkLst>
      </pc:sldChg>
      <pc:sldChg chg="del">
        <pc:chgData name="Xu" userId="2ef8d03b0d59ea36" providerId="LiveId" clId="{3AA54641-FCF2-4366-BDDA-73EEA58B786B}" dt="2020-07-28T08:44:41.634" v="22" actId="47"/>
        <pc:sldMkLst>
          <pc:docMk/>
          <pc:sldMk cId="2289604115" sldId="271"/>
        </pc:sldMkLst>
      </pc:sldChg>
      <pc:sldChg chg="del">
        <pc:chgData name="Xu" userId="2ef8d03b0d59ea36" providerId="LiveId" clId="{3AA54641-FCF2-4366-BDDA-73EEA58B786B}" dt="2020-07-28T08:44:41.634" v="22" actId="47"/>
        <pc:sldMkLst>
          <pc:docMk/>
          <pc:sldMk cId="2134633032" sldId="272"/>
        </pc:sldMkLst>
      </pc:sldChg>
      <pc:sldChg chg="del">
        <pc:chgData name="Xu" userId="2ef8d03b0d59ea36" providerId="LiveId" clId="{3AA54641-FCF2-4366-BDDA-73EEA58B786B}" dt="2020-07-28T08:44:41.634" v="22" actId="47"/>
        <pc:sldMkLst>
          <pc:docMk/>
          <pc:sldMk cId="624956040" sldId="273"/>
        </pc:sldMkLst>
      </pc:sldChg>
      <pc:sldChg chg="del">
        <pc:chgData name="Xu" userId="2ef8d03b0d59ea36" providerId="LiveId" clId="{3AA54641-FCF2-4366-BDDA-73EEA58B786B}" dt="2020-07-28T08:44:41.634" v="22" actId="47"/>
        <pc:sldMkLst>
          <pc:docMk/>
          <pc:sldMk cId="1451830035" sldId="274"/>
        </pc:sldMkLst>
      </pc:sldChg>
      <pc:sldChg chg="del">
        <pc:chgData name="Xu" userId="2ef8d03b0d59ea36" providerId="LiveId" clId="{3AA54641-FCF2-4366-BDDA-73EEA58B786B}" dt="2020-07-28T08:44:41.634" v="22" actId="47"/>
        <pc:sldMkLst>
          <pc:docMk/>
          <pc:sldMk cId="746591174" sldId="275"/>
        </pc:sldMkLst>
      </pc:sldChg>
    </pc:docChg>
  </pc:docChgLst>
  <pc:docChgLst>
    <pc:chgData name="Yang Xu" userId="2ef8d03b0d59ea36" providerId="LiveId" clId="{8AF48F9C-E694-4FB5-ACCB-BEE3F1FD664A}"/>
    <pc:docChg chg="undo custSel addSld delSld modSld">
      <pc:chgData name="Yang Xu" userId="2ef8d03b0d59ea36" providerId="LiveId" clId="{8AF48F9C-E694-4FB5-ACCB-BEE3F1FD664A}" dt="2020-08-07T11:00:27.109" v="822" actId="20577"/>
      <pc:docMkLst>
        <pc:docMk/>
      </pc:docMkLst>
      <pc:sldChg chg="modSp mod">
        <pc:chgData name="Yang Xu" userId="2ef8d03b0d59ea36" providerId="LiveId" clId="{8AF48F9C-E694-4FB5-ACCB-BEE3F1FD664A}" dt="2020-08-07T10:51:47.352" v="36" actId="20577"/>
        <pc:sldMkLst>
          <pc:docMk/>
          <pc:sldMk cId="1936153105" sldId="258"/>
        </pc:sldMkLst>
        <pc:spChg chg="mod">
          <ac:chgData name="Yang Xu" userId="2ef8d03b0d59ea36" providerId="LiveId" clId="{8AF48F9C-E694-4FB5-ACCB-BEE3F1FD664A}" dt="2020-08-07T10:51:47.352" v="36" actId="20577"/>
          <ac:spMkLst>
            <pc:docMk/>
            <pc:sldMk cId="1936153105" sldId="258"/>
            <ac:spMk id="2" creationId="{8FBFDFB1-E3F5-445D-BBAD-3716785BEA40}"/>
          </ac:spMkLst>
        </pc:spChg>
      </pc:sldChg>
      <pc:sldChg chg="modTransition">
        <pc:chgData name="Yang Xu" userId="2ef8d03b0d59ea36" providerId="LiveId" clId="{8AF48F9C-E694-4FB5-ACCB-BEE3F1FD664A}" dt="2020-08-06T12:45:23.868" v="0"/>
        <pc:sldMkLst>
          <pc:docMk/>
          <pc:sldMk cId="2756408979" sldId="267"/>
        </pc:sldMkLst>
      </pc:sldChg>
      <pc:sldChg chg="del modTransition">
        <pc:chgData name="Yang Xu" userId="2ef8d03b0d59ea36" providerId="LiveId" clId="{8AF48F9C-E694-4FB5-ACCB-BEE3F1FD664A}" dt="2020-08-07T10:51:51.577" v="37" actId="47"/>
        <pc:sldMkLst>
          <pc:docMk/>
          <pc:sldMk cId="723824824" sldId="268"/>
        </pc:sldMkLst>
      </pc:sldChg>
      <pc:sldChg chg="addSp modSp new mod">
        <pc:chgData name="Yang Xu" userId="2ef8d03b0d59ea36" providerId="LiveId" clId="{8AF48F9C-E694-4FB5-ACCB-BEE3F1FD664A}" dt="2020-08-07T10:56:43.138" v="425" actId="1076"/>
        <pc:sldMkLst>
          <pc:docMk/>
          <pc:sldMk cId="2319799309" sldId="268"/>
        </pc:sldMkLst>
        <pc:spChg chg="mod">
          <ac:chgData name="Yang Xu" userId="2ef8d03b0d59ea36" providerId="LiveId" clId="{8AF48F9C-E694-4FB5-ACCB-BEE3F1FD664A}" dt="2020-08-07T10:52:45.074" v="79" actId="20577"/>
          <ac:spMkLst>
            <pc:docMk/>
            <pc:sldMk cId="2319799309" sldId="268"/>
            <ac:spMk id="2" creationId="{229EEE7E-89AC-4FD8-9971-BFF74605EF72}"/>
          </ac:spMkLst>
        </pc:spChg>
        <pc:spChg chg="mod">
          <ac:chgData name="Yang Xu" userId="2ef8d03b0d59ea36" providerId="LiveId" clId="{8AF48F9C-E694-4FB5-ACCB-BEE3F1FD664A}" dt="2020-08-07T10:56:02.302" v="423" actId="20577"/>
          <ac:spMkLst>
            <pc:docMk/>
            <pc:sldMk cId="2319799309" sldId="268"/>
            <ac:spMk id="3" creationId="{3E0BBAA3-D64F-4FA4-B206-766F5D0382E8}"/>
          </ac:spMkLst>
        </pc:spChg>
        <pc:picChg chg="add mod">
          <ac:chgData name="Yang Xu" userId="2ef8d03b0d59ea36" providerId="LiveId" clId="{8AF48F9C-E694-4FB5-ACCB-BEE3F1FD664A}" dt="2020-08-07T10:56:43.138" v="425" actId="1076"/>
          <ac:picMkLst>
            <pc:docMk/>
            <pc:sldMk cId="2319799309" sldId="268"/>
            <ac:picMk id="4" creationId="{12B13EF8-9D55-408B-A23B-15DDCCEA9A0D}"/>
          </ac:picMkLst>
        </pc:picChg>
      </pc:sldChg>
      <pc:sldChg chg="addSp modSp new mod">
        <pc:chgData name="Yang Xu" userId="2ef8d03b0d59ea36" providerId="LiveId" clId="{8AF48F9C-E694-4FB5-ACCB-BEE3F1FD664A}" dt="2020-08-07T10:57:36.408" v="490" actId="1076"/>
        <pc:sldMkLst>
          <pc:docMk/>
          <pc:sldMk cId="2625806030" sldId="269"/>
        </pc:sldMkLst>
        <pc:spChg chg="mod">
          <ac:chgData name="Yang Xu" userId="2ef8d03b0d59ea36" providerId="LiveId" clId="{8AF48F9C-E694-4FB5-ACCB-BEE3F1FD664A}" dt="2020-08-07T10:56:56.893" v="427"/>
          <ac:spMkLst>
            <pc:docMk/>
            <pc:sldMk cId="2625806030" sldId="269"/>
            <ac:spMk id="2" creationId="{0900C49B-D4D5-4E85-97A9-C4AF883174EF}"/>
          </ac:spMkLst>
        </pc:spChg>
        <pc:spChg chg="mod">
          <ac:chgData name="Yang Xu" userId="2ef8d03b0d59ea36" providerId="LiveId" clId="{8AF48F9C-E694-4FB5-ACCB-BEE3F1FD664A}" dt="2020-08-07T10:57:24.390" v="488" actId="20577"/>
          <ac:spMkLst>
            <pc:docMk/>
            <pc:sldMk cId="2625806030" sldId="269"/>
            <ac:spMk id="3" creationId="{E6498657-E3F0-4C7F-BFD6-4E85BF4F3576}"/>
          </ac:spMkLst>
        </pc:spChg>
        <pc:picChg chg="add mod">
          <ac:chgData name="Yang Xu" userId="2ef8d03b0d59ea36" providerId="LiveId" clId="{8AF48F9C-E694-4FB5-ACCB-BEE3F1FD664A}" dt="2020-08-07T10:57:36.408" v="490" actId="1076"/>
          <ac:picMkLst>
            <pc:docMk/>
            <pc:sldMk cId="2625806030" sldId="269"/>
            <ac:picMk id="4" creationId="{2C020AA2-DC12-4604-BAA3-A02866132ABD}"/>
          </ac:picMkLst>
        </pc:picChg>
      </pc:sldChg>
      <pc:sldChg chg="del modTransition">
        <pc:chgData name="Yang Xu" userId="2ef8d03b0d59ea36" providerId="LiveId" clId="{8AF48F9C-E694-4FB5-ACCB-BEE3F1FD664A}" dt="2020-08-07T10:51:51.577" v="37" actId="47"/>
        <pc:sldMkLst>
          <pc:docMk/>
          <pc:sldMk cId="3854901165" sldId="269"/>
        </pc:sldMkLst>
      </pc:sldChg>
      <pc:sldChg chg="addSp modSp new mod">
        <pc:chgData name="Yang Xu" userId="2ef8d03b0d59ea36" providerId="LiveId" clId="{8AF48F9C-E694-4FB5-ACCB-BEE3F1FD664A}" dt="2020-08-07T10:58:50.220" v="635" actId="1076"/>
        <pc:sldMkLst>
          <pc:docMk/>
          <pc:sldMk cId="116271590" sldId="270"/>
        </pc:sldMkLst>
        <pc:spChg chg="mod">
          <ac:chgData name="Yang Xu" userId="2ef8d03b0d59ea36" providerId="LiveId" clId="{8AF48F9C-E694-4FB5-ACCB-BEE3F1FD664A}" dt="2020-08-07T10:57:50.442" v="502" actId="20577"/>
          <ac:spMkLst>
            <pc:docMk/>
            <pc:sldMk cId="116271590" sldId="270"/>
            <ac:spMk id="2" creationId="{61DEC3D3-E1D8-435F-BFBE-CCC3AB4F1066}"/>
          </ac:spMkLst>
        </pc:spChg>
        <pc:spChg chg="mod">
          <ac:chgData name="Yang Xu" userId="2ef8d03b0d59ea36" providerId="LiveId" clId="{8AF48F9C-E694-4FB5-ACCB-BEE3F1FD664A}" dt="2020-08-07T10:58:46.238" v="634" actId="20577"/>
          <ac:spMkLst>
            <pc:docMk/>
            <pc:sldMk cId="116271590" sldId="270"/>
            <ac:spMk id="3" creationId="{EB152493-B3D0-4FDC-AAF6-B63D083DB156}"/>
          </ac:spMkLst>
        </pc:spChg>
        <pc:picChg chg="add mod">
          <ac:chgData name="Yang Xu" userId="2ef8d03b0d59ea36" providerId="LiveId" clId="{8AF48F9C-E694-4FB5-ACCB-BEE3F1FD664A}" dt="2020-08-07T10:58:50.220" v="635" actId="1076"/>
          <ac:picMkLst>
            <pc:docMk/>
            <pc:sldMk cId="116271590" sldId="270"/>
            <ac:picMk id="4" creationId="{FF74119B-DB8B-4F4D-B739-10D971CAD877}"/>
          </ac:picMkLst>
        </pc:picChg>
      </pc:sldChg>
      <pc:sldChg chg="del modTransition">
        <pc:chgData name="Yang Xu" userId="2ef8d03b0d59ea36" providerId="LiveId" clId="{8AF48F9C-E694-4FB5-ACCB-BEE3F1FD664A}" dt="2020-08-07T10:51:51.577" v="37" actId="47"/>
        <pc:sldMkLst>
          <pc:docMk/>
          <pc:sldMk cId="2110699650" sldId="270"/>
        </pc:sldMkLst>
      </pc:sldChg>
      <pc:sldChg chg="del modTransition">
        <pc:chgData name="Yang Xu" userId="2ef8d03b0d59ea36" providerId="LiveId" clId="{8AF48F9C-E694-4FB5-ACCB-BEE3F1FD664A}" dt="2020-08-07T10:51:51.577" v="37" actId="47"/>
        <pc:sldMkLst>
          <pc:docMk/>
          <pc:sldMk cId="1045919510" sldId="271"/>
        </pc:sldMkLst>
      </pc:sldChg>
      <pc:sldChg chg="modSp new mod">
        <pc:chgData name="Yang Xu" userId="2ef8d03b0d59ea36" providerId="LiveId" clId="{8AF48F9C-E694-4FB5-ACCB-BEE3F1FD664A}" dt="2020-08-07T11:00:27.109" v="822" actId="20577"/>
        <pc:sldMkLst>
          <pc:docMk/>
          <pc:sldMk cId="1422299868" sldId="271"/>
        </pc:sldMkLst>
        <pc:spChg chg="mod">
          <ac:chgData name="Yang Xu" userId="2ef8d03b0d59ea36" providerId="LiveId" clId="{8AF48F9C-E694-4FB5-ACCB-BEE3F1FD664A}" dt="2020-08-07T10:58:59.814" v="645" actId="20577"/>
          <ac:spMkLst>
            <pc:docMk/>
            <pc:sldMk cId="1422299868" sldId="271"/>
            <ac:spMk id="2" creationId="{5224174D-BE86-41A3-8D4A-8398181640D8}"/>
          </ac:spMkLst>
        </pc:spChg>
        <pc:spChg chg="mod">
          <ac:chgData name="Yang Xu" userId="2ef8d03b0d59ea36" providerId="LiveId" clId="{8AF48F9C-E694-4FB5-ACCB-BEE3F1FD664A}" dt="2020-08-07T11:00:27.109" v="822" actId="20577"/>
          <ac:spMkLst>
            <pc:docMk/>
            <pc:sldMk cId="1422299868" sldId="271"/>
            <ac:spMk id="3" creationId="{EB6CDEE3-FB93-46CF-A841-99A53D0D6906}"/>
          </ac:spMkLst>
        </pc:spChg>
      </pc:sldChg>
      <pc:sldChg chg="del modTransition modAnim">
        <pc:chgData name="Yang Xu" userId="2ef8d03b0d59ea36" providerId="LiveId" clId="{8AF48F9C-E694-4FB5-ACCB-BEE3F1FD664A}" dt="2020-08-07T10:51:51.577" v="37" actId="47"/>
        <pc:sldMkLst>
          <pc:docMk/>
          <pc:sldMk cId="615349579" sldId="272"/>
        </pc:sldMkLst>
      </pc:sldChg>
      <pc:sldChg chg="del modTransition">
        <pc:chgData name="Yang Xu" userId="2ef8d03b0d59ea36" providerId="LiveId" clId="{8AF48F9C-E694-4FB5-ACCB-BEE3F1FD664A}" dt="2020-08-07T10:51:51.577" v="37" actId="47"/>
        <pc:sldMkLst>
          <pc:docMk/>
          <pc:sldMk cId="3427839584" sldId="273"/>
        </pc:sldMkLst>
      </pc:sldChg>
      <pc:sldChg chg="del modTransition modAnim">
        <pc:chgData name="Yang Xu" userId="2ef8d03b0d59ea36" providerId="LiveId" clId="{8AF48F9C-E694-4FB5-ACCB-BEE3F1FD664A}" dt="2020-08-07T10:51:51.577" v="37" actId="47"/>
        <pc:sldMkLst>
          <pc:docMk/>
          <pc:sldMk cId="3726922936" sldId="274"/>
        </pc:sldMkLst>
      </pc:sldChg>
      <pc:sldChg chg="del modTransition">
        <pc:chgData name="Yang Xu" userId="2ef8d03b0d59ea36" providerId="LiveId" clId="{8AF48F9C-E694-4FB5-ACCB-BEE3F1FD664A}" dt="2020-08-07T10:51:51.577" v="37" actId="47"/>
        <pc:sldMkLst>
          <pc:docMk/>
          <pc:sldMk cId="3028872358" sldId="275"/>
        </pc:sldMkLst>
      </pc:sldChg>
      <pc:sldChg chg="del modTransition">
        <pc:chgData name="Yang Xu" userId="2ef8d03b0d59ea36" providerId="LiveId" clId="{8AF48F9C-E694-4FB5-ACCB-BEE3F1FD664A}" dt="2020-08-07T10:51:51.577" v="37" actId="47"/>
        <pc:sldMkLst>
          <pc:docMk/>
          <pc:sldMk cId="1877182074" sldId="276"/>
        </pc:sldMkLst>
      </pc:sldChg>
      <pc:sldChg chg="del modTransition modAnim">
        <pc:chgData name="Yang Xu" userId="2ef8d03b0d59ea36" providerId="LiveId" clId="{8AF48F9C-E694-4FB5-ACCB-BEE3F1FD664A}" dt="2020-08-07T10:51:51.577" v="37" actId="47"/>
        <pc:sldMkLst>
          <pc:docMk/>
          <pc:sldMk cId="283357273" sldId="277"/>
        </pc:sldMkLst>
      </pc:sldChg>
      <pc:sldChg chg="del modTransition">
        <pc:chgData name="Yang Xu" userId="2ef8d03b0d59ea36" providerId="LiveId" clId="{8AF48F9C-E694-4FB5-ACCB-BEE3F1FD664A}" dt="2020-08-07T10:51:51.577" v="37" actId="47"/>
        <pc:sldMkLst>
          <pc:docMk/>
          <pc:sldMk cId="1325361875" sldId="278"/>
        </pc:sldMkLst>
      </pc:sldChg>
      <pc:sldChg chg="del modTransition modAnim">
        <pc:chgData name="Yang Xu" userId="2ef8d03b0d59ea36" providerId="LiveId" clId="{8AF48F9C-E694-4FB5-ACCB-BEE3F1FD664A}" dt="2020-08-07T10:51:51.577" v="37" actId="47"/>
        <pc:sldMkLst>
          <pc:docMk/>
          <pc:sldMk cId="4079522398" sldId="279"/>
        </pc:sldMkLst>
      </pc:sldChg>
      <pc:sldChg chg="del modTransition">
        <pc:chgData name="Yang Xu" userId="2ef8d03b0d59ea36" providerId="LiveId" clId="{8AF48F9C-E694-4FB5-ACCB-BEE3F1FD664A}" dt="2020-08-07T10:51:51.577" v="37" actId="47"/>
        <pc:sldMkLst>
          <pc:docMk/>
          <pc:sldMk cId="1626252094" sldId="280"/>
        </pc:sldMkLst>
      </pc:sldChg>
      <pc:sldChg chg="del modTransition">
        <pc:chgData name="Yang Xu" userId="2ef8d03b0d59ea36" providerId="LiveId" clId="{8AF48F9C-E694-4FB5-ACCB-BEE3F1FD664A}" dt="2020-08-07T10:51:51.577" v="37" actId="47"/>
        <pc:sldMkLst>
          <pc:docMk/>
          <pc:sldMk cId="3113603705" sldId="281"/>
        </pc:sldMkLst>
      </pc:sldChg>
      <pc:sldChg chg="del modTransition">
        <pc:chgData name="Yang Xu" userId="2ef8d03b0d59ea36" providerId="LiveId" clId="{8AF48F9C-E694-4FB5-ACCB-BEE3F1FD664A}" dt="2020-08-07T10:51:51.577" v="37" actId="47"/>
        <pc:sldMkLst>
          <pc:docMk/>
          <pc:sldMk cId="254530862" sldId="282"/>
        </pc:sldMkLst>
      </pc:sldChg>
      <pc:sldChg chg="del modTransition modAnim">
        <pc:chgData name="Yang Xu" userId="2ef8d03b0d59ea36" providerId="LiveId" clId="{8AF48F9C-E694-4FB5-ACCB-BEE3F1FD664A}" dt="2020-08-07T10:51:51.577" v="37" actId="47"/>
        <pc:sldMkLst>
          <pc:docMk/>
          <pc:sldMk cId="1995831344" sldId="283"/>
        </pc:sldMkLst>
      </pc:sldChg>
      <pc:sldChg chg="del modTransition">
        <pc:chgData name="Yang Xu" userId="2ef8d03b0d59ea36" providerId="LiveId" clId="{8AF48F9C-E694-4FB5-ACCB-BEE3F1FD664A}" dt="2020-08-07T10:51:51.577" v="37" actId="47"/>
        <pc:sldMkLst>
          <pc:docMk/>
          <pc:sldMk cId="319879607" sldId="284"/>
        </pc:sldMkLst>
      </pc:sldChg>
      <pc:sldChg chg="del modTransition">
        <pc:chgData name="Yang Xu" userId="2ef8d03b0d59ea36" providerId="LiveId" clId="{8AF48F9C-E694-4FB5-ACCB-BEE3F1FD664A}" dt="2020-08-07T10:51:51.577" v="37" actId="47"/>
        <pc:sldMkLst>
          <pc:docMk/>
          <pc:sldMk cId="130267247" sldId="285"/>
        </pc:sldMkLst>
      </pc:sldChg>
    </pc:docChg>
  </pc:docChgLst>
  <pc:docChgLst>
    <pc:chgData name="Yang Xu" userId="2ef8d03b0d59ea36" providerId="LiveId" clId="{D0F7CD73-BD84-4ADF-962F-4D10BE6297D2}"/>
    <pc:docChg chg="undo custSel modSld">
      <pc:chgData name="Yang Xu" userId="2ef8d03b0d59ea36" providerId="LiveId" clId="{D0F7CD73-BD84-4ADF-962F-4D10BE6297D2}" dt="2020-06-03T13:17:47.253" v="162" actId="20577"/>
      <pc:docMkLst>
        <pc:docMk/>
      </pc:docMkLst>
      <pc:sldChg chg="addSp delSp modSp mod">
        <pc:chgData name="Yang Xu" userId="2ef8d03b0d59ea36" providerId="LiveId" clId="{D0F7CD73-BD84-4ADF-962F-4D10BE6297D2}" dt="2020-06-03T12:48:56.864" v="159" actId="1076"/>
        <pc:sldMkLst>
          <pc:docMk/>
          <pc:sldMk cId="477735695" sldId="256"/>
        </pc:sldMkLst>
        <pc:spChg chg="mod">
          <ac:chgData name="Yang Xu" userId="2ef8d03b0d59ea36" providerId="LiveId" clId="{D0F7CD73-BD84-4ADF-962F-4D10BE6297D2}" dt="2020-06-03T12:34:39.992" v="42"/>
          <ac:spMkLst>
            <pc:docMk/>
            <pc:sldMk cId="477735695" sldId="256"/>
            <ac:spMk id="2" creationId="{9F08FE01-D107-429F-B24B-75FDC5879303}"/>
          </ac:spMkLst>
        </pc:spChg>
        <pc:spChg chg="mod">
          <ac:chgData name="Yang Xu" userId="2ef8d03b0d59ea36" providerId="LiveId" clId="{D0F7CD73-BD84-4ADF-962F-4D10BE6297D2}" dt="2020-06-03T12:39:21.913" v="138" actId="14100"/>
          <ac:spMkLst>
            <pc:docMk/>
            <pc:sldMk cId="477735695" sldId="256"/>
            <ac:spMk id="3" creationId="{A33DA443-D464-48F6-83B3-A5D2EB31C0B3}"/>
          </ac:spMkLst>
        </pc:spChg>
        <pc:picChg chg="add mod">
          <ac:chgData name="Yang Xu" userId="2ef8d03b0d59ea36" providerId="LiveId" clId="{D0F7CD73-BD84-4ADF-962F-4D10BE6297D2}" dt="2020-06-03T12:38:48.401" v="133" actId="1076"/>
          <ac:picMkLst>
            <pc:docMk/>
            <pc:sldMk cId="477735695" sldId="256"/>
            <ac:picMk id="5" creationId="{61BB4CC7-25C5-4860-B3EA-259AC34F31ED}"/>
          </ac:picMkLst>
        </pc:picChg>
        <pc:picChg chg="del mod">
          <ac:chgData name="Yang Xu" userId="2ef8d03b0d59ea36" providerId="LiveId" clId="{D0F7CD73-BD84-4ADF-962F-4D10BE6297D2}" dt="2020-06-03T12:47:20.752" v="156" actId="478"/>
          <ac:picMkLst>
            <pc:docMk/>
            <pc:sldMk cId="477735695" sldId="256"/>
            <ac:picMk id="6" creationId="{2937F136-FE04-407F-8689-0FBB8ADA0EE9}"/>
          </ac:picMkLst>
        </pc:picChg>
        <pc:picChg chg="add mod">
          <ac:chgData name="Yang Xu" userId="2ef8d03b0d59ea36" providerId="LiveId" clId="{D0F7CD73-BD84-4ADF-962F-4D10BE6297D2}" dt="2020-06-03T12:48:56.864" v="159" actId="1076"/>
          <ac:picMkLst>
            <pc:docMk/>
            <pc:sldMk cId="477735695" sldId="256"/>
            <ac:picMk id="1026" creationId="{C8EF4CCC-580B-4760-BD88-8B2B8A42C89D}"/>
          </ac:picMkLst>
        </pc:picChg>
      </pc:sldChg>
      <pc:sldChg chg="modSp mod">
        <pc:chgData name="Yang Xu" userId="2ef8d03b0d59ea36" providerId="LiveId" clId="{D0F7CD73-BD84-4ADF-962F-4D10BE6297D2}" dt="2020-06-03T12:34:39.992" v="42"/>
        <pc:sldMkLst>
          <pc:docMk/>
          <pc:sldMk cId="2512956064" sldId="257"/>
        </pc:sldMkLst>
        <pc:spChg chg="mod">
          <ac:chgData name="Yang Xu" userId="2ef8d03b0d59ea36" providerId="LiveId" clId="{D0F7CD73-BD84-4ADF-962F-4D10BE6297D2}" dt="2020-06-03T12:34:39.992" v="42"/>
          <ac:spMkLst>
            <pc:docMk/>
            <pc:sldMk cId="2512956064" sldId="257"/>
            <ac:spMk id="2" creationId="{F82F924D-AEEA-44A2-9A99-0E2D9053CAB0}"/>
          </ac:spMkLst>
        </pc:spChg>
        <pc:spChg chg="mod">
          <ac:chgData name="Yang Xu" userId="2ef8d03b0d59ea36" providerId="LiveId" clId="{D0F7CD73-BD84-4ADF-962F-4D10BE6297D2}" dt="2020-06-03T12:34:39.992" v="42"/>
          <ac:spMkLst>
            <pc:docMk/>
            <pc:sldMk cId="2512956064" sldId="257"/>
            <ac:spMk id="3" creationId="{55714862-13C2-4979-94CB-9F5A812E8E14}"/>
          </ac:spMkLst>
        </pc:spChg>
      </pc:sldChg>
      <pc:sldChg chg="modSp">
        <pc:chgData name="Yang Xu" userId="2ef8d03b0d59ea36" providerId="LiveId" clId="{D0F7CD73-BD84-4ADF-962F-4D10BE6297D2}" dt="2020-06-03T12:34:39.992" v="42"/>
        <pc:sldMkLst>
          <pc:docMk/>
          <pc:sldMk cId="1936153105" sldId="258"/>
        </pc:sldMkLst>
        <pc:spChg chg="mod">
          <ac:chgData name="Yang Xu" userId="2ef8d03b0d59ea36" providerId="LiveId" clId="{D0F7CD73-BD84-4ADF-962F-4D10BE6297D2}" dt="2020-06-03T12:34:39.992" v="42"/>
          <ac:spMkLst>
            <pc:docMk/>
            <pc:sldMk cId="1936153105" sldId="258"/>
            <ac:spMk id="2" creationId="{8FBFDFB1-E3F5-445D-BBAD-3716785BEA40}"/>
          </ac:spMkLst>
        </pc:spChg>
        <pc:spChg chg="mod">
          <ac:chgData name="Yang Xu" userId="2ef8d03b0d59ea36" providerId="LiveId" clId="{D0F7CD73-BD84-4ADF-962F-4D10BE6297D2}" dt="2020-06-03T12:34:39.992" v="42"/>
          <ac:spMkLst>
            <pc:docMk/>
            <pc:sldMk cId="1936153105" sldId="258"/>
            <ac:spMk id="3" creationId="{1BC66ABD-BF13-4976-8D28-3ECFD8F4B05A}"/>
          </ac:spMkLst>
        </pc:spChg>
      </pc:sldChg>
      <pc:sldChg chg="modSp mod">
        <pc:chgData name="Yang Xu" userId="2ef8d03b0d59ea36" providerId="LiveId" clId="{D0F7CD73-BD84-4ADF-962F-4D10BE6297D2}" dt="2020-06-03T12:34:39.992" v="42"/>
        <pc:sldMkLst>
          <pc:docMk/>
          <pc:sldMk cId="1503840005" sldId="259"/>
        </pc:sldMkLst>
        <pc:spChg chg="mod">
          <ac:chgData name="Yang Xu" userId="2ef8d03b0d59ea36" providerId="LiveId" clId="{D0F7CD73-BD84-4ADF-962F-4D10BE6297D2}" dt="2020-06-03T12:34:39.992" v="42"/>
          <ac:spMkLst>
            <pc:docMk/>
            <pc:sldMk cId="1503840005" sldId="259"/>
            <ac:spMk id="2" creationId="{8E5D13C9-40CA-43A1-8A5C-ED709575DF02}"/>
          </ac:spMkLst>
        </pc:spChg>
        <pc:spChg chg="mod">
          <ac:chgData name="Yang Xu" userId="2ef8d03b0d59ea36" providerId="LiveId" clId="{D0F7CD73-BD84-4ADF-962F-4D10BE6297D2}" dt="2020-06-03T12:34:39.992" v="42"/>
          <ac:spMkLst>
            <pc:docMk/>
            <pc:sldMk cId="1503840005" sldId="259"/>
            <ac:spMk id="3" creationId="{55D7D51F-507E-4274-B15E-FE0898F037BC}"/>
          </ac:spMkLst>
        </pc:spChg>
      </pc:sldChg>
      <pc:sldChg chg="modSp">
        <pc:chgData name="Yang Xu" userId="2ef8d03b0d59ea36" providerId="LiveId" clId="{D0F7CD73-BD84-4ADF-962F-4D10BE6297D2}" dt="2020-06-03T12:34:39.992" v="42"/>
        <pc:sldMkLst>
          <pc:docMk/>
          <pc:sldMk cId="3860218374" sldId="260"/>
        </pc:sldMkLst>
        <pc:spChg chg="mod">
          <ac:chgData name="Yang Xu" userId="2ef8d03b0d59ea36" providerId="LiveId" clId="{D0F7CD73-BD84-4ADF-962F-4D10BE6297D2}" dt="2020-06-03T12:34:39.992" v="42"/>
          <ac:spMkLst>
            <pc:docMk/>
            <pc:sldMk cId="3860218374" sldId="260"/>
            <ac:spMk id="2" creationId="{9F099842-078A-4C75-AB8E-683FA7BB6ED2}"/>
          </ac:spMkLst>
        </pc:spChg>
      </pc:sldChg>
      <pc:sldChg chg="modSp mod">
        <pc:chgData name="Yang Xu" userId="2ef8d03b0d59ea36" providerId="LiveId" clId="{D0F7CD73-BD84-4ADF-962F-4D10BE6297D2}" dt="2020-06-03T13:17:47.253" v="162" actId="20577"/>
        <pc:sldMkLst>
          <pc:docMk/>
          <pc:sldMk cId="1477368812" sldId="262"/>
        </pc:sldMkLst>
        <pc:spChg chg="mod">
          <ac:chgData name="Yang Xu" userId="2ef8d03b0d59ea36" providerId="LiveId" clId="{D0F7CD73-BD84-4ADF-962F-4D10BE6297D2}" dt="2020-06-03T12:34:39.992" v="42"/>
          <ac:spMkLst>
            <pc:docMk/>
            <pc:sldMk cId="1477368812" sldId="262"/>
            <ac:spMk id="2" creationId="{43DA6D8F-FEA2-4410-AB66-15C1754A341F}"/>
          </ac:spMkLst>
        </pc:spChg>
        <pc:spChg chg="mod">
          <ac:chgData name="Yang Xu" userId="2ef8d03b0d59ea36" providerId="LiveId" clId="{D0F7CD73-BD84-4ADF-962F-4D10BE6297D2}" dt="2020-06-03T13:17:47.253" v="162" actId="20577"/>
          <ac:spMkLst>
            <pc:docMk/>
            <pc:sldMk cId="1477368812" sldId="262"/>
            <ac:spMk id="3" creationId="{D3DAFE90-71C9-4822-838E-23CC9692CF44}"/>
          </ac:spMkLst>
        </pc:spChg>
      </pc:sldChg>
      <pc:sldChg chg="modSp">
        <pc:chgData name="Yang Xu" userId="2ef8d03b0d59ea36" providerId="LiveId" clId="{D0F7CD73-BD84-4ADF-962F-4D10BE6297D2}" dt="2020-06-03T12:34:39.992" v="42"/>
        <pc:sldMkLst>
          <pc:docMk/>
          <pc:sldMk cId="4135838749" sldId="263"/>
        </pc:sldMkLst>
        <pc:spChg chg="mod">
          <ac:chgData name="Yang Xu" userId="2ef8d03b0d59ea36" providerId="LiveId" clId="{D0F7CD73-BD84-4ADF-962F-4D10BE6297D2}" dt="2020-06-03T12:34:39.992" v="42"/>
          <ac:spMkLst>
            <pc:docMk/>
            <pc:sldMk cId="4135838749" sldId="263"/>
            <ac:spMk id="2" creationId="{3E218AFE-5EF2-42D2-B974-6F68A983B671}"/>
          </ac:spMkLst>
        </pc:spChg>
        <pc:spChg chg="mod">
          <ac:chgData name="Yang Xu" userId="2ef8d03b0d59ea36" providerId="LiveId" clId="{D0F7CD73-BD84-4ADF-962F-4D10BE6297D2}" dt="2020-06-03T12:34:39.992" v="42"/>
          <ac:spMkLst>
            <pc:docMk/>
            <pc:sldMk cId="4135838749" sldId="263"/>
            <ac:spMk id="3" creationId="{2D609566-B550-4F00-9C8C-CFF694DD946F}"/>
          </ac:spMkLst>
        </pc:spChg>
      </pc:sldChg>
      <pc:sldChg chg="modSp mod">
        <pc:chgData name="Yang Xu" userId="2ef8d03b0d59ea36" providerId="LiveId" clId="{D0F7CD73-BD84-4ADF-962F-4D10BE6297D2}" dt="2020-06-03T12:34:39.992" v="42"/>
        <pc:sldMkLst>
          <pc:docMk/>
          <pc:sldMk cId="336468213" sldId="264"/>
        </pc:sldMkLst>
        <pc:spChg chg="mod">
          <ac:chgData name="Yang Xu" userId="2ef8d03b0d59ea36" providerId="LiveId" clId="{D0F7CD73-BD84-4ADF-962F-4D10BE6297D2}" dt="2020-06-03T12:34:39.992" v="42"/>
          <ac:spMkLst>
            <pc:docMk/>
            <pc:sldMk cId="336468213" sldId="264"/>
            <ac:spMk id="2" creationId="{DCB73388-AC47-4B23-A361-0CED689CEEB2}"/>
          </ac:spMkLst>
        </pc:spChg>
        <pc:spChg chg="mod">
          <ac:chgData name="Yang Xu" userId="2ef8d03b0d59ea36" providerId="LiveId" clId="{D0F7CD73-BD84-4ADF-962F-4D10BE6297D2}" dt="2020-06-03T12:34:39.992" v="42"/>
          <ac:spMkLst>
            <pc:docMk/>
            <pc:sldMk cId="336468213" sldId="264"/>
            <ac:spMk id="3" creationId="{61A8BE8B-7241-4259-8938-20CA19B101F2}"/>
          </ac:spMkLst>
        </pc:spChg>
      </pc:sldChg>
      <pc:sldChg chg="modSp">
        <pc:chgData name="Yang Xu" userId="2ef8d03b0d59ea36" providerId="LiveId" clId="{D0F7CD73-BD84-4ADF-962F-4D10BE6297D2}" dt="2020-06-03T12:34:39.992" v="42"/>
        <pc:sldMkLst>
          <pc:docMk/>
          <pc:sldMk cId="3774058869" sldId="265"/>
        </pc:sldMkLst>
        <pc:spChg chg="mod">
          <ac:chgData name="Yang Xu" userId="2ef8d03b0d59ea36" providerId="LiveId" clId="{D0F7CD73-BD84-4ADF-962F-4D10BE6297D2}" dt="2020-06-03T12:34:39.992" v="42"/>
          <ac:spMkLst>
            <pc:docMk/>
            <pc:sldMk cId="3774058869" sldId="265"/>
            <ac:spMk id="2" creationId="{2C98D507-CEC8-4B13-B1D1-E6C348C4EC2E}"/>
          </ac:spMkLst>
        </pc:spChg>
        <pc:spChg chg="mod">
          <ac:chgData name="Yang Xu" userId="2ef8d03b0d59ea36" providerId="LiveId" clId="{D0F7CD73-BD84-4ADF-962F-4D10BE6297D2}" dt="2020-06-03T12:34:39.992" v="42"/>
          <ac:spMkLst>
            <pc:docMk/>
            <pc:sldMk cId="3774058869" sldId="265"/>
            <ac:spMk id="3" creationId="{C29C6520-4E3A-4CA0-9329-E5EF8C0304B4}"/>
          </ac:spMkLst>
        </pc:spChg>
      </pc:sldChg>
      <pc:sldChg chg="modSp">
        <pc:chgData name="Yang Xu" userId="2ef8d03b0d59ea36" providerId="LiveId" clId="{D0F7CD73-BD84-4ADF-962F-4D10BE6297D2}" dt="2020-06-03T12:34:39.992" v="42"/>
        <pc:sldMkLst>
          <pc:docMk/>
          <pc:sldMk cId="2336223732" sldId="266"/>
        </pc:sldMkLst>
        <pc:spChg chg="mod">
          <ac:chgData name="Yang Xu" userId="2ef8d03b0d59ea36" providerId="LiveId" clId="{D0F7CD73-BD84-4ADF-962F-4D10BE6297D2}" dt="2020-06-03T12:34:39.992" v="42"/>
          <ac:spMkLst>
            <pc:docMk/>
            <pc:sldMk cId="2336223732" sldId="266"/>
            <ac:spMk id="2" creationId="{A96E8A46-CCC6-419A-AE9D-03FD659A2913}"/>
          </ac:spMkLst>
        </pc:spChg>
        <pc:spChg chg="mod">
          <ac:chgData name="Yang Xu" userId="2ef8d03b0d59ea36" providerId="LiveId" clId="{D0F7CD73-BD84-4ADF-962F-4D10BE6297D2}" dt="2020-06-03T12:34:39.992" v="42"/>
          <ac:spMkLst>
            <pc:docMk/>
            <pc:sldMk cId="2336223732" sldId="266"/>
            <ac:spMk id="3" creationId="{D00C8487-EB8A-4A31-B446-8A0AA1D3675A}"/>
          </ac:spMkLst>
        </pc:spChg>
      </pc:sldChg>
      <pc:sldChg chg="addSp delSp modSp mod delDesignElem">
        <pc:chgData name="Yang Xu" userId="2ef8d03b0d59ea36" providerId="LiveId" clId="{D0F7CD73-BD84-4ADF-962F-4D10BE6297D2}" dt="2020-06-03T12:45:20.939" v="149" actId="962"/>
        <pc:sldMkLst>
          <pc:docMk/>
          <pc:sldMk cId="2756408979" sldId="267"/>
        </pc:sldMkLst>
        <pc:spChg chg="add del mod">
          <ac:chgData name="Yang Xu" userId="2ef8d03b0d59ea36" providerId="LiveId" clId="{D0F7CD73-BD84-4ADF-962F-4D10BE6297D2}" dt="2020-06-03T12:45:18.830" v="147" actId="931"/>
          <ac:spMkLst>
            <pc:docMk/>
            <pc:sldMk cId="2756408979" sldId="267"/>
            <ac:spMk id="5" creationId="{DDEED36E-C15F-40A2-9E96-EFC933731107}"/>
          </ac:spMkLst>
        </pc:spChg>
        <pc:spChg chg="del">
          <ac:chgData name="Yang Xu" userId="2ef8d03b0d59ea36" providerId="LiveId" clId="{D0F7CD73-BD84-4ADF-962F-4D10BE6297D2}" dt="2020-06-03T12:34:26.681" v="32"/>
          <ac:spMkLst>
            <pc:docMk/>
            <pc:sldMk cId="2756408979" sldId="267"/>
            <ac:spMk id="17" creationId="{D1ECADA1-6568-4D5A-A631-CFD8768936FC}"/>
          </ac:spMkLst>
        </pc:spChg>
        <pc:spChg chg="del">
          <ac:chgData name="Yang Xu" userId="2ef8d03b0d59ea36" providerId="LiveId" clId="{D0F7CD73-BD84-4ADF-962F-4D10BE6297D2}" dt="2020-06-03T12:34:26.681" v="32"/>
          <ac:spMkLst>
            <pc:docMk/>
            <pc:sldMk cId="2756408979" sldId="267"/>
            <ac:spMk id="19" creationId="{681D3C41-CC87-4DF9-A716-CDF0E23D21B0}"/>
          </ac:spMkLst>
        </pc:spChg>
        <pc:spChg chg="del">
          <ac:chgData name="Yang Xu" userId="2ef8d03b0d59ea36" providerId="LiveId" clId="{D0F7CD73-BD84-4ADF-962F-4D10BE6297D2}" dt="2020-06-03T12:34:26.681" v="32"/>
          <ac:spMkLst>
            <pc:docMk/>
            <pc:sldMk cId="2756408979" sldId="267"/>
            <ac:spMk id="21" creationId="{6764E3F6-59F1-44FF-9EF2-8EF0BCA30B60}"/>
          </ac:spMkLst>
        </pc:spChg>
        <pc:spChg chg="del">
          <ac:chgData name="Yang Xu" userId="2ef8d03b0d59ea36" providerId="LiveId" clId="{D0F7CD73-BD84-4ADF-962F-4D10BE6297D2}" dt="2020-06-03T12:34:26.681" v="32"/>
          <ac:spMkLst>
            <pc:docMk/>
            <pc:sldMk cId="2756408979" sldId="267"/>
            <ac:spMk id="25" creationId="{0743C7B8-BD05-4C16-9FC9-6B5C5BA3A043}"/>
          </ac:spMkLst>
        </pc:spChg>
        <pc:spChg chg="del">
          <ac:chgData name="Yang Xu" userId="2ef8d03b0d59ea36" providerId="LiveId" clId="{D0F7CD73-BD84-4ADF-962F-4D10BE6297D2}" dt="2020-06-03T12:34:26.681" v="32"/>
          <ac:spMkLst>
            <pc:docMk/>
            <pc:sldMk cId="2756408979" sldId="267"/>
            <ac:spMk id="27" creationId="{E6B9B529-EAD6-442A-92A1-6A496B93297E}"/>
          </ac:spMkLst>
        </pc:spChg>
        <pc:picChg chg="del mod">
          <ac:chgData name="Yang Xu" userId="2ef8d03b0d59ea36" providerId="LiveId" clId="{D0F7CD73-BD84-4ADF-962F-4D10BE6297D2}" dt="2020-06-03T12:45:14.340" v="146" actId="478"/>
          <ac:picMkLst>
            <pc:docMk/>
            <pc:sldMk cId="2756408979" sldId="267"/>
            <ac:picMk id="6" creationId="{D4AF25E8-B3C4-42AD-923E-6CA96282FF47}"/>
          </ac:picMkLst>
        </pc:picChg>
        <pc:picChg chg="add mod">
          <ac:chgData name="Yang Xu" userId="2ef8d03b0d59ea36" providerId="LiveId" clId="{D0F7CD73-BD84-4ADF-962F-4D10BE6297D2}" dt="2020-06-03T12:45:20.939" v="149" actId="962"/>
          <ac:picMkLst>
            <pc:docMk/>
            <pc:sldMk cId="2756408979" sldId="267"/>
            <ac:picMk id="8" creationId="{2135F4A9-C771-4D42-8476-663DEC528042}"/>
          </ac:picMkLst>
        </pc:picChg>
        <pc:picChg chg="del">
          <ac:chgData name="Yang Xu" userId="2ef8d03b0d59ea36" providerId="LiveId" clId="{D0F7CD73-BD84-4ADF-962F-4D10BE6297D2}" dt="2020-06-03T12:34:26.681" v="32"/>
          <ac:picMkLst>
            <pc:docMk/>
            <pc:sldMk cId="2756408979" sldId="267"/>
            <ac:picMk id="11" creationId="{9B9C2B48-3899-4B1D-B526-C35DFD16BC01}"/>
          </ac:picMkLst>
        </pc:picChg>
        <pc:picChg chg="del">
          <ac:chgData name="Yang Xu" userId="2ef8d03b0d59ea36" providerId="LiveId" clId="{D0F7CD73-BD84-4ADF-962F-4D10BE6297D2}" dt="2020-06-03T12:34:26.681" v="32"/>
          <ac:picMkLst>
            <pc:docMk/>
            <pc:sldMk cId="2756408979" sldId="267"/>
            <ac:picMk id="13" creationId="{7B1BCBEC-C5E7-469F-92CF-05506BB6E22D}"/>
          </ac:picMkLst>
        </pc:picChg>
        <pc:picChg chg="del">
          <ac:chgData name="Yang Xu" userId="2ef8d03b0d59ea36" providerId="LiveId" clId="{D0F7CD73-BD84-4ADF-962F-4D10BE6297D2}" dt="2020-06-03T12:34:26.681" v="32"/>
          <ac:picMkLst>
            <pc:docMk/>
            <pc:sldMk cId="2756408979" sldId="267"/>
            <ac:picMk id="15" creationId="{2A078177-9A72-44C2-BDC1-C1F346162BF8}"/>
          </ac:picMkLst>
        </pc:picChg>
        <pc:picChg chg="del">
          <ac:chgData name="Yang Xu" userId="2ef8d03b0d59ea36" providerId="LiveId" clId="{D0F7CD73-BD84-4ADF-962F-4D10BE6297D2}" dt="2020-06-03T12:34:26.681" v="32"/>
          <ac:picMkLst>
            <pc:docMk/>
            <pc:sldMk cId="2756408979" sldId="267"/>
            <ac:picMk id="23" creationId="{8DF1CE84-BC06-4E42-A5D4-7B92E327FDF7}"/>
          </ac:picMkLst>
        </pc:picChg>
        <pc:picChg chg="del">
          <ac:chgData name="Yang Xu" userId="2ef8d03b0d59ea36" providerId="LiveId" clId="{D0F7CD73-BD84-4ADF-962F-4D10BE6297D2}" dt="2020-06-03T12:34:26.681" v="32"/>
          <ac:picMkLst>
            <pc:docMk/>
            <pc:sldMk cId="2756408979" sldId="267"/>
            <ac:picMk id="29" creationId="{C0419FA5-A1B5-487F-92D4-03983819F9B9}"/>
          </ac:picMkLst>
        </pc:picChg>
      </pc:sldChg>
    </pc:docChg>
  </pc:docChgLst>
  <pc:docChgLst>
    <pc:chgData name="Yang Xu" userId="2ef8d03b0d59ea36" providerId="LiveId" clId="{CF3F5BDB-0B91-4808-8586-929403352B9C}"/>
    <pc:docChg chg="undo custSel mod addSld delSld modSld">
      <pc:chgData name="Yang Xu" userId="2ef8d03b0d59ea36" providerId="LiveId" clId="{CF3F5BDB-0B91-4808-8586-929403352B9C}" dt="2020-08-08T07:51:08.578" v="2719"/>
      <pc:docMkLst>
        <pc:docMk/>
      </pc:docMkLst>
      <pc:sldChg chg="modTransition">
        <pc:chgData name="Yang Xu" userId="2ef8d03b0d59ea36" providerId="LiveId" clId="{CF3F5BDB-0B91-4808-8586-929403352B9C}" dt="2020-08-08T07:49:59.758" v="2706"/>
        <pc:sldMkLst>
          <pc:docMk/>
          <pc:sldMk cId="477735695" sldId="256"/>
        </pc:sldMkLst>
      </pc:sldChg>
      <pc:sldChg chg="modSp mod modTransition">
        <pc:chgData name="Yang Xu" userId="2ef8d03b0d59ea36" providerId="LiveId" clId="{CF3F5BDB-0B91-4808-8586-929403352B9C}" dt="2020-08-08T07:49:59.758" v="2706"/>
        <pc:sldMkLst>
          <pc:docMk/>
          <pc:sldMk cId="1936153105" sldId="258"/>
        </pc:sldMkLst>
        <pc:spChg chg="mod">
          <ac:chgData name="Yang Xu" userId="2ef8d03b0d59ea36" providerId="LiveId" clId="{CF3F5BDB-0B91-4808-8586-929403352B9C}" dt="2020-08-08T07:25:20.446" v="7" actId="20577"/>
          <ac:spMkLst>
            <pc:docMk/>
            <pc:sldMk cId="1936153105" sldId="258"/>
            <ac:spMk id="2" creationId="{8FBFDFB1-E3F5-445D-BBAD-3716785BEA40}"/>
          </ac:spMkLst>
        </pc:spChg>
      </pc:sldChg>
      <pc:sldChg chg="modTransition">
        <pc:chgData name="Yang Xu" userId="2ef8d03b0d59ea36" providerId="LiveId" clId="{CF3F5BDB-0B91-4808-8586-929403352B9C}" dt="2020-08-08T07:49:59.758" v="2706"/>
        <pc:sldMkLst>
          <pc:docMk/>
          <pc:sldMk cId="2756408979" sldId="267"/>
        </pc:sldMkLst>
      </pc:sldChg>
      <pc:sldChg chg="modSp new mod modTransition">
        <pc:chgData name="Yang Xu" userId="2ef8d03b0d59ea36" providerId="LiveId" clId="{CF3F5BDB-0B91-4808-8586-929403352B9C}" dt="2020-08-08T07:49:59.758" v="2706"/>
        <pc:sldMkLst>
          <pc:docMk/>
          <pc:sldMk cId="768961048" sldId="268"/>
        </pc:sldMkLst>
        <pc:spChg chg="mod">
          <ac:chgData name="Yang Xu" userId="2ef8d03b0d59ea36" providerId="LiveId" clId="{CF3F5BDB-0B91-4808-8586-929403352B9C}" dt="2020-08-08T07:25:48.772" v="37" actId="20577"/>
          <ac:spMkLst>
            <pc:docMk/>
            <pc:sldMk cId="768961048" sldId="268"/>
            <ac:spMk id="2" creationId="{7A8EDBE8-E1FC-40DD-9106-696E4C0C7273}"/>
          </ac:spMkLst>
        </pc:spChg>
        <pc:spChg chg="mod">
          <ac:chgData name="Yang Xu" userId="2ef8d03b0d59ea36" providerId="LiveId" clId="{CF3F5BDB-0B91-4808-8586-929403352B9C}" dt="2020-08-08T07:27:13.007" v="189" actId="20577"/>
          <ac:spMkLst>
            <pc:docMk/>
            <pc:sldMk cId="768961048" sldId="268"/>
            <ac:spMk id="3" creationId="{B8206A76-4DF4-48F2-A5CD-F50CAD3F448C}"/>
          </ac:spMkLst>
        </pc:spChg>
      </pc:sldChg>
      <pc:sldChg chg="del">
        <pc:chgData name="Yang Xu" userId="2ef8d03b0d59ea36" providerId="LiveId" clId="{CF3F5BDB-0B91-4808-8586-929403352B9C}" dt="2020-08-08T07:25:24.064" v="8" actId="47"/>
        <pc:sldMkLst>
          <pc:docMk/>
          <pc:sldMk cId="2319799309" sldId="268"/>
        </pc:sldMkLst>
      </pc:sldChg>
      <pc:sldChg chg="del">
        <pc:chgData name="Yang Xu" userId="2ef8d03b0d59ea36" providerId="LiveId" clId="{CF3F5BDB-0B91-4808-8586-929403352B9C}" dt="2020-08-08T07:25:24.064" v="8" actId="47"/>
        <pc:sldMkLst>
          <pc:docMk/>
          <pc:sldMk cId="2625806030" sldId="269"/>
        </pc:sldMkLst>
      </pc:sldChg>
      <pc:sldChg chg="addSp delSp modSp new mod modTransition modAnim">
        <pc:chgData name="Yang Xu" userId="2ef8d03b0d59ea36" providerId="LiveId" clId="{CF3F5BDB-0B91-4808-8586-929403352B9C}" dt="2020-08-08T07:50:08.652" v="2707"/>
        <pc:sldMkLst>
          <pc:docMk/>
          <pc:sldMk cId="2672573667" sldId="269"/>
        </pc:sldMkLst>
        <pc:spChg chg="mod">
          <ac:chgData name="Yang Xu" userId="2ef8d03b0d59ea36" providerId="LiveId" clId="{CF3F5BDB-0B91-4808-8586-929403352B9C}" dt="2020-08-08T07:28:45.365" v="209" actId="20577"/>
          <ac:spMkLst>
            <pc:docMk/>
            <pc:sldMk cId="2672573667" sldId="269"/>
            <ac:spMk id="2" creationId="{1E9BCADF-9D1C-45EB-AC22-42D5D54767D5}"/>
          </ac:spMkLst>
        </pc:spChg>
        <pc:spChg chg="mod">
          <ac:chgData name="Yang Xu" userId="2ef8d03b0d59ea36" providerId="LiveId" clId="{CF3F5BDB-0B91-4808-8586-929403352B9C}" dt="2020-08-08T07:30:29.802" v="393"/>
          <ac:spMkLst>
            <pc:docMk/>
            <pc:sldMk cId="2672573667" sldId="269"/>
            <ac:spMk id="3" creationId="{F0C6FC23-1CF0-4A9E-BAA6-0774DE8969AB}"/>
          </ac:spMkLst>
        </pc:spChg>
        <pc:spChg chg="add del">
          <ac:chgData name="Yang Xu" userId="2ef8d03b0d59ea36" providerId="LiveId" clId="{CF3F5BDB-0B91-4808-8586-929403352B9C}" dt="2020-08-08T07:29:52.519" v="346"/>
          <ac:spMkLst>
            <pc:docMk/>
            <pc:sldMk cId="2672573667" sldId="269"/>
            <ac:spMk id="4" creationId="{90760284-E50B-4EEA-9CCE-5A0536353470}"/>
          </ac:spMkLst>
        </pc:spChg>
      </pc:sldChg>
      <pc:sldChg chg="del">
        <pc:chgData name="Yang Xu" userId="2ef8d03b0d59ea36" providerId="LiveId" clId="{CF3F5BDB-0B91-4808-8586-929403352B9C}" dt="2020-08-08T07:25:24.064" v="8" actId="47"/>
        <pc:sldMkLst>
          <pc:docMk/>
          <pc:sldMk cId="116271590" sldId="270"/>
        </pc:sldMkLst>
      </pc:sldChg>
      <pc:sldChg chg="addSp modSp new mod modTransition modAnim">
        <pc:chgData name="Yang Xu" userId="2ef8d03b0d59ea36" providerId="LiveId" clId="{CF3F5BDB-0B91-4808-8586-929403352B9C}" dt="2020-08-08T07:50:15.802" v="2708"/>
        <pc:sldMkLst>
          <pc:docMk/>
          <pc:sldMk cId="3230222935" sldId="270"/>
        </pc:sldMkLst>
        <pc:spChg chg="mod">
          <ac:chgData name="Yang Xu" userId="2ef8d03b0d59ea36" providerId="LiveId" clId="{CF3F5BDB-0B91-4808-8586-929403352B9C}" dt="2020-08-08T07:30:41.609" v="411" actId="20577"/>
          <ac:spMkLst>
            <pc:docMk/>
            <pc:sldMk cId="3230222935" sldId="270"/>
            <ac:spMk id="2" creationId="{0C6CA501-573F-4DAF-86B5-E7465154DB39}"/>
          </ac:spMkLst>
        </pc:spChg>
        <pc:spChg chg="mod">
          <ac:chgData name="Yang Xu" userId="2ef8d03b0d59ea36" providerId="LiveId" clId="{CF3F5BDB-0B91-4808-8586-929403352B9C}" dt="2020-08-08T07:30:57.497" v="453" actId="20577"/>
          <ac:spMkLst>
            <pc:docMk/>
            <pc:sldMk cId="3230222935" sldId="270"/>
            <ac:spMk id="3" creationId="{B74D8849-31E3-4F61-82B0-C53D3DA698F6}"/>
          </ac:spMkLst>
        </pc:spChg>
        <pc:picChg chg="add mod">
          <ac:chgData name="Yang Xu" userId="2ef8d03b0d59ea36" providerId="LiveId" clId="{CF3F5BDB-0B91-4808-8586-929403352B9C}" dt="2020-08-08T07:31:23.960" v="457" actId="1076"/>
          <ac:picMkLst>
            <pc:docMk/>
            <pc:sldMk cId="3230222935" sldId="270"/>
            <ac:picMk id="4" creationId="{29E203A8-D2D9-4DB2-AE29-64FCAA0EA1C2}"/>
          </ac:picMkLst>
        </pc:picChg>
      </pc:sldChg>
      <pc:sldChg chg="del">
        <pc:chgData name="Yang Xu" userId="2ef8d03b0d59ea36" providerId="LiveId" clId="{CF3F5BDB-0B91-4808-8586-929403352B9C}" dt="2020-08-08T07:25:24.064" v="8" actId="47"/>
        <pc:sldMkLst>
          <pc:docMk/>
          <pc:sldMk cId="1422299868" sldId="271"/>
        </pc:sldMkLst>
      </pc:sldChg>
      <pc:sldChg chg="modSp new mod modTransition modAnim">
        <pc:chgData name="Yang Xu" userId="2ef8d03b0d59ea36" providerId="LiveId" clId="{CF3F5BDB-0B91-4808-8586-929403352B9C}" dt="2020-08-08T07:50:22.416" v="2709"/>
        <pc:sldMkLst>
          <pc:docMk/>
          <pc:sldMk cId="2657410971" sldId="271"/>
        </pc:sldMkLst>
        <pc:spChg chg="mod">
          <ac:chgData name="Yang Xu" userId="2ef8d03b0d59ea36" providerId="LiveId" clId="{CF3F5BDB-0B91-4808-8586-929403352B9C}" dt="2020-08-08T07:31:35.110" v="459"/>
          <ac:spMkLst>
            <pc:docMk/>
            <pc:sldMk cId="2657410971" sldId="271"/>
            <ac:spMk id="2" creationId="{3EE3C4A5-A651-4725-B07A-BA5B1D4EC1C4}"/>
          </ac:spMkLst>
        </pc:spChg>
        <pc:spChg chg="mod">
          <ac:chgData name="Yang Xu" userId="2ef8d03b0d59ea36" providerId="LiveId" clId="{CF3F5BDB-0B91-4808-8586-929403352B9C}" dt="2020-08-08T07:32:54.069" v="666" actId="20577"/>
          <ac:spMkLst>
            <pc:docMk/>
            <pc:sldMk cId="2657410971" sldId="271"/>
            <ac:spMk id="3" creationId="{D648C4CD-95D5-45AD-91CF-8C55B8D44026}"/>
          </ac:spMkLst>
        </pc:spChg>
      </pc:sldChg>
      <pc:sldChg chg="modSp new mod modTransition">
        <pc:chgData name="Yang Xu" userId="2ef8d03b0d59ea36" providerId="LiveId" clId="{CF3F5BDB-0B91-4808-8586-929403352B9C}" dt="2020-08-08T07:49:59.758" v="2706"/>
        <pc:sldMkLst>
          <pc:docMk/>
          <pc:sldMk cId="3097090621" sldId="272"/>
        </pc:sldMkLst>
        <pc:spChg chg="mod">
          <ac:chgData name="Yang Xu" userId="2ef8d03b0d59ea36" providerId="LiveId" clId="{CF3F5BDB-0B91-4808-8586-929403352B9C}" dt="2020-08-08T07:33:13.536" v="684" actId="20577"/>
          <ac:spMkLst>
            <pc:docMk/>
            <pc:sldMk cId="3097090621" sldId="272"/>
            <ac:spMk id="2" creationId="{C6C8BAC7-C95C-4E61-91B1-9C3F10500C11}"/>
          </ac:spMkLst>
        </pc:spChg>
        <pc:spChg chg="mod">
          <ac:chgData name="Yang Xu" userId="2ef8d03b0d59ea36" providerId="LiveId" clId="{CF3F5BDB-0B91-4808-8586-929403352B9C}" dt="2020-08-08T07:33:34.625" v="734" actId="20577"/>
          <ac:spMkLst>
            <pc:docMk/>
            <pc:sldMk cId="3097090621" sldId="272"/>
            <ac:spMk id="3" creationId="{12A09736-BEF6-48AE-815C-61C6E8A7AD7E}"/>
          </ac:spMkLst>
        </pc:spChg>
      </pc:sldChg>
      <pc:sldChg chg="modSp new mod modTransition">
        <pc:chgData name="Yang Xu" userId="2ef8d03b0d59ea36" providerId="LiveId" clId="{CF3F5BDB-0B91-4808-8586-929403352B9C}" dt="2020-08-08T07:49:59.758" v="2706"/>
        <pc:sldMkLst>
          <pc:docMk/>
          <pc:sldMk cId="2069584869" sldId="273"/>
        </pc:sldMkLst>
        <pc:spChg chg="mod">
          <ac:chgData name="Yang Xu" userId="2ef8d03b0d59ea36" providerId="LiveId" clId="{CF3F5BDB-0B91-4808-8586-929403352B9C}" dt="2020-08-08T07:34:25.608" v="816" actId="20577"/>
          <ac:spMkLst>
            <pc:docMk/>
            <pc:sldMk cId="2069584869" sldId="273"/>
            <ac:spMk id="2" creationId="{A25C316C-F823-4BC2-A861-87732DC952D1}"/>
          </ac:spMkLst>
        </pc:spChg>
        <pc:spChg chg="mod">
          <ac:chgData name="Yang Xu" userId="2ef8d03b0d59ea36" providerId="LiveId" clId="{CF3F5BDB-0B91-4808-8586-929403352B9C}" dt="2020-08-08T07:34:10.711" v="799"/>
          <ac:spMkLst>
            <pc:docMk/>
            <pc:sldMk cId="2069584869" sldId="273"/>
            <ac:spMk id="3" creationId="{FBED2533-C34D-4B85-AE42-6D35191E18B2}"/>
          </ac:spMkLst>
        </pc:spChg>
      </pc:sldChg>
      <pc:sldChg chg="modSp new mod modTransition modAnim">
        <pc:chgData name="Yang Xu" userId="2ef8d03b0d59ea36" providerId="LiveId" clId="{CF3F5BDB-0B91-4808-8586-929403352B9C}" dt="2020-08-08T07:50:38.017" v="2711"/>
        <pc:sldMkLst>
          <pc:docMk/>
          <pc:sldMk cId="3705669340" sldId="274"/>
        </pc:sldMkLst>
        <pc:spChg chg="mod">
          <ac:chgData name="Yang Xu" userId="2ef8d03b0d59ea36" providerId="LiveId" clId="{CF3F5BDB-0B91-4808-8586-929403352B9C}" dt="2020-08-08T07:34:28.227" v="818"/>
          <ac:spMkLst>
            <pc:docMk/>
            <pc:sldMk cId="3705669340" sldId="274"/>
            <ac:spMk id="2" creationId="{6BE13CE5-E5EE-47D1-8E82-3AF70F4E3649}"/>
          </ac:spMkLst>
        </pc:spChg>
        <pc:spChg chg="mod">
          <ac:chgData name="Yang Xu" userId="2ef8d03b0d59ea36" providerId="LiveId" clId="{CF3F5BDB-0B91-4808-8586-929403352B9C}" dt="2020-08-08T07:35:30.773" v="1002" actId="20577"/>
          <ac:spMkLst>
            <pc:docMk/>
            <pc:sldMk cId="3705669340" sldId="274"/>
            <ac:spMk id="3" creationId="{880C60AC-E00A-4912-8831-1078ED0ED510}"/>
          </ac:spMkLst>
        </pc:spChg>
      </pc:sldChg>
      <pc:sldChg chg="modSp new mod modTransition modAnim">
        <pc:chgData name="Yang Xu" userId="2ef8d03b0d59ea36" providerId="LiveId" clId="{CF3F5BDB-0B91-4808-8586-929403352B9C}" dt="2020-08-08T07:50:43.276" v="2713"/>
        <pc:sldMkLst>
          <pc:docMk/>
          <pc:sldMk cId="3870262589" sldId="275"/>
        </pc:sldMkLst>
        <pc:spChg chg="mod">
          <ac:chgData name="Yang Xu" userId="2ef8d03b0d59ea36" providerId="LiveId" clId="{CF3F5BDB-0B91-4808-8586-929403352B9C}" dt="2020-08-08T07:35:40.112" v="1021" actId="20577"/>
          <ac:spMkLst>
            <pc:docMk/>
            <pc:sldMk cId="3870262589" sldId="275"/>
            <ac:spMk id="2" creationId="{78E7F1D4-CD1C-44CF-9F68-CFCE926DFF59}"/>
          </ac:spMkLst>
        </pc:spChg>
        <pc:spChg chg="mod">
          <ac:chgData name="Yang Xu" userId="2ef8d03b0d59ea36" providerId="LiveId" clId="{CF3F5BDB-0B91-4808-8586-929403352B9C}" dt="2020-08-08T07:37:28.582" v="1278"/>
          <ac:spMkLst>
            <pc:docMk/>
            <pc:sldMk cId="3870262589" sldId="275"/>
            <ac:spMk id="3" creationId="{403D9CD2-9139-44BB-8A77-A184C1C9AF25}"/>
          </ac:spMkLst>
        </pc:spChg>
      </pc:sldChg>
      <pc:sldChg chg="modSp new mod modTransition modAnim">
        <pc:chgData name="Yang Xu" userId="2ef8d03b0d59ea36" providerId="LiveId" clId="{CF3F5BDB-0B91-4808-8586-929403352B9C}" dt="2020-08-08T07:50:50.785" v="2715"/>
        <pc:sldMkLst>
          <pc:docMk/>
          <pc:sldMk cId="617744674" sldId="276"/>
        </pc:sldMkLst>
        <pc:spChg chg="mod">
          <ac:chgData name="Yang Xu" userId="2ef8d03b0d59ea36" providerId="LiveId" clId="{CF3F5BDB-0B91-4808-8586-929403352B9C}" dt="2020-08-08T07:37:51.496" v="1301" actId="20577"/>
          <ac:spMkLst>
            <pc:docMk/>
            <pc:sldMk cId="617744674" sldId="276"/>
            <ac:spMk id="2" creationId="{6EFD025B-598C-4430-BD99-453EAFC97508}"/>
          </ac:spMkLst>
        </pc:spChg>
        <pc:spChg chg="mod">
          <ac:chgData name="Yang Xu" userId="2ef8d03b0d59ea36" providerId="LiveId" clId="{CF3F5BDB-0B91-4808-8586-929403352B9C}" dt="2020-08-08T07:41:15.784" v="1743" actId="20577"/>
          <ac:spMkLst>
            <pc:docMk/>
            <pc:sldMk cId="617744674" sldId="276"/>
            <ac:spMk id="3" creationId="{C63223CF-4E8D-4EBF-87AC-F27BD881876D}"/>
          </ac:spMkLst>
        </pc:spChg>
      </pc:sldChg>
      <pc:sldChg chg="modSp new mod modTransition modAnim">
        <pc:chgData name="Yang Xu" userId="2ef8d03b0d59ea36" providerId="LiveId" clId="{CF3F5BDB-0B91-4808-8586-929403352B9C}" dt="2020-08-08T07:50:57.135" v="2717"/>
        <pc:sldMkLst>
          <pc:docMk/>
          <pc:sldMk cId="3849998938" sldId="277"/>
        </pc:sldMkLst>
        <pc:spChg chg="mod">
          <ac:chgData name="Yang Xu" userId="2ef8d03b0d59ea36" providerId="LiveId" clId="{CF3F5BDB-0B91-4808-8586-929403352B9C}" dt="2020-08-08T07:41:30.707" v="1756" actId="20577"/>
          <ac:spMkLst>
            <pc:docMk/>
            <pc:sldMk cId="3849998938" sldId="277"/>
            <ac:spMk id="2" creationId="{D82F5C20-E139-499F-803A-07713A44C8E8}"/>
          </ac:spMkLst>
        </pc:spChg>
        <pc:spChg chg="mod">
          <ac:chgData name="Yang Xu" userId="2ef8d03b0d59ea36" providerId="LiveId" clId="{CF3F5BDB-0B91-4808-8586-929403352B9C}" dt="2020-08-08T07:49:55.322" v="2705" actId="12"/>
          <ac:spMkLst>
            <pc:docMk/>
            <pc:sldMk cId="3849998938" sldId="277"/>
            <ac:spMk id="3" creationId="{C2142ACD-42C7-41FE-9664-514BABE1F296}"/>
          </ac:spMkLst>
        </pc:spChg>
      </pc:sldChg>
      <pc:sldChg chg="addSp modSp new mod modTransition setBg">
        <pc:chgData name="Yang Xu" userId="2ef8d03b0d59ea36" providerId="LiveId" clId="{CF3F5BDB-0B91-4808-8586-929403352B9C}" dt="2020-08-08T07:49:59.758" v="2706"/>
        <pc:sldMkLst>
          <pc:docMk/>
          <pc:sldMk cId="3983072969" sldId="278"/>
        </pc:sldMkLst>
        <pc:spChg chg="mod">
          <ac:chgData name="Yang Xu" userId="2ef8d03b0d59ea36" providerId="LiveId" clId="{CF3F5BDB-0B91-4808-8586-929403352B9C}" dt="2020-08-08T07:43:47.633" v="2062" actId="26606"/>
          <ac:spMkLst>
            <pc:docMk/>
            <pc:sldMk cId="3983072969" sldId="278"/>
            <ac:spMk id="2" creationId="{CF9C2FE1-4A1B-4D60-B51A-67561D9CCA5A}"/>
          </ac:spMkLst>
        </pc:spChg>
        <pc:spChg chg="mod">
          <ac:chgData name="Yang Xu" userId="2ef8d03b0d59ea36" providerId="LiveId" clId="{CF3F5BDB-0B91-4808-8586-929403352B9C}" dt="2020-08-08T07:45:16.041" v="2200" actId="20577"/>
          <ac:spMkLst>
            <pc:docMk/>
            <pc:sldMk cId="3983072969" sldId="278"/>
            <ac:spMk id="3" creationId="{A2105BA6-0F97-4822-BC49-9B1C731D0A47}"/>
          </ac:spMkLst>
        </pc:spChg>
        <pc:spChg chg="add">
          <ac:chgData name="Yang Xu" userId="2ef8d03b0d59ea36" providerId="LiveId" clId="{CF3F5BDB-0B91-4808-8586-929403352B9C}" dt="2020-08-08T07:43:47.633" v="2062" actId="26606"/>
          <ac:spMkLst>
            <pc:docMk/>
            <pc:sldMk cId="3983072969" sldId="278"/>
            <ac:spMk id="9" creationId="{8DCA3673-CDE4-40C5-9FA8-F89874CFBA73}"/>
          </ac:spMkLst>
        </pc:spChg>
        <pc:spChg chg="add">
          <ac:chgData name="Yang Xu" userId="2ef8d03b0d59ea36" providerId="LiveId" clId="{CF3F5BDB-0B91-4808-8586-929403352B9C}" dt="2020-08-08T07:43:47.633" v="2062" actId="26606"/>
          <ac:spMkLst>
            <pc:docMk/>
            <pc:sldMk cId="3983072969" sldId="278"/>
            <ac:spMk id="13" creationId="{0FFFD040-32A9-4D2B-86CA-599D030A4161}"/>
          </ac:spMkLst>
        </pc:spChg>
        <pc:spChg chg="add">
          <ac:chgData name="Yang Xu" userId="2ef8d03b0d59ea36" providerId="LiveId" clId="{CF3F5BDB-0B91-4808-8586-929403352B9C}" dt="2020-08-08T07:43:47.633" v="2062" actId="26606"/>
          <ac:spMkLst>
            <pc:docMk/>
            <pc:sldMk cId="3983072969" sldId="278"/>
            <ac:spMk id="15" creationId="{863205CA-B7FF-4C25-A4C8-3BBBCE19D950}"/>
          </ac:spMkLst>
        </pc:spChg>
        <pc:picChg chg="add mod">
          <ac:chgData name="Yang Xu" userId="2ef8d03b0d59ea36" providerId="LiveId" clId="{CF3F5BDB-0B91-4808-8586-929403352B9C}" dt="2020-08-08T07:43:47.633" v="2062" actId="26606"/>
          <ac:picMkLst>
            <pc:docMk/>
            <pc:sldMk cId="3983072969" sldId="278"/>
            <ac:picMk id="4" creationId="{0185E652-0F9D-4D71-B141-92DF22B41D38}"/>
          </ac:picMkLst>
        </pc:picChg>
        <pc:picChg chg="add">
          <ac:chgData name="Yang Xu" userId="2ef8d03b0d59ea36" providerId="LiveId" clId="{CF3F5BDB-0B91-4808-8586-929403352B9C}" dt="2020-08-08T07:43:47.633" v="2062" actId="26606"/>
          <ac:picMkLst>
            <pc:docMk/>
            <pc:sldMk cId="3983072969" sldId="278"/>
            <ac:picMk id="11" creationId="{95756E8F-499C-4533-BBE8-309C3E8D985C}"/>
          </ac:picMkLst>
        </pc:picChg>
        <pc:picChg chg="add">
          <ac:chgData name="Yang Xu" userId="2ef8d03b0d59ea36" providerId="LiveId" clId="{CF3F5BDB-0B91-4808-8586-929403352B9C}" dt="2020-08-08T07:43:47.633" v="2062" actId="26606"/>
          <ac:picMkLst>
            <pc:docMk/>
            <pc:sldMk cId="3983072969" sldId="278"/>
            <ac:picMk id="17" creationId="{306E3F32-3C1A-4B6E-AF26-8A15A788560F}"/>
          </ac:picMkLst>
        </pc:picChg>
      </pc:sldChg>
      <pc:sldChg chg="modSp new mod modTransition">
        <pc:chgData name="Yang Xu" userId="2ef8d03b0d59ea36" providerId="LiveId" clId="{CF3F5BDB-0B91-4808-8586-929403352B9C}" dt="2020-08-08T07:49:59.758" v="2706"/>
        <pc:sldMkLst>
          <pc:docMk/>
          <pc:sldMk cId="3910733182" sldId="279"/>
        </pc:sldMkLst>
        <pc:spChg chg="mod">
          <ac:chgData name="Yang Xu" userId="2ef8d03b0d59ea36" providerId="LiveId" clId="{CF3F5BDB-0B91-4808-8586-929403352B9C}" dt="2020-08-08T07:44:08.060" v="2064"/>
          <ac:spMkLst>
            <pc:docMk/>
            <pc:sldMk cId="3910733182" sldId="279"/>
            <ac:spMk id="2" creationId="{0473D147-460E-4DCB-BE94-3F5B157CBEA5}"/>
          </ac:spMkLst>
        </pc:spChg>
        <pc:spChg chg="mod">
          <ac:chgData name="Yang Xu" userId="2ef8d03b0d59ea36" providerId="LiveId" clId="{CF3F5BDB-0B91-4808-8586-929403352B9C}" dt="2020-08-08T07:44:33.075" v="2171" actId="20577"/>
          <ac:spMkLst>
            <pc:docMk/>
            <pc:sldMk cId="3910733182" sldId="279"/>
            <ac:spMk id="3" creationId="{8624AB6A-66A0-4AFB-B12E-DD9582CFCDBB}"/>
          </ac:spMkLst>
        </pc:spChg>
      </pc:sldChg>
      <pc:sldChg chg="modSp new mod modTransition">
        <pc:chgData name="Yang Xu" userId="2ef8d03b0d59ea36" providerId="LiveId" clId="{CF3F5BDB-0B91-4808-8586-929403352B9C}" dt="2020-08-08T07:49:59.758" v="2706"/>
        <pc:sldMkLst>
          <pc:docMk/>
          <pc:sldMk cId="1072030202" sldId="280"/>
        </pc:sldMkLst>
        <pc:spChg chg="mod">
          <ac:chgData name="Yang Xu" userId="2ef8d03b0d59ea36" providerId="LiveId" clId="{CF3F5BDB-0B91-4808-8586-929403352B9C}" dt="2020-08-08T07:45:31.826" v="2227" actId="20577"/>
          <ac:spMkLst>
            <pc:docMk/>
            <pc:sldMk cId="1072030202" sldId="280"/>
            <ac:spMk id="2" creationId="{B926C8AC-D20C-4EC7-A65B-EEC1C5A64471}"/>
          </ac:spMkLst>
        </pc:spChg>
        <pc:spChg chg="mod">
          <ac:chgData name="Yang Xu" userId="2ef8d03b0d59ea36" providerId="LiveId" clId="{CF3F5BDB-0B91-4808-8586-929403352B9C}" dt="2020-08-08T07:45:43.671" v="2293" actId="20577"/>
          <ac:spMkLst>
            <pc:docMk/>
            <pc:sldMk cId="1072030202" sldId="280"/>
            <ac:spMk id="3" creationId="{D86D855D-BAF9-4613-ADDC-1F8CCE860E7E}"/>
          </ac:spMkLst>
        </pc:spChg>
      </pc:sldChg>
      <pc:sldChg chg="addSp modSp new mod modTransition setBg modAnim">
        <pc:chgData name="Yang Xu" userId="2ef8d03b0d59ea36" providerId="LiveId" clId="{CF3F5BDB-0B91-4808-8586-929403352B9C}" dt="2020-08-08T07:51:08.578" v="2719"/>
        <pc:sldMkLst>
          <pc:docMk/>
          <pc:sldMk cId="3898539778" sldId="281"/>
        </pc:sldMkLst>
        <pc:spChg chg="mod">
          <ac:chgData name="Yang Xu" userId="2ef8d03b0d59ea36" providerId="LiveId" clId="{CF3F5BDB-0B91-4808-8586-929403352B9C}" dt="2020-08-08T07:46:20.827" v="2329" actId="26606"/>
          <ac:spMkLst>
            <pc:docMk/>
            <pc:sldMk cId="3898539778" sldId="281"/>
            <ac:spMk id="2" creationId="{FA360146-D6C1-42B8-904F-A43FCCA0F03B}"/>
          </ac:spMkLst>
        </pc:spChg>
        <pc:spChg chg="mod">
          <ac:chgData name="Yang Xu" userId="2ef8d03b0d59ea36" providerId="LiveId" clId="{CF3F5BDB-0B91-4808-8586-929403352B9C}" dt="2020-08-08T07:49:48.390" v="2704" actId="403"/>
          <ac:spMkLst>
            <pc:docMk/>
            <pc:sldMk cId="3898539778" sldId="281"/>
            <ac:spMk id="3" creationId="{8707678E-6A05-4191-B8AA-8E8BF862B681}"/>
          </ac:spMkLst>
        </pc:spChg>
        <pc:spChg chg="add">
          <ac:chgData name="Yang Xu" userId="2ef8d03b0d59ea36" providerId="LiveId" clId="{CF3F5BDB-0B91-4808-8586-929403352B9C}" dt="2020-08-08T07:46:20.827" v="2329" actId="26606"/>
          <ac:spMkLst>
            <pc:docMk/>
            <pc:sldMk cId="3898539778" sldId="281"/>
            <ac:spMk id="10" creationId="{8DCA3673-CDE4-40C5-9FA8-F89874CFBA73}"/>
          </ac:spMkLst>
        </pc:spChg>
        <pc:spChg chg="add">
          <ac:chgData name="Yang Xu" userId="2ef8d03b0d59ea36" providerId="LiveId" clId="{CF3F5BDB-0B91-4808-8586-929403352B9C}" dt="2020-08-08T07:46:20.827" v="2329" actId="26606"/>
          <ac:spMkLst>
            <pc:docMk/>
            <pc:sldMk cId="3898539778" sldId="281"/>
            <ac:spMk id="14" creationId="{0FFFD040-32A9-4D2B-86CA-599D030A4161}"/>
          </ac:spMkLst>
        </pc:spChg>
        <pc:spChg chg="add">
          <ac:chgData name="Yang Xu" userId="2ef8d03b0d59ea36" providerId="LiveId" clId="{CF3F5BDB-0B91-4808-8586-929403352B9C}" dt="2020-08-08T07:46:20.827" v="2329" actId="26606"/>
          <ac:spMkLst>
            <pc:docMk/>
            <pc:sldMk cId="3898539778" sldId="281"/>
            <ac:spMk id="16" creationId="{863205CA-B7FF-4C25-A4C8-3BBBCE19D950}"/>
          </ac:spMkLst>
        </pc:spChg>
        <pc:picChg chg="add">
          <ac:chgData name="Yang Xu" userId="2ef8d03b0d59ea36" providerId="LiveId" clId="{CF3F5BDB-0B91-4808-8586-929403352B9C}" dt="2020-08-08T07:46:12.635" v="2328" actId="22"/>
          <ac:picMkLst>
            <pc:docMk/>
            <pc:sldMk cId="3898539778" sldId="281"/>
            <ac:picMk id="5" creationId="{59F92BF3-867C-4FD0-8DBC-BD6EECEE6C1B}"/>
          </ac:picMkLst>
        </pc:picChg>
        <pc:picChg chg="add">
          <ac:chgData name="Yang Xu" userId="2ef8d03b0d59ea36" providerId="LiveId" clId="{CF3F5BDB-0B91-4808-8586-929403352B9C}" dt="2020-08-08T07:46:20.827" v="2329" actId="26606"/>
          <ac:picMkLst>
            <pc:docMk/>
            <pc:sldMk cId="3898539778" sldId="281"/>
            <ac:picMk id="12" creationId="{95756E8F-499C-4533-BBE8-309C3E8D985C}"/>
          </ac:picMkLst>
        </pc:picChg>
        <pc:picChg chg="add">
          <ac:chgData name="Yang Xu" userId="2ef8d03b0d59ea36" providerId="LiveId" clId="{CF3F5BDB-0B91-4808-8586-929403352B9C}" dt="2020-08-08T07:46:20.827" v="2329" actId="26606"/>
          <ac:picMkLst>
            <pc:docMk/>
            <pc:sldMk cId="3898539778" sldId="281"/>
            <ac:picMk id="18" creationId="{306E3F32-3C1A-4B6E-AF26-8A15A788560F}"/>
          </ac:picMkLst>
        </pc:picChg>
      </pc:sldChg>
    </pc:docChg>
  </pc:docChgLst>
  <pc:docChgLst>
    <pc:chgData name="Yang Xu" userId="2ef8d03b0d59ea36" providerId="LiveId" clId="{D15C96EB-239D-4884-886B-09AB93A4802A}"/>
    <pc:docChg chg="custSel addSld modSld">
      <pc:chgData name="Yang Xu" userId="2ef8d03b0d59ea36" providerId="LiveId" clId="{D15C96EB-239D-4884-886B-09AB93A4802A}" dt="2020-07-13T13:23:18.709" v="1665"/>
      <pc:docMkLst>
        <pc:docMk/>
      </pc:docMkLst>
      <pc:sldChg chg="modSp mod">
        <pc:chgData name="Yang Xu" userId="2ef8d03b0d59ea36" providerId="LiveId" clId="{D15C96EB-239D-4884-886B-09AB93A4802A}" dt="2020-07-13T13:21:48.637" v="1651" actId="20577"/>
        <pc:sldMkLst>
          <pc:docMk/>
          <pc:sldMk cId="2756408979" sldId="267"/>
        </pc:sldMkLst>
        <pc:spChg chg="mod">
          <ac:chgData name="Yang Xu" userId="2ef8d03b0d59ea36" providerId="LiveId" clId="{D15C96EB-239D-4884-886B-09AB93A4802A}" dt="2020-07-13T13:21:48.637" v="1651" actId="20577"/>
          <ac:spMkLst>
            <pc:docMk/>
            <pc:sldMk cId="2756408979" sldId="267"/>
            <ac:spMk id="4" creationId="{06D1F809-3268-4B61-BA64-3E85D3EA8D33}"/>
          </ac:spMkLst>
        </pc:spChg>
      </pc:sldChg>
      <pc:sldChg chg="modSp mod modAnim">
        <pc:chgData name="Yang Xu" userId="2ef8d03b0d59ea36" providerId="LiveId" clId="{D15C96EB-239D-4884-886B-09AB93A4802A}" dt="2020-07-13T13:22:00.336" v="1652"/>
        <pc:sldMkLst>
          <pc:docMk/>
          <pc:sldMk cId="778569500" sldId="268"/>
        </pc:sldMkLst>
        <pc:spChg chg="mod">
          <ac:chgData name="Yang Xu" userId="2ef8d03b0d59ea36" providerId="LiveId" clId="{D15C96EB-239D-4884-886B-09AB93A4802A}" dt="2020-07-13T12:57:31.027" v="210" actId="21"/>
          <ac:spMkLst>
            <pc:docMk/>
            <pc:sldMk cId="778569500" sldId="268"/>
            <ac:spMk id="3" creationId="{D623D3FD-3D24-43F7-BE0C-2C0538408D50}"/>
          </ac:spMkLst>
        </pc:spChg>
      </pc:sldChg>
      <pc:sldChg chg="modSp new mod modAnim">
        <pc:chgData name="Yang Xu" userId="2ef8d03b0d59ea36" providerId="LiveId" clId="{D15C96EB-239D-4884-886B-09AB93A4802A}" dt="2020-07-13T13:22:13.012" v="1655"/>
        <pc:sldMkLst>
          <pc:docMk/>
          <pc:sldMk cId="1873718467" sldId="269"/>
        </pc:sldMkLst>
        <pc:spChg chg="mod">
          <ac:chgData name="Yang Xu" userId="2ef8d03b0d59ea36" providerId="LiveId" clId="{D15C96EB-239D-4884-886B-09AB93A4802A}" dt="2020-07-13T12:57:50.822" v="256" actId="20577"/>
          <ac:spMkLst>
            <pc:docMk/>
            <pc:sldMk cId="1873718467" sldId="269"/>
            <ac:spMk id="2" creationId="{0B5E5D29-F051-4FAE-AB9E-23FD1943B3F1}"/>
          </ac:spMkLst>
        </pc:spChg>
        <pc:spChg chg="mod">
          <ac:chgData name="Yang Xu" userId="2ef8d03b0d59ea36" providerId="LiveId" clId="{D15C96EB-239D-4884-886B-09AB93A4802A}" dt="2020-07-13T12:58:04.364" v="275" actId="20577"/>
          <ac:spMkLst>
            <pc:docMk/>
            <pc:sldMk cId="1873718467" sldId="269"/>
            <ac:spMk id="3" creationId="{089A8B70-D6C9-418A-A377-E3EE07FAF7F7}"/>
          </ac:spMkLst>
        </pc:spChg>
      </pc:sldChg>
      <pc:sldChg chg="modSp new mod modAnim">
        <pc:chgData name="Yang Xu" userId="2ef8d03b0d59ea36" providerId="LiveId" clId="{D15C96EB-239D-4884-886B-09AB93A4802A}" dt="2020-07-13T13:22:25.395" v="1657"/>
        <pc:sldMkLst>
          <pc:docMk/>
          <pc:sldMk cId="2571275403" sldId="270"/>
        </pc:sldMkLst>
        <pc:spChg chg="mod">
          <ac:chgData name="Yang Xu" userId="2ef8d03b0d59ea36" providerId="LiveId" clId="{D15C96EB-239D-4884-886B-09AB93A4802A}" dt="2020-07-13T12:58:14.201" v="291" actId="20577"/>
          <ac:spMkLst>
            <pc:docMk/>
            <pc:sldMk cId="2571275403" sldId="270"/>
            <ac:spMk id="2" creationId="{0B749286-5273-4026-8890-70578AEEE5FA}"/>
          </ac:spMkLst>
        </pc:spChg>
        <pc:spChg chg="mod">
          <ac:chgData name="Yang Xu" userId="2ef8d03b0d59ea36" providerId="LiveId" clId="{D15C96EB-239D-4884-886B-09AB93A4802A}" dt="2020-07-13T13:06:55.370" v="971" actId="20577"/>
          <ac:spMkLst>
            <pc:docMk/>
            <pc:sldMk cId="2571275403" sldId="270"/>
            <ac:spMk id="3" creationId="{478C45B1-2E3C-426E-A780-4B7CE24DB521}"/>
          </ac:spMkLst>
        </pc:spChg>
      </pc:sldChg>
      <pc:sldChg chg="modSp new mod modAnim">
        <pc:chgData name="Yang Xu" userId="2ef8d03b0d59ea36" providerId="LiveId" clId="{D15C96EB-239D-4884-886B-09AB93A4802A}" dt="2020-07-13T13:22:33.985" v="1659"/>
        <pc:sldMkLst>
          <pc:docMk/>
          <pc:sldMk cId="2394990436" sldId="271"/>
        </pc:sldMkLst>
        <pc:spChg chg="mod">
          <ac:chgData name="Yang Xu" userId="2ef8d03b0d59ea36" providerId="LiveId" clId="{D15C96EB-239D-4884-886B-09AB93A4802A}" dt="2020-07-13T13:03:50.621" v="744" actId="20577"/>
          <ac:spMkLst>
            <pc:docMk/>
            <pc:sldMk cId="2394990436" sldId="271"/>
            <ac:spMk id="2" creationId="{B2670627-BF28-4DEE-8CE7-D8AE9A2BF78D}"/>
          </ac:spMkLst>
        </pc:spChg>
        <pc:spChg chg="mod">
          <ac:chgData name="Yang Xu" userId="2ef8d03b0d59ea36" providerId="LiveId" clId="{D15C96EB-239D-4884-886B-09AB93A4802A}" dt="2020-07-13T13:07:09.516" v="997" actId="20577"/>
          <ac:spMkLst>
            <pc:docMk/>
            <pc:sldMk cId="2394990436" sldId="271"/>
            <ac:spMk id="3" creationId="{0CC62D0B-AF54-4709-97F8-03B6CF1C6B0B}"/>
          </ac:spMkLst>
        </pc:spChg>
      </pc:sldChg>
      <pc:sldChg chg="modSp new mod modAnim">
        <pc:chgData name="Yang Xu" userId="2ef8d03b0d59ea36" providerId="LiveId" clId="{D15C96EB-239D-4884-886B-09AB93A4802A}" dt="2020-07-13T13:23:00.568" v="1663"/>
        <pc:sldMkLst>
          <pc:docMk/>
          <pc:sldMk cId="275189853" sldId="272"/>
        </pc:sldMkLst>
        <pc:spChg chg="mod">
          <ac:chgData name="Yang Xu" userId="2ef8d03b0d59ea36" providerId="LiveId" clId="{D15C96EB-239D-4884-886B-09AB93A4802A}" dt="2020-07-13T13:08:43.339" v="1030" actId="20577"/>
          <ac:spMkLst>
            <pc:docMk/>
            <pc:sldMk cId="275189853" sldId="272"/>
            <ac:spMk id="2" creationId="{5A21D399-F0F6-45FF-8BC5-553B0B4EBCC6}"/>
          </ac:spMkLst>
        </pc:spChg>
        <pc:spChg chg="mod">
          <ac:chgData name="Yang Xu" userId="2ef8d03b0d59ea36" providerId="LiveId" clId="{D15C96EB-239D-4884-886B-09AB93A4802A}" dt="2020-07-13T13:11:57.792" v="1296" actId="20577"/>
          <ac:spMkLst>
            <pc:docMk/>
            <pc:sldMk cId="275189853" sldId="272"/>
            <ac:spMk id="3" creationId="{AC1E89C1-9158-4CA3-BEC8-037CDCD6AB93}"/>
          </ac:spMkLst>
        </pc:spChg>
      </pc:sldChg>
      <pc:sldChg chg="modSp new mod">
        <pc:chgData name="Yang Xu" userId="2ef8d03b0d59ea36" providerId="LiveId" clId="{D15C96EB-239D-4884-886B-09AB93A4802A}" dt="2020-07-13T13:12:16.321" v="1313" actId="20577"/>
        <pc:sldMkLst>
          <pc:docMk/>
          <pc:sldMk cId="626628250" sldId="273"/>
        </pc:sldMkLst>
        <pc:spChg chg="mod">
          <ac:chgData name="Yang Xu" userId="2ef8d03b0d59ea36" providerId="LiveId" clId="{D15C96EB-239D-4884-886B-09AB93A4802A}" dt="2020-07-13T13:11:37.481" v="1282" actId="20577"/>
          <ac:spMkLst>
            <pc:docMk/>
            <pc:sldMk cId="626628250" sldId="273"/>
            <ac:spMk id="2" creationId="{E8FDFD5F-8FBF-4572-8A6D-0F817DC45268}"/>
          </ac:spMkLst>
        </pc:spChg>
        <pc:spChg chg="mod">
          <ac:chgData name="Yang Xu" userId="2ef8d03b0d59ea36" providerId="LiveId" clId="{D15C96EB-239D-4884-886B-09AB93A4802A}" dt="2020-07-13T13:12:16.321" v="1313" actId="20577"/>
          <ac:spMkLst>
            <pc:docMk/>
            <pc:sldMk cId="626628250" sldId="273"/>
            <ac:spMk id="3" creationId="{0B6C43A6-F536-44FB-BDF5-66F09639AE8B}"/>
          </ac:spMkLst>
        </pc:spChg>
      </pc:sldChg>
      <pc:sldChg chg="modSp new mod">
        <pc:chgData name="Yang Xu" userId="2ef8d03b0d59ea36" providerId="LiveId" clId="{D15C96EB-239D-4884-886B-09AB93A4802A}" dt="2020-07-13T13:15:01.821" v="1341" actId="20577"/>
        <pc:sldMkLst>
          <pc:docMk/>
          <pc:sldMk cId="2156904290" sldId="274"/>
        </pc:sldMkLst>
        <pc:spChg chg="mod">
          <ac:chgData name="Yang Xu" userId="2ef8d03b0d59ea36" providerId="LiveId" clId="{D15C96EB-239D-4884-886B-09AB93A4802A}" dt="2020-07-13T13:14:57.938" v="1330" actId="20577"/>
          <ac:spMkLst>
            <pc:docMk/>
            <pc:sldMk cId="2156904290" sldId="274"/>
            <ac:spMk id="2" creationId="{0C65213F-BB22-4596-B60F-45FAC2BDD7B6}"/>
          </ac:spMkLst>
        </pc:spChg>
        <pc:spChg chg="mod">
          <ac:chgData name="Yang Xu" userId="2ef8d03b0d59ea36" providerId="LiveId" clId="{D15C96EB-239D-4884-886B-09AB93A4802A}" dt="2020-07-13T13:15:01.821" v="1341" actId="20577"/>
          <ac:spMkLst>
            <pc:docMk/>
            <pc:sldMk cId="2156904290" sldId="274"/>
            <ac:spMk id="3" creationId="{6B506A53-82A3-483A-8158-C4F1FF1F80CC}"/>
          </ac:spMkLst>
        </pc:spChg>
      </pc:sldChg>
      <pc:sldChg chg="modSp new mod">
        <pc:chgData name="Yang Xu" userId="2ef8d03b0d59ea36" providerId="LiveId" clId="{D15C96EB-239D-4884-886B-09AB93A4802A}" dt="2020-07-13T13:16:19.682" v="1442" actId="20577"/>
        <pc:sldMkLst>
          <pc:docMk/>
          <pc:sldMk cId="326552856" sldId="275"/>
        </pc:sldMkLst>
        <pc:spChg chg="mod">
          <ac:chgData name="Yang Xu" userId="2ef8d03b0d59ea36" providerId="LiveId" clId="{D15C96EB-239D-4884-886B-09AB93A4802A}" dt="2020-07-13T13:15:35.541" v="1358" actId="20577"/>
          <ac:spMkLst>
            <pc:docMk/>
            <pc:sldMk cId="326552856" sldId="275"/>
            <ac:spMk id="2" creationId="{81516DD8-0A42-440A-9EC6-07AC18B3773B}"/>
          </ac:spMkLst>
        </pc:spChg>
        <pc:spChg chg="mod">
          <ac:chgData name="Yang Xu" userId="2ef8d03b0d59ea36" providerId="LiveId" clId="{D15C96EB-239D-4884-886B-09AB93A4802A}" dt="2020-07-13T13:16:19.682" v="1442" actId="20577"/>
          <ac:spMkLst>
            <pc:docMk/>
            <pc:sldMk cId="326552856" sldId="275"/>
            <ac:spMk id="3" creationId="{DDF9339F-EAC7-44C0-8F32-BD35E02ED9DC}"/>
          </ac:spMkLst>
        </pc:spChg>
      </pc:sldChg>
      <pc:sldChg chg="modSp new mod modAnim">
        <pc:chgData name="Yang Xu" userId="2ef8d03b0d59ea36" providerId="LiveId" clId="{D15C96EB-239D-4884-886B-09AB93A4802A}" dt="2020-07-13T13:23:18.709" v="1665"/>
        <pc:sldMkLst>
          <pc:docMk/>
          <pc:sldMk cId="3970283172" sldId="276"/>
        </pc:sldMkLst>
        <pc:spChg chg="mod">
          <ac:chgData name="Yang Xu" userId="2ef8d03b0d59ea36" providerId="LiveId" clId="{D15C96EB-239D-4884-886B-09AB93A4802A}" dt="2020-07-13T13:16:42.438" v="1450" actId="20577"/>
          <ac:spMkLst>
            <pc:docMk/>
            <pc:sldMk cId="3970283172" sldId="276"/>
            <ac:spMk id="2" creationId="{17E162E2-E044-46C4-B8FB-E987024B30D6}"/>
          </ac:spMkLst>
        </pc:spChg>
        <pc:spChg chg="mod">
          <ac:chgData name="Yang Xu" userId="2ef8d03b0d59ea36" providerId="LiveId" clId="{D15C96EB-239D-4884-886B-09AB93A4802A}" dt="2020-07-13T13:18:46.869" v="1627" actId="20577"/>
          <ac:spMkLst>
            <pc:docMk/>
            <pc:sldMk cId="3970283172" sldId="276"/>
            <ac:spMk id="3" creationId="{5DA6D12C-7F79-419E-B525-1926717DDECF}"/>
          </ac:spMkLst>
        </pc:spChg>
      </pc:sldChg>
    </pc:docChg>
  </pc:docChgLst>
  <pc:docChgLst>
    <pc:chgData name="Yang Xu" userId="2ef8d03b0d59ea36" providerId="LiveId" clId="{93375D89-25A4-4843-A391-81A3E904971F}"/>
    <pc:docChg chg="custSel mod delSld modSld">
      <pc:chgData name="Yang Xu" userId="2ef8d03b0d59ea36" providerId="LiveId" clId="{93375D89-25A4-4843-A391-81A3E904971F}" dt="2020-08-08T11:35:52.899" v="872" actId="47"/>
      <pc:docMkLst>
        <pc:docMk/>
      </pc:docMkLst>
      <pc:sldChg chg="modSp mod">
        <pc:chgData name="Yang Xu" userId="2ef8d03b0d59ea36" providerId="LiveId" clId="{93375D89-25A4-4843-A391-81A3E904971F}" dt="2020-08-08T11:28:48.364" v="16" actId="20577"/>
        <pc:sldMkLst>
          <pc:docMk/>
          <pc:sldMk cId="1936153105" sldId="258"/>
        </pc:sldMkLst>
        <pc:spChg chg="mod">
          <ac:chgData name="Yang Xu" userId="2ef8d03b0d59ea36" providerId="LiveId" clId="{93375D89-25A4-4843-A391-81A3E904971F}" dt="2020-08-08T11:28:48.364" v="16" actId="20577"/>
          <ac:spMkLst>
            <pc:docMk/>
            <pc:sldMk cId="1936153105" sldId="258"/>
            <ac:spMk id="2" creationId="{8FBFDFB1-E3F5-445D-BBAD-3716785BEA40}"/>
          </ac:spMkLst>
        </pc:spChg>
      </pc:sldChg>
      <pc:sldChg chg="addSp modSp mod setBg modAnim">
        <pc:chgData name="Yang Xu" userId="2ef8d03b0d59ea36" providerId="LiveId" clId="{93375D89-25A4-4843-A391-81A3E904971F}" dt="2020-08-08T11:35:47.324" v="871" actId="27636"/>
        <pc:sldMkLst>
          <pc:docMk/>
          <pc:sldMk cId="3077271174" sldId="268"/>
        </pc:sldMkLst>
        <pc:spChg chg="mod">
          <ac:chgData name="Yang Xu" userId="2ef8d03b0d59ea36" providerId="LiveId" clId="{93375D89-25A4-4843-A391-81A3E904971F}" dt="2020-08-08T11:29:20.799" v="38" actId="26606"/>
          <ac:spMkLst>
            <pc:docMk/>
            <pc:sldMk cId="3077271174" sldId="268"/>
            <ac:spMk id="2" creationId="{66BA057E-7E0B-49CE-A52A-98C0252109D0}"/>
          </ac:spMkLst>
        </pc:spChg>
        <pc:spChg chg="mod">
          <ac:chgData name="Yang Xu" userId="2ef8d03b0d59ea36" providerId="LiveId" clId="{93375D89-25A4-4843-A391-81A3E904971F}" dt="2020-08-08T11:35:47.324" v="871" actId="27636"/>
          <ac:spMkLst>
            <pc:docMk/>
            <pc:sldMk cId="3077271174" sldId="268"/>
            <ac:spMk id="3" creationId="{8CB4E6B3-2C05-4624-A70F-01C3E82F3705}"/>
          </ac:spMkLst>
        </pc:spChg>
        <pc:picChg chg="add mod">
          <ac:chgData name="Yang Xu" userId="2ef8d03b0d59ea36" providerId="LiveId" clId="{93375D89-25A4-4843-A391-81A3E904971F}" dt="2020-08-08T11:29:33.184" v="42" actId="1076"/>
          <ac:picMkLst>
            <pc:docMk/>
            <pc:sldMk cId="3077271174" sldId="268"/>
            <ac:picMk id="4" creationId="{24F4F15B-1507-48B6-A34B-A1CB84F8179B}"/>
          </ac:picMkLst>
        </pc:picChg>
      </pc:sldChg>
      <pc:sldChg chg="del">
        <pc:chgData name="Yang Xu" userId="2ef8d03b0d59ea36" providerId="LiveId" clId="{93375D89-25A4-4843-A391-81A3E904971F}" dt="2020-08-08T11:35:52.899" v="872" actId="47"/>
        <pc:sldMkLst>
          <pc:docMk/>
          <pc:sldMk cId="2895746321" sldId="269"/>
        </pc:sldMkLst>
      </pc:sldChg>
      <pc:sldChg chg="del">
        <pc:chgData name="Yang Xu" userId="2ef8d03b0d59ea36" providerId="LiveId" clId="{93375D89-25A4-4843-A391-81A3E904971F}" dt="2020-08-08T11:35:52.899" v="872" actId="47"/>
        <pc:sldMkLst>
          <pc:docMk/>
          <pc:sldMk cId="1448590383" sldId="270"/>
        </pc:sldMkLst>
      </pc:sldChg>
      <pc:sldChg chg="del">
        <pc:chgData name="Yang Xu" userId="2ef8d03b0d59ea36" providerId="LiveId" clId="{93375D89-25A4-4843-A391-81A3E904971F}" dt="2020-08-08T11:35:52.899" v="872" actId="47"/>
        <pc:sldMkLst>
          <pc:docMk/>
          <pc:sldMk cId="3914297353" sldId="271"/>
        </pc:sldMkLst>
      </pc:sldChg>
      <pc:sldChg chg="del">
        <pc:chgData name="Yang Xu" userId="2ef8d03b0d59ea36" providerId="LiveId" clId="{93375D89-25A4-4843-A391-81A3E904971F}" dt="2020-08-08T11:35:52.899" v="872" actId="47"/>
        <pc:sldMkLst>
          <pc:docMk/>
          <pc:sldMk cId="837418854" sldId="272"/>
        </pc:sldMkLst>
      </pc:sldChg>
      <pc:sldChg chg="del">
        <pc:chgData name="Yang Xu" userId="2ef8d03b0d59ea36" providerId="LiveId" clId="{93375D89-25A4-4843-A391-81A3E904971F}" dt="2020-08-08T11:35:52.899" v="872" actId="47"/>
        <pc:sldMkLst>
          <pc:docMk/>
          <pc:sldMk cId="1325754444" sldId="273"/>
        </pc:sldMkLst>
      </pc:sldChg>
      <pc:sldChg chg="del">
        <pc:chgData name="Yang Xu" userId="2ef8d03b0d59ea36" providerId="LiveId" clId="{93375D89-25A4-4843-A391-81A3E904971F}" dt="2020-08-08T11:35:52.899" v="872" actId="47"/>
        <pc:sldMkLst>
          <pc:docMk/>
          <pc:sldMk cId="3609093339" sldId="274"/>
        </pc:sldMkLst>
      </pc:sldChg>
      <pc:sldChg chg="del">
        <pc:chgData name="Yang Xu" userId="2ef8d03b0d59ea36" providerId="LiveId" clId="{93375D89-25A4-4843-A391-81A3E904971F}" dt="2020-08-08T11:35:52.899" v="872" actId="47"/>
        <pc:sldMkLst>
          <pc:docMk/>
          <pc:sldMk cId="3850579341" sldId="275"/>
        </pc:sldMkLst>
      </pc:sldChg>
      <pc:sldChg chg="del">
        <pc:chgData name="Yang Xu" userId="2ef8d03b0d59ea36" providerId="LiveId" clId="{93375D89-25A4-4843-A391-81A3E904971F}" dt="2020-08-08T11:35:52.899" v="872" actId="47"/>
        <pc:sldMkLst>
          <pc:docMk/>
          <pc:sldMk cId="637708922" sldId="276"/>
        </pc:sldMkLst>
      </pc:sldChg>
      <pc:sldChg chg="del">
        <pc:chgData name="Yang Xu" userId="2ef8d03b0d59ea36" providerId="LiveId" clId="{93375D89-25A4-4843-A391-81A3E904971F}" dt="2020-08-08T11:35:52.899" v="872" actId="47"/>
        <pc:sldMkLst>
          <pc:docMk/>
          <pc:sldMk cId="3432428033" sldId="277"/>
        </pc:sldMkLst>
      </pc:sldChg>
    </pc:docChg>
  </pc:docChgLst>
  <pc:docChgLst>
    <pc:chgData name="Xu" userId="2ef8d03b0d59ea36" providerId="LiveId" clId="{C2197DA9-E05D-4BE3-8291-27A21626DD8F}"/>
    <pc:docChg chg="undo redo custSel addSld delSld modSld">
      <pc:chgData name="Xu" userId="2ef8d03b0d59ea36" providerId="LiveId" clId="{C2197DA9-E05D-4BE3-8291-27A21626DD8F}" dt="2020-08-03T09:02:54.268" v="3812"/>
      <pc:docMkLst>
        <pc:docMk/>
      </pc:docMkLst>
      <pc:sldChg chg="modSp mod">
        <pc:chgData name="Xu" userId="2ef8d03b0d59ea36" providerId="LiveId" clId="{C2197DA9-E05D-4BE3-8291-27A21626DD8F}" dt="2020-08-03T07:57:43.871" v="22"/>
        <pc:sldMkLst>
          <pc:docMk/>
          <pc:sldMk cId="1936153105" sldId="258"/>
        </pc:sldMkLst>
        <pc:spChg chg="mod">
          <ac:chgData name="Xu" userId="2ef8d03b0d59ea36" providerId="LiveId" clId="{C2197DA9-E05D-4BE3-8291-27A21626DD8F}" dt="2020-08-03T07:57:43.871" v="22"/>
          <ac:spMkLst>
            <pc:docMk/>
            <pc:sldMk cId="1936153105" sldId="258"/>
            <ac:spMk id="2" creationId="{8FBFDFB1-E3F5-445D-BBAD-3716785BEA40}"/>
          </ac:spMkLst>
        </pc:spChg>
      </pc:sldChg>
      <pc:sldChg chg="modSp new mod">
        <pc:chgData name="Xu" userId="2ef8d03b0d59ea36" providerId="LiveId" clId="{C2197DA9-E05D-4BE3-8291-27A21626DD8F}" dt="2020-08-03T08:20:56.512" v="939"/>
        <pc:sldMkLst>
          <pc:docMk/>
          <pc:sldMk cId="783046806" sldId="268"/>
        </pc:sldMkLst>
        <pc:spChg chg="mod">
          <ac:chgData name="Xu" userId="2ef8d03b0d59ea36" providerId="LiveId" clId="{C2197DA9-E05D-4BE3-8291-27A21626DD8F}" dt="2020-08-03T08:20:56.512" v="939"/>
          <ac:spMkLst>
            <pc:docMk/>
            <pc:sldMk cId="783046806" sldId="268"/>
            <ac:spMk id="2" creationId="{B8D8FEDE-C73C-4C20-A89C-D5408F355DA5}"/>
          </ac:spMkLst>
        </pc:spChg>
        <pc:spChg chg="mod">
          <ac:chgData name="Xu" userId="2ef8d03b0d59ea36" providerId="LiveId" clId="{C2197DA9-E05D-4BE3-8291-27A21626DD8F}" dt="2020-08-03T08:17:53.585" v="699" actId="20577"/>
          <ac:spMkLst>
            <pc:docMk/>
            <pc:sldMk cId="783046806" sldId="268"/>
            <ac:spMk id="3" creationId="{D51A374E-0341-4654-97A1-5B2DE570558A}"/>
          </ac:spMkLst>
        </pc:spChg>
      </pc:sldChg>
      <pc:sldChg chg="del">
        <pc:chgData name="Xu" userId="2ef8d03b0d59ea36" providerId="LiveId" clId="{C2197DA9-E05D-4BE3-8291-27A21626DD8F}" dt="2020-08-03T07:57:49.674" v="23" actId="47"/>
        <pc:sldMkLst>
          <pc:docMk/>
          <pc:sldMk cId="4195732998" sldId="268"/>
        </pc:sldMkLst>
      </pc:sldChg>
      <pc:sldChg chg="modSp new mod">
        <pc:chgData name="Xu" userId="2ef8d03b0d59ea36" providerId="LiveId" clId="{C2197DA9-E05D-4BE3-8291-27A21626DD8F}" dt="2020-08-03T08:20:01.282" v="903"/>
        <pc:sldMkLst>
          <pc:docMk/>
          <pc:sldMk cId="2036528988" sldId="269"/>
        </pc:sldMkLst>
        <pc:spChg chg="mod">
          <ac:chgData name="Xu" userId="2ef8d03b0d59ea36" providerId="LiveId" clId="{C2197DA9-E05D-4BE3-8291-27A21626DD8F}" dt="2020-08-03T08:19:16.523" v="723"/>
          <ac:spMkLst>
            <pc:docMk/>
            <pc:sldMk cId="2036528988" sldId="269"/>
            <ac:spMk id="2" creationId="{170C8EDB-9268-4511-B5D5-9A3FA9133750}"/>
          </ac:spMkLst>
        </pc:spChg>
        <pc:spChg chg="mod">
          <ac:chgData name="Xu" userId="2ef8d03b0d59ea36" providerId="LiveId" clId="{C2197DA9-E05D-4BE3-8291-27A21626DD8F}" dt="2020-08-03T08:20:01.282" v="903"/>
          <ac:spMkLst>
            <pc:docMk/>
            <pc:sldMk cId="2036528988" sldId="269"/>
            <ac:spMk id="3" creationId="{0546E35D-D606-43E0-9759-935D5EBE2B5E}"/>
          </ac:spMkLst>
        </pc:spChg>
      </pc:sldChg>
      <pc:sldChg chg="del">
        <pc:chgData name="Xu" userId="2ef8d03b0d59ea36" providerId="LiveId" clId="{C2197DA9-E05D-4BE3-8291-27A21626DD8F}" dt="2020-08-03T07:57:49.674" v="23" actId="47"/>
        <pc:sldMkLst>
          <pc:docMk/>
          <pc:sldMk cId="3892059722" sldId="269"/>
        </pc:sldMkLst>
      </pc:sldChg>
      <pc:sldChg chg="modSp new mod">
        <pc:chgData name="Xu" userId="2ef8d03b0d59ea36" providerId="LiveId" clId="{C2197DA9-E05D-4BE3-8291-27A21626DD8F}" dt="2020-08-03T08:28:42.311" v="1171" actId="20577"/>
        <pc:sldMkLst>
          <pc:docMk/>
          <pc:sldMk cId="928182014" sldId="270"/>
        </pc:sldMkLst>
        <pc:spChg chg="mod">
          <ac:chgData name="Xu" userId="2ef8d03b0d59ea36" providerId="LiveId" clId="{C2197DA9-E05D-4BE3-8291-27A21626DD8F}" dt="2020-08-03T08:21:03.319" v="953"/>
          <ac:spMkLst>
            <pc:docMk/>
            <pc:sldMk cId="928182014" sldId="270"/>
            <ac:spMk id="2" creationId="{04B94863-81BD-4BD0-9D79-80B8ED0AD7F5}"/>
          </ac:spMkLst>
        </pc:spChg>
        <pc:spChg chg="mod">
          <ac:chgData name="Xu" userId="2ef8d03b0d59ea36" providerId="LiveId" clId="{C2197DA9-E05D-4BE3-8291-27A21626DD8F}" dt="2020-08-03T08:28:42.311" v="1171" actId="20577"/>
          <ac:spMkLst>
            <pc:docMk/>
            <pc:sldMk cId="928182014" sldId="270"/>
            <ac:spMk id="3" creationId="{C5F7F7A7-6EC7-4317-828C-7778D02F0B0B}"/>
          </ac:spMkLst>
        </pc:spChg>
      </pc:sldChg>
      <pc:sldChg chg="del">
        <pc:chgData name="Xu" userId="2ef8d03b0d59ea36" providerId="LiveId" clId="{C2197DA9-E05D-4BE3-8291-27A21626DD8F}" dt="2020-08-03T07:57:49.674" v="23" actId="47"/>
        <pc:sldMkLst>
          <pc:docMk/>
          <pc:sldMk cId="3249420904" sldId="270"/>
        </pc:sldMkLst>
      </pc:sldChg>
      <pc:sldChg chg="del">
        <pc:chgData name="Xu" userId="2ef8d03b0d59ea36" providerId="LiveId" clId="{C2197DA9-E05D-4BE3-8291-27A21626DD8F}" dt="2020-08-03T07:57:49.674" v="23" actId="47"/>
        <pc:sldMkLst>
          <pc:docMk/>
          <pc:sldMk cId="2121182929" sldId="271"/>
        </pc:sldMkLst>
      </pc:sldChg>
      <pc:sldChg chg="modSp new mod">
        <pc:chgData name="Xu" userId="2ef8d03b0d59ea36" providerId="LiveId" clId="{C2197DA9-E05D-4BE3-8291-27A21626DD8F}" dt="2020-08-03T08:45:50.742" v="2054" actId="20577"/>
        <pc:sldMkLst>
          <pc:docMk/>
          <pc:sldMk cId="2342920956" sldId="271"/>
        </pc:sldMkLst>
        <pc:spChg chg="mod">
          <ac:chgData name="Xu" userId="2ef8d03b0d59ea36" providerId="LiveId" clId="{C2197DA9-E05D-4BE3-8291-27A21626DD8F}" dt="2020-08-03T08:30:31.127" v="1179" actId="20577"/>
          <ac:spMkLst>
            <pc:docMk/>
            <pc:sldMk cId="2342920956" sldId="271"/>
            <ac:spMk id="2" creationId="{AC118C7C-7620-4D19-8FFD-1F16E3CDE6AB}"/>
          </ac:spMkLst>
        </pc:spChg>
        <pc:spChg chg="mod">
          <ac:chgData name="Xu" userId="2ef8d03b0d59ea36" providerId="LiveId" clId="{C2197DA9-E05D-4BE3-8291-27A21626DD8F}" dt="2020-08-03T08:45:50.742" v="2054" actId="20577"/>
          <ac:spMkLst>
            <pc:docMk/>
            <pc:sldMk cId="2342920956" sldId="271"/>
            <ac:spMk id="3" creationId="{610E6DEF-45B6-459F-8203-D014D9A4B9F5}"/>
          </ac:spMkLst>
        </pc:spChg>
      </pc:sldChg>
      <pc:sldChg chg="del">
        <pc:chgData name="Xu" userId="2ef8d03b0d59ea36" providerId="LiveId" clId="{C2197DA9-E05D-4BE3-8291-27A21626DD8F}" dt="2020-08-03T07:57:49.674" v="23" actId="47"/>
        <pc:sldMkLst>
          <pc:docMk/>
          <pc:sldMk cId="6142158" sldId="272"/>
        </pc:sldMkLst>
      </pc:sldChg>
      <pc:sldChg chg="modSp new mod">
        <pc:chgData name="Xu" userId="2ef8d03b0d59ea36" providerId="LiveId" clId="{C2197DA9-E05D-4BE3-8291-27A21626DD8F}" dt="2020-08-03T08:46:24.296" v="2161"/>
        <pc:sldMkLst>
          <pc:docMk/>
          <pc:sldMk cId="2685482674" sldId="272"/>
        </pc:sldMkLst>
        <pc:spChg chg="mod">
          <ac:chgData name="Xu" userId="2ef8d03b0d59ea36" providerId="LiveId" clId="{C2197DA9-E05D-4BE3-8291-27A21626DD8F}" dt="2020-08-03T08:46:00.448" v="2065"/>
          <ac:spMkLst>
            <pc:docMk/>
            <pc:sldMk cId="2685482674" sldId="272"/>
            <ac:spMk id="2" creationId="{40B6AECB-C026-4DD8-8A7B-A21CBD573AB6}"/>
          </ac:spMkLst>
        </pc:spChg>
        <pc:spChg chg="mod">
          <ac:chgData name="Xu" userId="2ef8d03b0d59ea36" providerId="LiveId" clId="{C2197DA9-E05D-4BE3-8291-27A21626DD8F}" dt="2020-08-03T08:46:24.296" v="2161"/>
          <ac:spMkLst>
            <pc:docMk/>
            <pc:sldMk cId="2685482674" sldId="272"/>
            <ac:spMk id="3" creationId="{8A541B57-B11C-472B-BB32-5F2760C0701A}"/>
          </ac:spMkLst>
        </pc:spChg>
      </pc:sldChg>
      <pc:sldChg chg="addSp modSp new mod">
        <pc:chgData name="Xu" userId="2ef8d03b0d59ea36" providerId="LiveId" clId="{C2197DA9-E05D-4BE3-8291-27A21626DD8F}" dt="2020-08-03T08:53:04.561" v="2681"/>
        <pc:sldMkLst>
          <pc:docMk/>
          <pc:sldMk cId="808381187" sldId="273"/>
        </pc:sldMkLst>
        <pc:spChg chg="mod">
          <ac:chgData name="Xu" userId="2ef8d03b0d59ea36" providerId="LiveId" clId="{C2197DA9-E05D-4BE3-8291-27A21626DD8F}" dt="2020-08-03T08:49:45.609" v="2212"/>
          <ac:spMkLst>
            <pc:docMk/>
            <pc:sldMk cId="808381187" sldId="273"/>
            <ac:spMk id="2" creationId="{B5113253-8556-42E3-ACE2-2243FF8C6EE5}"/>
          </ac:spMkLst>
        </pc:spChg>
        <pc:spChg chg="mod">
          <ac:chgData name="Xu" userId="2ef8d03b0d59ea36" providerId="LiveId" clId="{C2197DA9-E05D-4BE3-8291-27A21626DD8F}" dt="2020-08-03T08:53:04.561" v="2681"/>
          <ac:spMkLst>
            <pc:docMk/>
            <pc:sldMk cId="808381187" sldId="273"/>
            <ac:spMk id="3" creationId="{C96D2482-D918-459E-908A-3B076FB10A13}"/>
          </ac:spMkLst>
        </pc:spChg>
        <pc:picChg chg="add mod">
          <ac:chgData name="Xu" userId="2ef8d03b0d59ea36" providerId="LiveId" clId="{C2197DA9-E05D-4BE3-8291-27A21626DD8F}" dt="2020-08-03T08:50:46.124" v="2384" actId="1076"/>
          <ac:picMkLst>
            <pc:docMk/>
            <pc:sldMk cId="808381187" sldId="273"/>
            <ac:picMk id="5" creationId="{085BF0B2-6BB2-4482-A1EC-F9C59F452A1C}"/>
          </ac:picMkLst>
        </pc:picChg>
        <pc:picChg chg="add mod">
          <ac:chgData name="Xu" userId="2ef8d03b0d59ea36" providerId="LiveId" clId="{C2197DA9-E05D-4BE3-8291-27A21626DD8F}" dt="2020-08-03T08:52:41.285" v="2590" actId="1076"/>
          <ac:picMkLst>
            <pc:docMk/>
            <pc:sldMk cId="808381187" sldId="273"/>
            <ac:picMk id="7" creationId="{46C7FA62-EBE4-4228-85AF-D68C91976C12}"/>
          </ac:picMkLst>
        </pc:picChg>
      </pc:sldChg>
      <pc:sldChg chg="del">
        <pc:chgData name="Xu" userId="2ef8d03b0d59ea36" providerId="LiveId" clId="{C2197DA9-E05D-4BE3-8291-27A21626DD8F}" dt="2020-08-03T07:57:49.674" v="23" actId="47"/>
        <pc:sldMkLst>
          <pc:docMk/>
          <pc:sldMk cId="1834092969" sldId="273"/>
        </pc:sldMkLst>
      </pc:sldChg>
      <pc:sldChg chg="modSp new mod">
        <pc:chgData name="Xu" userId="2ef8d03b0d59ea36" providerId="LiveId" clId="{C2197DA9-E05D-4BE3-8291-27A21626DD8F}" dt="2020-08-03T08:58:59.381" v="3474"/>
        <pc:sldMkLst>
          <pc:docMk/>
          <pc:sldMk cId="738374853" sldId="274"/>
        </pc:sldMkLst>
        <pc:spChg chg="mod">
          <ac:chgData name="Xu" userId="2ef8d03b0d59ea36" providerId="LiveId" clId="{C2197DA9-E05D-4BE3-8291-27A21626DD8F}" dt="2020-08-03T08:58:59.381" v="3474"/>
          <ac:spMkLst>
            <pc:docMk/>
            <pc:sldMk cId="738374853" sldId="274"/>
            <ac:spMk id="2" creationId="{A9395831-BEDD-4146-AFFA-8419644200C4}"/>
          </ac:spMkLst>
        </pc:spChg>
        <pc:spChg chg="mod">
          <ac:chgData name="Xu" userId="2ef8d03b0d59ea36" providerId="LiveId" clId="{C2197DA9-E05D-4BE3-8291-27A21626DD8F}" dt="2020-08-03T08:58:11.507" v="3472"/>
          <ac:spMkLst>
            <pc:docMk/>
            <pc:sldMk cId="738374853" sldId="274"/>
            <ac:spMk id="3" creationId="{9AF86B51-1DE4-4F53-AA6B-768A95AF9ED8}"/>
          </ac:spMkLst>
        </pc:spChg>
      </pc:sldChg>
      <pc:sldChg chg="del">
        <pc:chgData name="Xu" userId="2ef8d03b0d59ea36" providerId="LiveId" clId="{C2197DA9-E05D-4BE3-8291-27A21626DD8F}" dt="2020-08-03T07:57:49.674" v="23" actId="47"/>
        <pc:sldMkLst>
          <pc:docMk/>
          <pc:sldMk cId="1783512689" sldId="274"/>
        </pc:sldMkLst>
      </pc:sldChg>
      <pc:sldChg chg="del">
        <pc:chgData name="Xu" userId="2ef8d03b0d59ea36" providerId="LiveId" clId="{C2197DA9-E05D-4BE3-8291-27A21626DD8F}" dt="2020-08-03T07:57:49.674" v="23" actId="47"/>
        <pc:sldMkLst>
          <pc:docMk/>
          <pc:sldMk cId="1266184389" sldId="275"/>
        </pc:sldMkLst>
      </pc:sldChg>
      <pc:sldChg chg="modSp new mod">
        <pc:chgData name="Xu" userId="2ef8d03b0d59ea36" providerId="LiveId" clId="{C2197DA9-E05D-4BE3-8291-27A21626DD8F}" dt="2020-08-03T08:59:59.353" v="3541"/>
        <pc:sldMkLst>
          <pc:docMk/>
          <pc:sldMk cId="3931703046" sldId="275"/>
        </pc:sldMkLst>
        <pc:spChg chg="mod">
          <ac:chgData name="Xu" userId="2ef8d03b0d59ea36" providerId="LiveId" clId="{C2197DA9-E05D-4BE3-8291-27A21626DD8F}" dt="2020-08-03T08:59:01.023" v="3475"/>
          <ac:spMkLst>
            <pc:docMk/>
            <pc:sldMk cId="3931703046" sldId="275"/>
            <ac:spMk id="2" creationId="{43A95210-D317-449E-A1FF-C77267B1E49E}"/>
          </ac:spMkLst>
        </pc:spChg>
        <pc:spChg chg="mod">
          <ac:chgData name="Xu" userId="2ef8d03b0d59ea36" providerId="LiveId" clId="{C2197DA9-E05D-4BE3-8291-27A21626DD8F}" dt="2020-08-03T08:59:59.353" v="3541"/>
          <ac:spMkLst>
            <pc:docMk/>
            <pc:sldMk cId="3931703046" sldId="275"/>
            <ac:spMk id="3" creationId="{EFDFF6C7-64B2-47D8-9AD7-5DF2BDC9CEB3}"/>
          </ac:spMkLst>
        </pc:spChg>
      </pc:sldChg>
      <pc:sldChg chg="del">
        <pc:chgData name="Xu" userId="2ef8d03b0d59ea36" providerId="LiveId" clId="{C2197DA9-E05D-4BE3-8291-27A21626DD8F}" dt="2020-08-03T07:57:49.674" v="23" actId="47"/>
        <pc:sldMkLst>
          <pc:docMk/>
          <pc:sldMk cId="2578898629" sldId="276"/>
        </pc:sldMkLst>
      </pc:sldChg>
      <pc:sldChg chg="modSp new mod">
        <pc:chgData name="Xu" userId="2ef8d03b0d59ea36" providerId="LiveId" clId="{C2197DA9-E05D-4BE3-8291-27A21626DD8F}" dt="2020-08-03T09:02:29.600" v="3800"/>
        <pc:sldMkLst>
          <pc:docMk/>
          <pc:sldMk cId="3430274778" sldId="276"/>
        </pc:sldMkLst>
        <pc:spChg chg="mod">
          <ac:chgData name="Xu" userId="2ef8d03b0d59ea36" providerId="LiveId" clId="{C2197DA9-E05D-4BE3-8291-27A21626DD8F}" dt="2020-08-03T09:00:42.488" v="3556" actId="20577"/>
          <ac:spMkLst>
            <pc:docMk/>
            <pc:sldMk cId="3430274778" sldId="276"/>
            <ac:spMk id="2" creationId="{399345D1-7C22-41B3-8B9F-52BC9E22B530}"/>
          </ac:spMkLst>
        </pc:spChg>
        <pc:spChg chg="mod">
          <ac:chgData name="Xu" userId="2ef8d03b0d59ea36" providerId="LiveId" clId="{C2197DA9-E05D-4BE3-8291-27A21626DD8F}" dt="2020-08-03T09:02:29.600" v="3800"/>
          <ac:spMkLst>
            <pc:docMk/>
            <pc:sldMk cId="3430274778" sldId="276"/>
            <ac:spMk id="3" creationId="{A31D160C-D720-48AC-AB19-B72A7B8C6C5C}"/>
          </ac:spMkLst>
        </pc:spChg>
      </pc:sldChg>
      <pc:sldChg chg="modSp new mod">
        <pc:chgData name="Xu" userId="2ef8d03b0d59ea36" providerId="LiveId" clId="{C2197DA9-E05D-4BE3-8291-27A21626DD8F}" dt="2020-08-03T09:02:54.268" v="3812"/>
        <pc:sldMkLst>
          <pc:docMk/>
          <pc:sldMk cId="2847847739" sldId="277"/>
        </pc:sldMkLst>
        <pc:spChg chg="mod">
          <ac:chgData name="Xu" userId="2ef8d03b0d59ea36" providerId="LiveId" clId="{C2197DA9-E05D-4BE3-8291-27A21626DD8F}" dt="2020-08-03T09:02:34.450" v="3811"/>
          <ac:spMkLst>
            <pc:docMk/>
            <pc:sldMk cId="2847847739" sldId="277"/>
            <ac:spMk id="2" creationId="{C02DBAFA-F51F-4F96-8B22-FE9EECDEB35A}"/>
          </ac:spMkLst>
        </pc:spChg>
        <pc:spChg chg="mod">
          <ac:chgData name="Xu" userId="2ef8d03b0d59ea36" providerId="LiveId" clId="{C2197DA9-E05D-4BE3-8291-27A21626DD8F}" dt="2020-08-03T09:02:54.268" v="3812"/>
          <ac:spMkLst>
            <pc:docMk/>
            <pc:sldMk cId="2847847739" sldId="277"/>
            <ac:spMk id="3" creationId="{3C78F9F6-91E2-4C34-BB97-6654DF37855F}"/>
          </ac:spMkLst>
        </pc:spChg>
      </pc:sldChg>
      <pc:sldChg chg="del">
        <pc:chgData name="Xu" userId="2ef8d03b0d59ea36" providerId="LiveId" clId="{C2197DA9-E05D-4BE3-8291-27A21626DD8F}" dt="2020-08-03T07:57:49.674" v="23" actId="47"/>
        <pc:sldMkLst>
          <pc:docMk/>
          <pc:sldMk cId="3974238632" sldId="277"/>
        </pc:sldMkLst>
      </pc:sldChg>
      <pc:sldChg chg="del">
        <pc:chgData name="Xu" userId="2ef8d03b0d59ea36" providerId="LiveId" clId="{C2197DA9-E05D-4BE3-8291-27A21626DD8F}" dt="2020-08-03T07:57:49.674" v="23" actId="47"/>
        <pc:sldMkLst>
          <pc:docMk/>
          <pc:sldMk cId="299592994" sldId="278"/>
        </pc:sldMkLst>
      </pc:sldChg>
      <pc:sldChg chg="del">
        <pc:chgData name="Xu" userId="2ef8d03b0d59ea36" providerId="LiveId" clId="{C2197DA9-E05D-4BE3-8291-27A21626DD8F}" dt="2020-08-03T07:57:49.674" v="23" actId="47"/>
        <pc:sldMkLst>
          <pc:docMk/>
          <pc:sldMk cId="413333394" sldId="279"/>
        </pc:sldMkLst>
      </pc:sldChg>
      <pc:sldChg chg="del">
        <pc:chgData name="Xu" userId="2ef8d03b0d59ea36" providerId="LiveId" clId="{C2197DA9-E05D-4BE3-8291-27A21626DD8F}" dt="2020-08-03T07:57:49.674" v="23" actId="47"/>
        <pc:sldMkLst>
          <pc:docMk/>
          <pc:sldMk cId="1767322519" sldId="280"/>
        </pc:sldMkLst>
      </pc:sldChg>
      <pc:sldChg chg="del">
        <pc:chgData name="Xu" userId="2ef8d03b0d59ea36" providerId="LiveId" clId="{C2197DA9-E05D-4BE3-8291-27A21626DD8F}" dt="2020-08-03T07:57:49.674" v="23" actId="47"/>
        <pc:sldMkLst>
          <pc:docMk/>
          <pc:sldMk cId="2482294808" sldId="281"/>
        </pc:sldMkLst>
      </pc:sldChg>
      <pc:sldChg chg="del">
        <pc:chgData name="Xu" userId="2ef8d03b0d59ea36" providerId="LiveId" clId="{C2197DA9-E05D-4BE3-8291-27A21626DD8F}" dt="2020-08-03T07:57:49.674" v="23" actId="47"/>
        <pc:sldMkLst>
          <pc:docMk/>
          <pc:sldMk cId="947970604" sldId="282"/>
        </pc:sldMkLst>
      </pc:sldChg>
      <pc:sldChg chg="del">
        <pc:chgData name="Xu" userId="2ef8d03b0d59ea36" providerId="LiveId" clId="{C2197DA9-E05D-4BE3-8291-27A21626DD8F}" dt="2020-08-03T07:57:49.674" v="23" actId="47"/>
        <pc:sldMkLst>
          <pc:docMk/>
          <pc:sldMk cId="1977713447" sldId="283"/>
        </pc:sldMkLst>
      </pc:sldChg>
      <pc:sldChg chg="del">
        <pc:chgData name="Xu" userId="2ef8d03b0d59ea36" providerId="LiveId" clId="{C2197DA9-E05D-4BE3-8291-27A21626DD8F}" dt="2020-08-03T07:57:49.674" v="23" actId="47"/>
        <pc:sldMkLst>
          <pc:docMk/>
          <pc:sldMk cId="3422923394" sldId="284"/>
        </pc:sldMkLst>
      </pc:sldChg>
      <pc:sldChg chg="del">
        <pc:chgData name="Xu" userId="2ef8d03b0d59ea36" providerId="LiveId" clId="{C2197DA9-E05D-4BE3-8291-27A21626DD8F}" dt="2020-08-03T07:57:49.674" v="23" actId="47"/>
        <pc:sldMkLst>
          <pc:docMk/>
          <pc:sldMk cId="1483578985" sldId="285"/>
        </pc:sldMkLst>
      </pc:sldChg>
    </pc:docChg>
  </pc:docChgLst>
  <pc:docChgLst>
    <pc:chgData name="Xu" userId="2ef8d03b0d59ea36" providerId="LiveId" clId="{36710E43-8356-4F8B-8E18-DA990BA161BC}"/>
    <pc:docChg chg="undo redo custSel addSld modSld">
      <pc:chgData name="Xu" userId="2ef8d03b0d59ea36" providerId="LiveId" clId="{36710E43-8356-4F8B-8E18-DA990BA161BC}" dt="2020-08-05T08:54:52.951" v="888" actId="20577"/>
      <pc:docMkLst>
        <pc:docMk/>
      </pc:docMkLst>
      <pc:sldChg chg="modSp new mod">
        <pc:chgData name="Xu" userId="2ef8d03b0d59ea36" providerId="LiveId" clId="{36710E43-8356-4F8B-8E18-DA990BA161BC}" dt="2020-08-05T06:52:07.035" v="269" actId="6549"/>
        <pc:sldMkLst>
          <pc:docMk/>
          <pc:sldMk cId="1126165415" sldId="278"/>
        </pc:sldMkLst>
        <pc:spChg chg="mod">
          <ac:chgData name="Xu" userId="2ef8d03b0d59ea36" providerId="LiveId" clId="{36710E43-8356-4F8B-8E18-DA990BA161BC}" dt="2020-08-05T02:49:00.817" v="24" actId="20577"/>
          <ac:spMkLst>
            <pc:docMk/>
            <pc:sldMk cId="1126165415" sldId="278"/>
            <ac:spMk id="2" creationId="{EA50C98F-EAF1-4EBD-82D1-69C7C77E49F2}"/>
          </ac:spMkLst>
        </pc:spChg>
        <pc:spChg chg="mod">
          <ac:chgData name="Xu" userId="2ef8d03b0d59ea36" providerId="LiveId" clId="{36710E43-8356-4F8B-8E18-DA990BA161BC}" dt="2020-08-05T06:52:07.035" v="269" actId="6549"/>
          <ac:spMkLst>
            <pc:docMk/>
            <pc:sldMk cId="1126165415" sldId="278"/>
            <ac:spMk id="3" creationId="{224FF4DA-CF6A-4AAB-B680-1CD59EEA1032}"/>
          </ac:spMkLst>
        </pc:spChg>
      </pc:sldChg>
      <pc:sldChg chg="modSp new mod">
        <pc:chgData name="Xu" userId="2ef8d03b0d59ea36" providerId="LiveId" clId="{36710E43-8356-4F8B-8E18-DA990BA161BC}" dt="2020-08-05T06:53:47.643" v="448" actId="20577"/>
        <pc:sldMkLst>
          <pc:docMk/>
          <pc:sldMk cId="3834017406" sldId="279"/>
        </pc:sldMkLst>
        <pc:spChg chg="mod">
          <ac:chgData name="Xu" userId="2ef8d03b0d59ea36" providerId="LiveId" clId="{36710E43-8356-4F8B-8E18-DA990BA161BC}" dt="2020-08-05T06:52:17.918" v="282" actId="20577"/>
          <ac:spMkLst>
            <pc:docMk/>
            <pc:sldMk cId="3834017406" sldId="279"/>
            <ac:spMk id="2" creationId="{3938C2C8-C1DB-4C5C-AC0D-14AE459290E6}"/>
          </ac:spMkLst>
        </pc:spChg>
        <pc:spChg chg="mod">
          <ac:chgData name="Xu" userId="2ef8d03b0d59ea36" providerId="LiveId" clId="{36710E43-8356-4F8B-8E18-DA990BA161BC}" dt="2020-08-05T06:53:47.643" v="448" actId="20577"/>
          <ac:spMkLst>
            <pc:docMk/>
            <pc:sldMk cId="3834017406" sldId="279"/>
            <ac:spMk id="3" creationId="{6201E46F-04AA-42F8-9F60-C98730E56E8D}"/>
          </ac:spMkLst>
        </pc:spChg>
      </pc:sldChg>
      <pc:sldChg chg="modSp new mod">
        <pc:chgData name="Xu" userId="2ef8d03b0d59ea36" providerId="LiveId" clId="{36710E43-8356-4F8B-8E18-DA990BA161BC}" dt="2020-08-05T07:27:37.904" v="548" actId="20577"/>
        <pc:sldMkLst>
          <pc:docMk/>
          <pc:sldMk cId="1138120898" sldId="280"/>
        </pc:sldMkLst>
        <pc:spChg chg="mod">
          <ac:chgData name="Xu" userId="2ef8d03b0d59ea36" providerId="LiveId" clId="{36710E43-8356-4F8B-8E18-DA990BA161BC}" dt="2020-08-05T06:54:42.195" v="451"/>
          <ac:spMkLst>
            <pc:docMk/>
            <pc:sldMk cId="1138120898" sldId="280"/>
            <ac:spMk id="2" creationId="{F8B88958-46BD-495C-BE2A-7C249A76567A}"/>
          </ac:spMkLst>
        </pc:spChg>
        <pc:spChg chg="mod">
          <ac:chgData name="Xu" userId="2ef8d03b0d59ea36" providerId="LiveId" clId="{36710E43-8356-4F8B-8E18-DA990BA161BC}" dt="2020-08-05T07:27:37.904" v="548" actId="20577"/>
          <ac:spMkLst>
            <pc:docMk/>
            <pc:sldMk cId="1138120898" sldId="280"/>
            <ac:spMk id="3" creationId="{B3C56B8C-737C-4487-91B9-5B56C5A65E87}"/>
          </ac:spMkLst>
        </pc:spChg>
      </pc:sldChg>
      <pc:sldChg chg="addSp delSp modSp new mod">
        <pc:chgData name="Xu" userId="2ef8d03b0d59ea36" providerId="LiveId" clId="{36710E43-8356-4F8B-8E18-DA990BA161BC}" dt="2020-08-05T07:34:05.224" v="694" actId="20577"/>
        <pc:sldMkLst>
          <pc:docMk/>
          <pc:sldMk cId="1053249179" sldId="281"/>
        </pc:sldMkLst>
        <pc:spChg chg="mod">
          <ac:chgData name="Xu" userId="2ef8d03b0d59ea36" providerId="LiveId" clId="{36710E43-8356-4F8B-8E18-DA990BA161BC}" dt="2020-08-05T07:28:35.720" v="571" actId="20577"/>
          <ac:spMkLst>
            <pc:docMk/>
            <pc:sldMk cId="1053249179" sldId="281"/>
            <ac:spMk id="2" creationId="{E1711BF3-D4F6-4191-92CA-E8C85851C388}"/>
          </ac:spMkLst>
        </pc:spChg>
        <pc:spChg chg="add del mod">
          <ac:chgData name="Xu" userId="2ef8d03b0d59ea36" providerId="LiveId" clId="{36710E43-8356-4F8B-8E18-DA990BA161BC}" dt="2020-08-05T07:34:05.224" v="694" actId="20577"/>
          <ac:spMkLst>
            <pc:docMk/>
            <pc:sldMk cId="1053249179" sldId="281"/>
            <ac:spMk id="3" creationId="{0DFFCFD9-0386-444C-A5F2-3D7E8E943DB3}"/>
          </ac:spMkLst>
        </pc:spChg>
        <pc:picChg chg="add del mod ord">
          <ac:chgData name="Xu" userId="2ef8d03b0d59ea36" providerId="LiveId" clId="{36710E43-8356-4F8B-8E18-DA990BA161BC}" dt="2020-08-05T07:33:25.160" v="573" actId="22"/>
          <ac:picMkLst>
            <pc:docMk/>
            <pc:sldMk cId="1053249179" sldId="281"/>
            <ac:picMk id="5" creationId="{D66DE326-A6D7-415F-A009-E60BBE565DCC}"/>
          </ac:picMkLst>
        </pc:picChg>
        <pc:picChg chg="add">
          <ac:chgData name="Xu" userId="2ef8d03b0d59ea36" providerId="LiveId" clId="{36710E43-8356-4F8B-8E18-DA990BA161BC}" dt="2020-08-05T07:33:37.238" v="619" actId="22"/>
          <ac:picMkLst>
            <pc:docMk/>
            <pc:sldMk cId="1053249179" sldId="281"/>
            <ac:picMk id="7" creationId="{C8F9DF1D-0EA3-41C7-82C5-5300669525D4}"/>
          </ac:picMkLst>
        </pc:picChg>
      </pc:sldChg>
      <pc:sldChg chg="modSp new mod">
        <pc:chgData name="Xu" userId="2ef8d03b0d59ea36" providerId="LiveId" clId="{36710E43-8356-4F8B-8E18-DA990BA161BC}" dt="2020-08-05T08:54:15.154" v="881" actId="20577"/>
        <pc:sldMkLst>
          <pc:docMk/>
          <pc:sldMk cId="1847731568" sldId="282"/>
        </pc:sldMkLst>
        <pc:spChg chg="mod">
          <ac:chgData name="Xu" userId="2ef8d03b0d59ea36" providerId="LiveId" clId="{36710E43-8356-4F8B-8E18-DA990BA161BC}" dt="2020-08-05T08:54:15.154" v="881" actId="20577"/>
          <ac:spMkLst>
            <pc:docMk/>
            <pc:sldMk cId="1847731568" sldId="282"/>
            <ac:spMk id="2" creationId="{98853BCB-348F-49B7-A4EF-78F3AC34B960}"/>
          </ac:spMkLst>
        </pc:spChg>
        <pc:spChg chg="mod">
          <ac:chgData name="Xu" userId="2ef8d03b0d59ea36" providerId="LiveId" clId="{36710E43-8356-4F8B-8E18-DA990BA161BC}" dt="2020-08-05T07:40:44.622" v="875" actId="20577"/>
          <ac:spMkLst>
            <pc:docMk/>
            <pc:sldMk cId="1847731568" sldId="282"/>
            <ac:spMk id="3" creationId="{AE188024-3049-43C5-81C8-1D1ABB3FE2C2}"/>
          </ac:spMkLst>
        </pc:spChg>
      </pc:sldChg>
      <pc:sldChg chg="modSp new mod">
        <pc:chgData name="Xu" userId="2ef8d03b0d59ea36" providerId="LiveId" clId="{36710E43-8356-4F8B-8E18-DA990BA161BC}" dt="2020-08-05T08:54:52.951" v="888" actId="20577"/>
        <pc:sldMkLst>
          <pc:docMk/>
          <pc:sldMk cId="669499050" sldId="283"/>
        </pc:sldMkLst>
        <pc:spChg chg="mod">
          <ac:chgData name="Xu" userId="2ef8d03b0d59ea36" providerId="LiveId" clId="{36710E43-8356-4F8B-8E18-DA990BA161BC}" dt="2020-08-05T08:54:52.951" v="888" actId="20577"/>
          <ac:spMkLst>
            <pc:docMk/>
            <pc:sldMk cId="669499050" sldId="283"/>
            <ac:spMk id="2" creationId="{8560C0FC-C2DE-4AEC-AC7E-E5B6C46A03AD}"/>
          </ac:spMkLst>
        </pc:spChg>
      </pc:sldChg>
    </pc:docChg>
  </pc:docChgLst>
  <pc:docChgLst>
    <pc:chgData name="Yang Xu" userId="2ef8d03b0d59ea36" providerId="LiveId" clId="{C7B4045D-2B85-4D0D-B106-EE08FF903C13}"/>
    <pc:docChg chg="undo redo custSel addSld delSld modSld sldOrd">
      <pc:chgData name="Yang Xu" userId="2ef8d03b0d59ea36" providerId="LiveId" clId="{C7B4045D-2B85-4D0D-B106-EE08FF903C13}" dt="2020-08-06T12:20:41.219" v="3198" actId="20577"/>
      <pc:docMkLst>
        <pc:docMk/>
      </pc:docMkLst>
      <pc:sldChg chg="addSp modSp new mod ord">
        <pc:chgData name="Yang Xu" userId="2ef8d03b0d59ea36" providerId="LiveId" clId="{C7B4045D-2B85-4D0D-B106-EE08FF903C13}" dt="2020-08-06T11:36:07.694" v="177" actId="20577"/>
        <pc:sldMkLst>
          <pc:docMk/>
          <pc:sldMk cId="723824824" sldId="268"/>
        </pc:sldMkLst>
        <pc:spChg chg="mod">
          <ac:chgData name="Yang Xu" userId="2ef8d03b0d59ea36" providerId="LiveId" clId="{C7B4045D-2B85-4D0D-B106-EE08FF903C13}" dt="2020-08-06T11:33:59.738" v="31" actId="20577"/>
          <ac:spMkLst>
            <pc:docMk/>
            <pc:sldMk cId="723824824" sldId="268"/>
            <ac:spMk id="2" creationId="{A78AA98A-323D-443F-AB4D-3FAB6E2B9A85}"/>
          </ac:spMkLst>
        </pc:spChg>
        <pc:spChg chg="mod">
          <ac:chgData name="Yang Xu" userId="2ef8d03b0d59ea36" providerId="LiveId" clId="{C7B4045D-2B85-4D0D-B106-EE08FF903C13}" dt="2020-08-06T11:36:07.694" v="177" actId="20577"/>
          <ac:spMkLst>
            <pc:docMk/>
            <pc:sldMk cId="723824824" sldId="268"/>
            <ac:spMk id="3" creationId="{6C1B718E-6A87-405F-AC1D-EC02B56DEB7C}"/>
          </ac:spMkLst>
        </pc:spChg>
        <pc:picChg chg="add mod">
          <ac:chgData name="Yang Xu" userId="2ef8d03b0d59ea36" providerId="LiveId" clId="{C7B4045D-2B85-4D0D-B106-EE08FF903C13}" dt="2020-08-06T11:34:55.485" v="90" actId="1076"/>
          <ac:picMkLst>
            <pc:docMk/>
            <pc:sldMk cId="723824824" sldId="268"/>
            <ac:picMk id="4" creationId="{EE9B98ED-A6BB-4D8F-941B-BCA61B7ABA95}"/>
          </ac:picMkLst>
        </pc:picChg>
        <pc:picChg chg="add mod">
          <ac:chgData name="Yang Xu" userId="2ef8d03b0d59ea36" providerId="LiveId" clId="{C7B4045D-2B85-4D0D-B106-EE08FF903C13}" dt="2020-08-06T11:36:02.734" v="158" actId="14100"/>
          <ac:picMkLst>
            <pc:docMk/>
            <pc:sldMk cId="723824824" sldId="268"/>
            <ac:picMk id="5" creationId="{3673BD24-BCB4-4D02-9469-C5830B291715}"/>
          </ac:picMkLst>
        </pc:picChg>
      </pc:sldChg>
      <pc:sldChg chg="new del">
        <pc:chgData name="Yang Xu" userId="2ef8d03b0d59ea36" providerId="LiveId" clId="{C7B4045D-2B85-4D0D-B106-EE08FF903C13}" dt="2020-08-06T11:33:49.931" v="1" actId="47"/>
        <pc:sldMkLst>
          <pc:docMk/>
          <pc:sldMk cId="2443932749" sldId="268"/>
        </pc:sldMkLst>
      </pc:sldChg>
      <pc:sldChg chg="addSp modSp new mod">
        <pc:chgData name="Yang Xu" userId="2ef8d03b0d59ea36" providerId="LiveId" clId="{C7B4045D-2B85-4D0D-B106-EE08FF903C13}" dt="2020-08-06T11:37:45.797" v="260" actId="1076"/>
        <pc:sldMkLst>
          <pc:docMk/>
          <pc:sldMk cId="3854901165" sldId="269"/>
        </pc:sldMkLst>
        <pc:spChg chg="mod">
          <ac:chgData name="Yang Xu" userId="2ef8d03b0d59ea36" providerId="LiveId" clId="{C7B4045D-2B85-4D0D-B106-EE08FF903C13}" dt="2020-08-06T11:37:11" v="208" actId="20577"/>
          <ac:spMkLst>
            <pc:docMk/>
            <pc:sldMk cId="3854901165" sldId="269"/>
            <ac:spMk id="2" creationId="{DDB12908-88D2-4176-AAFD-25127E538B01}"/>
          </ac:spMkLst>
        </pc:spChg>
        <pc:spChg chg="mod">
          <ac:chgData name="Yang Xu" userId="2ef8d03b0d59ea36" providerId="LiveId" clId="{C7B4045D-2B85-4D0D-B106-EE08FF903C13}" dt="2020-08-06T11:37:29.048" v="257" actId="20577"/>
          <ac:spMkLst>
            <pc:docMk/>
            <pc:sldMk cId="3854901165" sldId="269"/>
            <ac:spMk id="3" creationId="{DA2312E1-97F5-4E38-A05B-2CE61B9EAF67}"/>
          </ac:spMkLst>
        </pc:spChg>
        <pc:picChg chg="add mod">
          <ac:chgData name="Yang Xu" userId="2ef8d03b0d59ea36" providerId="LiveId" clId="{C7B4045D-2B85-4D0D-B106-EE08FF903C13}" dt="2020-08-06T11:37:45.797" v="260" actId="1076"/>
          <ac:picMkLst>
            <pc:docMk/>
            <pc:sldMk cId="3854901165" sldId="269"/>
            <ac:picMk id="4" creationId="{E112DC8D-2216-49F7-AD1F-A6039A19AF4F}"/>
          </ac:picMkLst>
        </pc:picChg>
      </pc:sldChg>
      <pc:sldChg chg="modSp new mod">
        <pc:chgData name="Yang Xu" userId="2ef8d03b0d59ea36" providerId="LiveId" clId="{C7B4045D-2B85-4D0D-B106-EE08FF903C13}" dt="2020-08-06T11:38:27.733" v="324" actId="20577"/>
        <pc:sldMkLst>
          <pc:docMk/>
          <pc:sldMk cId="2110699650" sldId="270"/>
        </pc:sldMkLst>
        <pc:spChg chg="mod">
          <ac:chgData name="Yang Xu" userId="2ef8d03b0d59ea36" providerId="LiveId" clId="{C7B4045D-2B85-4D0D-B106-EE08FF903C13}" dt="2020-08-06T11:38:14.887" v="271" actId="20577"/>
          <ac:spMkLst>
            <pc:docMk/>
            <pc:sldMk cId="2110699650" sldId="270"/>
            <ac:spMk id="2" creationId="{248E4231-D572-418B-A455-64318084CB6A}"/>
          </ac:spMkLst>
        </pc:spChg>
        <pc:spChg chg="mod">
          <ac:chgData name="Yang Xu" userId="2ef8d03b0d59ea36" providerId="LiveId" clId="{C7B4045D-2B85-4D0D-B106-EE08FF903C13}" dt="2020-08-06T11:38:27.733" v="324" actId="20577"/>
          <ac:spMkLst>
            <pc:docMk/>
            <pc:sldMk cId="2110699650" sldId="270"/>
            <ac:spMk id="3" creationId="{F5617E46-68DA-4F34-BAF5-945D85EAE97B}"/>
          </ac:spMkLst>
        </pc:spChg>
      </pc:sldChg>
      <pc:sldChg chg="addSp modSp new mod">
        <pc:chgData name="Yang Xu" userId="2ef8d03b0d59ea36" providerId="LiveId" clId="{C7B4045D-2B85-4D0D-B106-EE08FF903C13}" dt="2020-08-06T11:40:14.583" v="518" actId="1076"/>
        <pc:sldMkLst>
          <pc:docMk/>
          <pc:sldMk cId="1045919510" sldId="271"/>
        </pc:sldMkLst>
        <pc:spChg chg="mod">
          <ac:chgData name="Yang Xu" userId="2ef8d03b0d59ea36" providerId="LiveId" clId="{C7B4045D-2B85-4D0D-B106-EE08FF903C13}" dt="2020-08-06T11:38:57.865" v="376" actId="20577"/>
          <ac:spMkLst>
            <pc:docMk/>
            <pc:sldMk cId="1045919510" sldId="271"/>
            <ac:spMk id="2" creationId="{121DFD2E-B35E-4ADF-A77A-F749E5E3A86E}"/>
          </ac:spMkLst>
        </pc:spChg>
        <pc:spChg chg="mod">
          <ac:chgData name="Yang Xu" userId="2ef8d03b0d59ea36" providerId="LiveId" clId="{C7B4045D-2B85-4D0D-B106-EE08FF903C13}" dt="2020-08-06T11:40:00.059" v="513" actId="20577"/>
          <ac:spMkLst>
            <pc:docMk/>
            <pc:sldMk cId="1045919510" sldId="271"/>
            <ac:spMk id="3" creationId="{7B93F95B-32E6-4FA5-84A4-8F04DAB45CBA}"/>
          </ac:spMkLst>
        </pc:spChg>
        <pc:picChg chg="add mod">
          <ac:chgData name="Yang Xu" userId="2ef8d03b0d59ea36" providerId="LiveId" clId="{C7B4045D-2B85-4D0D-B106-EE08FF903C13}" dt="2020-08-06T11:40:14.583" v="518" actId="1076"/>
          <ac:picMkLst>
            <pc:docMk/>
            <pc:sldMk cId="1045919510" sldId="271"/>
            <ac:picMk id="4" creationId="{B7319B40-D81B-43C0-A21C-A1A7BC9E1C1F}"/>
          </ac:picMkLst>
        </pc:picChg>
      </pc:sldChg>
      <pc:sldChg chg="addSp modSp new mod">
        <pc:chgData name="Yang Xu" userId="2ef8d03b0d59ea36" providerId="LiveId" clId="{C7B4045D-2B85-4D0D-B106-EE08FF903C13}" dt="2020-08-06T11:44:09.270" v="823" actId="20577"/>
        <pc:sldMkLst>
          <pc:docMk/>
          <pc:sldMk cId="615349579" sldId="272"/>
        </pc:sldMkLst>
        <pc:spChg chg="mod">
          <ac:chgData name="Yang Xu" userId="2ef8d03b0d59ea36" providerId="LiveId" clId="{C7B4045D-2B85-4D0D-B106-EE08FF903C13}" dt="2020-08-06T11:41:51.357" v="565" actId="20577"/>
          <ac:spMkLst>
            <pc:docMk/>
            <pc:sldMk cId="615349579" sldId="272"/>
            <ac:spMk id="2" creationId="{0B0954A0-D039-4D05-B4A1-7DE184A104D9}"/>
          </ac:spMkLst>
        </pc:spChg>
        <pc:spChg chg="mod">
          <ac:chgData name="Yang Xu" userId="2ef8d03b0d59ea36" providerId="LiveId" clId="{C7B4045D-2B85-4D0D-B106-EE08FF903C13}" dt="2020-08-06T11:44:09.270" v="823" actId="20577"/>
          <ac:spMkLst>
            <pc:docMk/>
            <pc:sldMk cId="615349579" sldId="272"/>
            <ac:spMk id="3" creationId="{C171D033-B693-4592-BADD-89F52BB970B7}"/>
          </ac:spMkLst>
        </pc:spChg>
        <pc:picChg chg="add mod">
          <ac:chgData name="Yang Xu" userId="2ef8d03b0d59ea36" providerId="LiveId" clId="{C7B4045D-2B85-4D0D-B106-EE08FF903C13}" dt="2020-08-06T11:42:56.132" v="694" actId="1076"/>
          <ac:picMkLst>
            <pc:docMk/>
            <pc:sldMk cId="615349579" sldId="272"/>
            <ac:picMk id="4" creationId="{8D2898DD-D833-48CD-8D91-8157A2FF1CE9}"/>
          </ac:picMkLst>
        </pc:picChg>
      </pc:sldChg>
      <pc:sldChg chg="modSp new mod">
        <pc:chgData name="Yang Xu" userId="2ef8d03b0d59ea36" providerId="LiveId" clId="{C7B4045D-2B85-4D0D-B106-EE08FF903C13}" dt="2020-08-06T11:49:17.506" v="898" actId="20577"/>
        <pc:sldMkLst>
          <pc:docMk/>
          <pc:sldMk cId="3427839584" sldId="273"/>
        </pc:sldMkLst>
        <pc:spChg chg="mod">
          <ac:chgData name="Yang Xu" userId="2ef8d03b0d59ea36" providerId="LiveId" clId="{C7B4045D-2B85-4D0D-B106-EE08FF903C13}" dt="2020-08-06T11:47:49.157" v="854" actId="20577"/>
          <ac:spMkLst>
            <pc:docMk/>
            <pc:sldMk cId="3427839584" sldId="273"/>
            <ac:spMk id="2" creationId="{B888DD5A-3C59-4C81-91B1-9386918A4A9E}"/>
          </ac:spMkLst>
        </pc:spChg>
        <pc:spChg chg="mod">
          <ac:chgData name="Yang Xu" userId="2ef8d03b0d59ea36" providerId="LiveId" clId="{C7B4045D-2B85-4D0D-B106-EE08FF903C13}" dt="2020-08-06T11:49:17.506" v="898" actId="20577"/>
          <ac:spMkLst>
            <pc:docMk/>
            <pc:sldMk cId="3427839584" sldId="273"/>
            <ac:spMk id="3" creationId="{25946E7F-E631-4468-9168-8CC902B15E54}"/>
          </ac:spMkLst>
        </pc:spChg>
      </pc:sldChg>
      <pc:sldChg chg="addSp modSp new mod">
        <pc:chgData name="Yang Xu" userId="2ef8d03b0d59ea36" providerId="LiveId" clId="{C7B4045D-2B85-4D0D-B106-EE08FF903C13}" dt="2020-08-06T11:53:19.344" v="1125" actId="1076"/>
        <pc:sldMkLst>
          <pc:docMk/>
          <pc:sldMk cId="3726922936" sldId="274"/>
        </pc:sldMkLst>
        <pc:spChg chg="mod">
          <ac:chgData name="Yang Xu" userId="2ef8d03b0d59ea36" providerId="LiveId" clId="{C7B4045D-2B85-4D0D-B106-EE08FF903C13}" dt="2020-08-06T11:49:50.063" v="937" actId="20577"/>
          <ac:spMkLst>
            <pc:docMk/>
            <pc:sldMk cId="3726922936" sldId="274"/>
            <ac:spMk id="2" creationId="{5FE3199A-381C-4BB9-8402-69097B9B077C}"/>
          </ac:spMkLst>
        </pc:spChg>
        <pc:spChg chg="mod">
          <ac:chgData name="Yang Xu" userId="2ef8d03b0d59ea36" providerId="LiveId" clId="{C7B4045D-2B85-4D0D-B106-EE08FF903C13}" dt="2020-08-06T11:52:54.136" v="1121" actId="20577"/>
          <ac:spMkLst>
            <pc:docMk/>
            <pc:sldMk cId="3726922936" sldId="274"/>
            <ac:spMk id="3" creationId="{42F6160D-C365-4E14-BA90-564D5B29A089}"/>
          </ac:spMkLst>
        </pc:spChg>
        <pc:picChg chg="add mod">
          <ac:chgData name="Yang Xu" userId="2ef8d03b0d59ea36" providerId="LiveId" clId="{C7B4045D-2B85-4D0D-B106-EE08FF903C13}" dt="2020-08-06T11:52:15.388" v="966" actId="1076"/>
          <ac:picMkLst>
            <pc:docMk/>
            <pc:sldMk cId="3726922936" sldId="274"/>
            <ac:picMk id="4" creationId="{99DC56BA-7256-49C0-BDDC-B227CBB36D83}"/>
          </ac:picMkLst>
        </pc:picChg>
        <pc:picChg chg="add mod">
          <ac:chgData name="Yang Xu" userId="2ef8d03b0d59ea36" providerId="LiveId" clId="{C7B4045D-2B85-4D0D-B106-EE08FF903C13}" dt="2020-08-06T11:52:17.119" v="967" actId="1076"/>
          <ac:picMkLst>
            <pc:docMk/>
            <pc:sldMk cId="3726922936" sldId="274"/>
            <ac:picMk id="5" creationId="{7E2EAC18-6D7B-4CE3-BF51-C2D303756389}"/>
          </ac:picMkLst>
        </pc:picChg>
        <pc:picChg chg="add mod">
          <ac:chgData name="Yang Xu" userId="2ef8d03b0d59ea36" providerId="LiveId" clId="{C7B4045D-2B85-4D0D-B106-EE08FF903C13}" dt="2020-08-06T11:53:19.344" v="1125" actId="1076"/>
          <ac:picMkLst>
            <pc:docMk/>
            <pc:sldMk cId="3726922936" sldId="274"/>
            <ac:picMk id="6" creationId="{A33B4BDC-AB96-47D6-8363-C3EFE542408C}"/>
          </ac:picMkLst>
        </pc:picChg>
      </pc:sldChg>
      <pc:sldChg chg="addSp modSp new mod">
        <pc:chgData name="Yang Xu" userId="2ef8d03b0d59ea36" providerId="LiveId" clId="{C7B4045D-2B85-4D0D-B106-EE08FF903C13}" dt="2020-08-06T11:55:38.598" v="1192" actId="1076"/>
        <pc:sldMkLst>
          <pc:docMk/>
          <pc:sldMk cId="3028872358" sldId="275"/>
        </pc:sldMkLst>
        <pc:spChg chg="mod">
          <ac:chgData name="Yang Xu" userId="2ef8d03b0d59ea36" providerId="LiveId" clId="{C7B4045D-2B85-4D0D-B106-EE08FF903C13}" dt="2020-08-06T11:54:30.144" v="1136" actId="20577"/>
          <ac:spMkLst>
            <pc:docMk/>
            <pc:sldMk cId="3028872358" sldId="275"/>
            <ac:spMk id="2" creationId="{D34C1EC6-4D29-4638-A07D-FE810554AA0C}"/>
          </ac:spMkLst>
        </pc:spChg>
        <pc:spChg chg="mod">
          <ac:chgData name="Yang Xu" userId="2ef8d03b0d59ea36" providerId="LiveId" clId="{C7B4045D-2B85-4D0D-B106-EE08FF903C13}" dt="2020-08-06T11:54:39.989" v="1187" actId="20577"/>
          <ac:spMkLst>
            <pc:docMk/>
            <pc:sldMk cId="3028872358" sldId="275"/>
            <ac:spMk id="3" creationId="{2A05D68E-496F-4296-911B-1D707774F9FB}"/>
          </ac:spMkLst>
        </pc:spChg>
        <pc:picChg chg="add mod">
          <ac:chgData name="Yang Xu" userId="2ef8d03b0d59ea36" providerId="LiveId" clId="{C7B4045D-2B85-4D0D-B106-EE08FF903C13}" dt="2020-08-06T11:55:38.598" v="1192" actId="1076"/>
          <ac:picMkLst>
            <pc:docMk/>
            <pc:sldMk cId="3028872358" sldId="275"/>
            <ac:picMk id="4" creationId="{33981127-E4C7-4AF6-AD09-10CF67BDB602}"/>
          </ac:picMkLst>
        </pc:picChg>
      </pc:sldChg>
      <pc:sldChg chg="addSp modSp new mod">
        <pc:chgData name="Yang Xu" userId="2ef8d03b0d59ea36" providerId="LiveId" clId="{C7B4045D-2B85-4D0D-B106-EE08FF903C13}" dt="2020-08-06T11:59:12.948" v="1452" actId="1076"/>
        <pc:sldMkLst>
          <pc:docMk/>
          <pc:sldMk cId="1877182074" sldId="276"/>
        </pc:sldMkLst>
        <pc:spChg chg="mod">
          <ac:chgData name="Yang Xu" userId="2ef8d03b0d59ea36" providerId="LiveId" clId="{C7B4045D-2B85-4D0D-B106-EE08FF903C13}" dt="2020-08-06T11:55:52.573" v="1224" actId="20577"/>
          <ac:spMkLst>
            <pc:docMk/>
            <pc:sldMk cId="1877182074" sldId="276"/>
            <ac:spMk id="2" creationId="{92A524F4-0DCA-4453-BD9E-A0A078E6FE76}"/>
          </ac:spMkLst>
        </pc:spChg>
        <pc:spChg chg="mod">
          <ac:chgData name="Yang Xu" userId="2ef8d03b0d59ea36" providerId="LiveId" clId="{C7B4045D-2B85-4D0D-B106-EE08FF903C13}" dt="2020-08-06T11:59:11.632" v="1451" actId="21"/>
          <ac:spMkLst>
            <pc:docMk/>
            <pc:sldMk cId="1877182074" sldId="276"/>
            <ac:spMk id="3" creationId="{DE49238B-7EB1-4464-B773-C56F2402210F}"/>
          </ac:spMkLst>
        </pc:spChg>
        <pc:picChg chg="add mod">
          <ac:chgData name="Yang Xu" userId="2ef8d03b0d59ea36" providerId="LiveId" clId="{C7B4045D-2B85-4D0D-B106-EE08FF903C13}" dt="2020-08-06T11:59:12.948" v="1452" actId="1076"/>
          <ac:picMkLst>
            <pc:docMk/>
            <pc:sldMk cId="1877182074" sldId="276"/>
            <ac:picMk id="4" creationId="{5E537078-B61E-4D4C-8D59-C3A65C3B958A}"/>
          </ac:picMkLst>
        </pc:picChg>
      </pc:sldChg>
      <pc:sldChg chg="addSp modSp new mod">
        <pc:chgData name="Yang Xu" userId="2ef8d03b0d59ea36" providerId="LiveId" clId="{C7B4045D-2B85-4D0D-B106-EE08FF903C13}" dt="2020-08-06T12:07:26.430" v="1729" actId="1076"/>
        <pc:sldMkLst>
          <pc:docMk/>
          <pc:sldMk cId="283357273" sldId="277"/>
        </pc:sldMkLst>
        <pc:spChg chg="mod">
          <ac:chgData name="Yang Xu" userId="2ef8d03b0d59ea36" providerId="LiveId" clId="{C7B4045D-2B85-4D0D-B106-EE08FF903C13}" dt="2020-08-06T11:59:18.592" v="1473" actId="20577"/>
          <ac:spMkLst>
            <pc:docMk/>
            <pc:sldMk cId="283357273" sldId="277"/>
            <ac:spMk id="2" creationId="{7FB46DA7-2C37-4D01-9662-D586BBC44474}"/>
          </ac:spMkLst>
        </pc:spChg>
        <pc:spChg chg="mod">
          <ac:chgData name="Yang Xu" userId="2ef8d03b0d59ea36" providerId="LiveId" clId="{C7B4045D-2B85-4D0D-B106-EE08FF903C13}" dt="2020-08-06T12:07:17.913" v="1728" actId="20577"/>
          <ac:spMkLst>
            <pc:docMk/>
            <pc:sldMk cId="283357273" sldId="277"/>
            <ac:spMk id="3" creationId="{1E06550C-1068-4EA0-B3BF-29C990C2BB6D}"/>
          </ac:spMkLst>
        </pc:spChg>
        <pc:picChg chg="add mod">
          <ac:chgData name="Yang Xu" userId="2ef8d03b0d59ea36" providerId="LiveId" clId="{C7B4045D-2B85-4D0D-B106-EE08FF903C13}" dt="2020-08-06T12:07:26.430" v="1729" actId="1076"/>
          <ac:picMkLst>
            <pc:docMk/>
            <pc:sldMk cId="283357273" sldId="277"/>
            <ac:picMk id="4" creationId="{20F0EA78-8746-42F0-A35E-BE9616548D55}"/>
          </ac:picMkLst>
        </pc:picChg>
      </pc:sldChg>
      <pc:sldChg chg="addSp modSp new mod">
        <pc:chgData name="Yang Xu" userId="2ef8d03b0d59ea36" providerId="LiveId" clId="{C7B4045D-2B85-4D0D-B106-EE08FF903C13}" dt="2020-08-06T12:09:00.402" v="1888" actId="1076"/>
        <pc:sldMkLst>
          <pc:docMk/>
          <pc:sldMk cId="1325361875" sldId="278"/>
        </pc:sldMkLst>
        <pc:spChg chg="mod">
          <ac:chgData name="Yang Xu" userId="2ef8d03b0d59ea36" providerId="LiveId" clId="{C7B4045D-2B85-4D0D-B106-EE08FF903C13}" dt="2020-08-06T12:07:31.083" v="1731"/>
          <ac:spMkLst>
            <pc:docMk/>
            <pc:sldMk cId="1325361875" sldId="278"/>
            <ac:spMk id="2" creationId="{1AD8670C-ACDA-4787-9489-09D1E0276297}"/>
          </ac:spMkLst>
        </pc:spChg>
        <pc:spChg chg="mod">
          <ac:chgData name="Yang Xu" userId="2ef8d03b0d59ea36" providerId="LiveId" clId="{C7B4045D-2B85-4D0D-B106-EE08FF903C13}" dt="2020-08-06T12:08:19.326" v="1882" actId="20577"/>
          <ac:spMkLst>
            <pc:docMk/>
            <pc:sldMk cId="1325361875" sldId="278"/>
            <ac:spMk id="3" creationId="{2CED1F78-D8BB-40DC-815A-7AF933373341}"/>
          </ac:spMkLst>
        </pc:spChg>
        <pc:picChg chg="add mod">
          <ac:chgData name="Yang Xu" userId="2ef8d03b0d59ea36" providerId="LiveId" clId="{C7B4045D-2B85-4D0D-B106-EE08FF903C13}" dt="2020-08-06T12:09:00.402" v="1888" actId="1076"/>
          <ac:picMkLst>
            <pc:docMk/>
            <pc:sldMk cId="1325361875" sldId="278"/>
            <ac:picMk id="4" creationId="{761C3EE4-C7A3-4D1A-8AA5-035AADD1CCE8}"/>
          </ac:picMkLst>
        </pc:picChg>
      </pc:sldChg>
      <pc:sldChg chg="addSp modSp new mod">
        <pc:chgData name="Yang Xu" userId="2ef8d03b0d59ea36" providerId="LiveId" clId="{C7B4045D-2B85-4D0D-B106-EE08FF903C13}" dt="2020-08-06T12:11:33.958" v="2210" actId="15"/>
        <pc:sldMkLst>
          <pc:docMk/>
          <pc:sldMk cId="4079522398" sldId="279"/>
        </pc:sldMkLst>
        <pc:spChg chg="mod">
          <ac:chgData name="Yang Xu" userId="2ef8d03b0d59ea36" providerId="LiveId" clId="{C7B4045D-2B85-4D0D-B106-EE08FF903C13}" dt="2020-08-06T12:09:13.011" v="1890"/>
          <ac:spMkLst>
            <pc:docMk/>
            <pc:sldMk cId="4079522398" sldId="279"/>
            <ac:spMk id="2" creationId="{7B212D91-B276-46E1-A910-741AB1499557}"/>
          </ac:spMkLst>
        </pc:spChg>
        <pc:spChg chg="mod">
          <ac:chgData name="Yang Xu" userId="2ef8d03b0d59ea36" providerId="LiveId" clId="{C7B4045D-2B85-4D0D-B106-EE08FF903C13}" dt="2020-08-06T12:11:33.958" v="2210" actId="15"/>
          <ac:spMkLst>
            <pc:docMk/>
            <pc:sldMk cId="4079522398" sldId="279"/>
            <ac:spMk id="3" creationId="{2DC39041-0EA0-4A4E-84AB-7A4CD447E4FF}"/>
          </ac:spMkLst>
        </pc:spChg>
        <pc:picChg chg="add mod">
          <ac:chgData name="Yang Xu" userId="2ef8d03b0d59ea36" providerId="LiveId" clId="{C7B4045D-2B85-4D0D-B106-EE08FF903C13}" dt="2020-08-06T12:11:08.984" v="2134" actId="14100"/>
          <ac:picMkLst>
            <pc:docMk/>
            <pc:sldMk cId="4079522398" sldId="279"/>
            <ac:picMk id="4" creationId="{FB1D279E-4AF4-4902-B503-98DB97831F37}"/>
          </ac:picMkLst>
        </pc:picChg>
      </pc:sldChg>
      <pc:sldChg chg="modSp new mod">
        <pc:chgData name="Yang Xu" userId="2ef8d03b0d59ea36" providerId="LiveId" clId="{C7B4045D-2B85-4D0D-B106-EE08FF903C13}" dt="2020-08-06T12:12:49.394" v="2363" actId="20577"/>
        <pc:sldMkLst>
          <pc:docMk/>
          <pc:sldMk cId="1626252094" sldId="280"/>
        </pc:sldMkLst>
        <pc:spChg chg="mod">
          <ac:chgData name="Yang Xu" userId="2ef8d03b0d59ea36" providerId="LiveId" clId="{C7B4045D-2B85-4D0D-B106-EE08FF903C13}" dt="2020-08-06T12:11:51.149" v="2221" actId="20577"/>
          <ac:spMkLst>
            <pc:docMk/>
            <pc:sldMk cId="1626252094" sldId="280"/>
            <ac:spMk id="2" creationId="{9085772E-C093-4A9F-8584-F6577BB512D7}"/>
          </ac:spMkLst>
        </pc:spChg>
        <pc:spChg chg="mod">
          <ac:chgData name="Yang Xu" userId="2ef8d03b0d59ea36" providerId="LiveId" clId="{C7B4045D-2B85-4D0D-B106-EE08FF903C13}" dt="2020-08-06T12:12:49.394" v="2363" actId="20577"/>
          <ac:spMkLst>
            <pc:docMk/>
            <pc:sldMk cId="1626252094" sldId="280"/>
            <ac:spMk id="3" creationId="{67B7CC06-3F33-43AC-8FF7-7F641A5DEA27}"/>
          </ac:spMkLst>
        </pc:spChg>
      </pc:sldChg>
      <pc:sldChg chg="modSp new mod">
        <pc:chgData name="Yang Xu" userId="2ef8d03b0d59ea36" providerId="LiveId" clId="{C7B4045D-2B85-4D0D-B106-EE08FF903C13}" dt="2020-08-06T12:13:51.110" v="2498" actId="20577"/>
        <pc:sldMkLst>
          <pc:docMk/>
          <pc:sldMk cId="3113603705" sldId="281"/>
        </pc:sldMkLst>
        <pc:spChg chg="mod">
          <ac:chgData name="Yang Xu" userId="2ef8d03b0d59ea36" providerId="LiveId" clId="{C7B4045D-2B85-4D0D-B106-EE08FF903C13}" dt="2020-08-06T12:13:10.976" v="2370" actId="20577"/>
          <ac:spMkLst>
            <pc:docMk/>
            <pc:sldMk cId="3113603705" sldId="281"/>
            <ac:spMk id="2" creationId="{AC87C1FB-975A-44F6-9BDA-7E9A4607682B}"/>
          </ac:spMkLst>
        </pc:spChg>
        <pc:spChg chg="mod">
          <ac:chgData name="Yang Xu" userId="2ef8d03b0d59ea36" providerId="LiveId" clId="{C7B4045D-2B85-4D0D-B106-EE08FF903C13}" dt="2020-08-06T12:13:51.110" v="2498" actId="20577"/>
          <ac:spMkLst>
            <pc:docMk/>
            <pc:sldMk cId="3113603705" sldId="281"/>
            <ac:spMk id="3" creationId="{0797F939-2114-46AC-BD62-8D195677B38D}"/>
          </ac:spMkLst>
        </pc:spChg>
      </pc:sldChg>
      <pc:sldChg chg="addSp modSp new mod">
        <pc:chgData name="Yang Xu" userId="2ef8d03b0d59ea36" providerId="LiveId" clId="{C7B4045D-2B85-4D0D-B106-EE08FF903C13}" dt="2020-08-06T12:15:53.104" v="2649" actId="14100"/>
        <pc:sldMkLst>
          <pc:docMk/>
          <pc:sldMk cId="254530862" sldId="282"/>
        </pc:sldMkLst>
        <pc:spChg chg="mod">
          <ac:chgData name="Yang Xu" userId="2ef8d03b0d59ea36" providerId="LiveId" clId="{C7B4045D-2B85-4D0D-B106-EE08FF903C13}" dt="2020-08-06T12:14:16.791" v="2535" actId="20577"/>
          <ac:spMkLst>
            <pc:docMk/>
            <pc:sldMk cId="254530862" sldId="282"/>
            <ac:spMk id="2" creationId="{6DBB0821-4E6D-41C1-81AC-DD82EC40F8FD}"/>
          </ac:spMkLst>
        </pc:spChg>
        <pc:spChg chg="mod">
          <ac:chgData name="Yang Xu" userId="2ef8d03b0d59ea36" providerId="LiveId" clId="{C7B4045D-2B85-4D0D-B106-EE08FF903C13}" dt="2020-08-06T12:15:33.637" v="2641" actId="20577"/>
          <ac:spMkLst>
            <pc:docMk/>
            <pc:sldMk cId="254530862" sldId="282"/>
            <ac:spMk id="3" creationId="{047DEFDC-631C-4532-A002-37F80F87F299}"/>
          </ac:spMkLst>
        </pc:spChg>
        <pc:picChg chg="add mod">
          <ac:chgData name="Yang Xu" userId="2ef8d03b0d59ea36" providerId="LiveId" clId="{C7B4045D-2B85-4D0D-B106-EE08FF903C13}" dt="2020-08-06T12:15:41.438" v="2646" actId="1076"/>
          <ac:picMkLst>
            <pc:docMk/>
            <pc:sldMk cId="254530862" sldId="282"/>
            <ac:picMk id="4" creationId="{F93CD548-356F-4270-8B67-05D7704B6153}"/>
          </ac:picMkLst>
        </pc:picChg>
        <pc:picChg chg="add mod">
          <ac:chgData name="Yang Xu" userId="2ef8d03b0d59ea36" providerId="LiveId" clId="{C7B4045D-2B85-4D0D-B106-EE08FF903C13}" dt="2020-08-06T12:15:53.104" v="2649" actId="14100"/>
          <ac:picMkLst>
            <pc:docMk/>
            <pc:sldMk cId="254530862" sldId="282"/>
            <ac:picMk id="5" creationId="{62608CEF-CC2D-4B6B-B190-E53319F1177C}"/>
          </ac:picMkLst>
        </pc:picChg>
      </pc:sldChg>
      <pc:sldChg chg="addSp delSp modSp new mod">
        <pc:chgData name="Yang Xu" userId="2ef8d03b0d59ea36" providerId="LiveId" clId="{C7B4045D-2B85-4D0D-B106-EE08FF903C13}" dt="2020-08-06T12:18:35.427" v="2926" actId="20577"/>
        <pc:sldMkLst>
          <pc:docMk/>
          <pc:sldMk cId="1995831344" sldId="283"/>
        </pc:sldMkLst>
        <pc:spChg chg="mod">
          <ac:chgData name="Yang Xu" userId="2ef8d03b0d59ea36" providerId="LiveId" clId="{C7B4045D-2B85-4D0D-B106-EE08FF903C13}" dt="2020-08-06T12:17:49.995" v="2801" actId="21"/>
          <ac:spMkLst>
            <pc:docMk/>
            <pc:sldMk cId="1995831344" sldId="283"/>
            <ac:spMk id="2" creationId="{7560180A-B799-4963-BC02-1FC7D5249A07}"/>
          </ac:spMkLst>
        </pc:spChg>
        <pc:spChg chg="mod">
          <ac:chgData name="Yang Xu" userId="2ef8d03b0d59ea36" providerId="LiveId" clId="{C7B4045D-2B85-4D0D-B106-EE08FF903C13}" dt="2020-08-06T12:18:35.427" v="2926" actId="20577"/>
          <ac:spMkLst>
            <pc:docMk/>
            <pc:sldMk cId="1995831344" sldId="283"/>
            <ac:spMk id="3" creationId="{903103C1-17A0-49F4-AB62-0D5DE6EA0610}"/>
          </ac:spMkLst>
        </pc:spChg>
        <pc:spChg chg="add del">
          <ac:chgData name="Yang Xu" userId="2ef8d03b0d59ea36" providerId="LiveId" clId="{C7B4045D-2B85-4D0D-B106-EE08FF903C13}" dt="2020-08-06T12:16:40.537" v="2681"/>
          <ac:spMkLst>
            <pc:docMk/>
            <pc:sldMk cId="1995831344" sldId="283"/>
            <ac:spMk id="4" creationId="{D4562F2C-ACE4-485E-BDF7-77CDC8599CC8}"/>
          </ac:spMkLst>
        </pc:spChg>
        <pc:spChg chg="add del">
          <ac:chgData name="Yang Xu" userId="2ef8d03b0d59ea36" providerId="LiveId" clId="{C7B4045D-2B85-4D0D-B106-EE08FF903C13}" dt="2020-08-06T12:17:16.707" v="2772"/>
          <ac:spMkLst>
            <pc:docMk/>
            <pc:sldMk cId="1995831344" sldId="283"/>
            <ac:spMk id="5" creationId="{2C91F07C-B0E3-47BA-8308-D96CE7E49533}"/>
          </ac:spMkLst>
        </pc:spChg>
      </pc:sldChg>
      <pc:sldChg chg="modSp new mod">
        <pc:chgData name="Yang Xu" userId="2ef8d03b0d59ea36" providerId="LiveId" clId="{C7B4045D-2B85-4D0D-B106-EE08FF903C13}" dt="2020-08-06T12:19:18.690" v="3037" actId="20577"/>
        <pc:sldMkLst>
          <pc:docMk/>
          <pc:sldMk cId="319879607" sldId="284"/>
        </pc:sldMkLst>
        <pc:spChg chg="mod">
          <ac:chgData name="Yang Xu" userId="2ef8d03b0d59ea36" providerId="LiveId" clId="{C7B4045D-2B85-4D0D-B106-EE08FF903C13}" dt="2020-08-06T12:18:51.032" v="2937" actId="20577"/>
          <ac:spMkLst>
            <pc:docMk/>
            <pc:sldMk cId="319879607" sldId="284"/>
            <ac:spMk id="2" creationId="{DD6D57DF-6024-4ABC-BA2B-155BA36923C8}"/>
          </ac:spMkLst>
        </pc:spChg>
        <pc:spChg chg="mod">
          <ac:chgData name="Yang Xu" userId="2ef8d03b0d59ea36" providerId="LiveId" clId="{C7B4045D-2B85-4D0D-B106-EE08FF903C13}" dt="2020-08-06T12:19:18.690" v="3037" actId="20577"/>
          <ac:spMkLst>
            <pc:docMk/>
            <pc:sldMk cId="319879607" sldId="284"/>
            <ac:spMk id="3" creationId="{A0357443-E1F0-48FA-AB5D-0DEC7A5356A2}"/>
          </ac:spMkLst>
        </pc:spChg>
      </pc:sldChg>
      <pc:sldChg chg="addSp delSp modSp new mod">
        <pc:chgData name="Yang Xu" userId="2ef8d03b0d59ea36" providerId="LiveId" clId="{C7B4045D-2B85-4D0D-B106-EE08FF903C13}" dt="2020-08-06T12:20:41.219" v="3198" actId="20577"/>
        <pc:sldMkLst>
          <pc:docMk/>
          <pc:sldMk cId="130267247" sldId="285"/>
        </pc:sldMkLst>
        <pc:spChg chg="mod">
          <ac:chgData name="Yang Xu" userId="2ef8d03b0d59ea36" providerId="LiveId" clId="{C7B4045D-2B85-4D0D-B106-EE08FF903C13}" dt="2020-08-06T12:19:30.133" v="3056" actId="20577"/>
          <ac:spMkLst>
            <pc:docMk/>
            <pc:sldMk cId="130267247" sldId="285"/>
            <ac:spMk id="2" creationId="{1FE40C7D-E167-41E4-BC80-F3662CDF3265}"/>
          </ac:spMkLst>
        </pc:spChg>
        <pc:spChg chg="mod">
          <ac:chgData name="Yang Xu" userId="2ef8d03b0d59ea36" providerId="LiveId" clId="{C7B4045D-2B85-4D0D-B106-EE08FF903C13}" dt="2020-08-06T12:20:41.219" v="3198" actId="20577"/>
          <ac:spMkLst>
            <pc:docMk/>
            <pc:sldMk cId="130267247" sldId="285"/>
            <ac:spMk id="3" creationId="{04885E38-0B96-4946-A1DB-2B798A92163E}"/>
          </ac:spMkLst>
        </pc:spChg>
        <pc:spChg chg="add del">
          <ac:chgData name="Yang Xu" userId="2ef8d03b0d59ea36" providerId="LiveId" clId="{C7B4045D-2B85-4D0D-B106-EE08FF903C13}" dt="2020-08-06T12:20:16.936" v="3144"/>
          <ac:spMkLst>
            <pc:docMk/>
            <pc:sldMk cId="130267247" sldId="285"/>
            <ac:spMk id="4" creationId="{CD90FB2F-401F-4F53-8373-7833C210C454}"/>
          </ac:spMkLst>
        </pc:spChg>
      </pc:sldChg>
    </pc:docChg>
  </pc:docChgLst>
  <pc:docChgLst>
    <pc:chgData name="Yang Xu" userId="2ef8d03b0d59ea36" providerId="LiveId" clId="{53765ACA-158A-45CD-B109-0F45EA771119}"/>
    <pc:docChg chg="undo custSel mod addSld delSld modSld">
      <pc:chgData name="Yang Xu" userId="2ef8d03b0d59ea36" providerId="LiveId" clId="{53765ACA-158A-45CD-B109-0F45EA771119}" dt="2020-08-08T11:28:00.222" v="2741"/>
      <pc:docMkLst>
        <pc:docMk/>
      </pc:docMkLst>
      <pc:sldChg chg="modTransition">
        <pc:chgData name="Yang Xu" userId="2ef8d03b0d59ea36" providerId="LiveId" clId="{53765ACA-158A-45CD-B109-0F45EA771119}" dt="2020-08-08T11:27:09.893" v="2729"/>
        <pc:sldMkLst>
          <pc:docMk/>
          <pc:sldMk cId="477735695" sldId="256"/>
        </pc:sldMkLst>
      </pc:sldChg>
      <pc:sldChg chg="modSp mod modTransition">
        <pc:chgData name="Yang Xu" userId="2ef8d03b0d59ea36" providerId="LiveId" clId="{53765ACA-158A-45CD-B109-0F45EA771119}" dt="2020-08-08T11:27:09.893" v="2729"/>
        <pc:sldMkLst>
          <pc:docMk/>
          <pc:sldMk cId="1936153105" sldId="258"/>
        </pc:sldMkLst>
        <pc:spChg chg="mod">
          <ac:chgData name="Yang Xu" userId="2ef8d03b0d59ea36" providerId="LiveId" clId="{53765ACA-158A-45CD-B109-0F45EA771119}" dt="2020-08-08T08:37:27.711" v="13" actId="20577"/>
          <ac:spMkLst>
            <pc:docMk/>
            <pc:sldMk cId="1936153105" sldId="258"/>
            <ac:spMk id="2" creationId="{8FBFDFB1-E3F5-445D-BBAD-3716785BEA40}"/>
          </ac:spMkLst>
        </pc:spChg>
      </pc:sldChg>
      <pc:sldChg chg="modTransition">
        <pc:chgData name="Yang Xu" userId="2ef8d03b0d59ea36" providerId="LiveId" clId="{53765ACA-158A-45CD-B109-0F45EA771119}" dt="2020-08-08T11:27:09.893" v="2729"/>
        <pc:sldMkLst>
          <pc:docMk/>
          <pc:sldMk cId="2756408979" sldId="267"/>
        </pc:sldMkLst>
      </pc:sldChg>
      <pc:sldChg chg="del">
        <pc:chgData name="Yang Xu" userId="2ef8d03b0d59ea36" providerId="LiveId" clId="{53765ACA-158A-45CD-B109-0F45EA771119}" dt="2020-08-08T08:37:31.244" v="14" actId="47"/>
        <pc:sldMkLst>
          <pc:docMk/>
          <pc:sldMk cId="634645174" sldId="268"/>
        </pc:sldMkLst>
      </pc:sldChg>
      <pc:sldChg chg="modSp new mod modTransition modAnim">
        <pc:chgData name="Yang Xu" userId="2ef8d03b0d59ea36" providerId="LiveId" clId="{53765ACA-158A-45CD-B109-0F45EA771119}" dt="2020-08-08T11:27:19.478" v="2731"/>
        <pc:sldMkLst>
          <pc:docMk/>
          <pc:sldMk cId="3077271174" sldId="268"/>
        </pc:sldMkLst>
        <pc:spChg chg="mod">
          <ac:chgData name="Yang Xu" userId="2ef8d03b0d59ea36" providerId="LiveId" clId="{53765ACA-158A-45CD-B109-0F45EA771119}" dt="2020-08-08T08:38:06.304" v="40" actId="20577"/>
          <ac:spMkLst>
            <pc:docMk/>
            <pc:sldMk cId="3077271174" sldId="268"/>
            <ac:spMk id="2" creationId="{66BA057E-7E0B-49CE-A52A-98C0252109D0}"/>
          </ac:spMkLst>
        </pc:spChg>
        <pc:spChg chg="mod">
          <ac:chgData name="Yang Xu" userId="2ef8d03b0d59ea36" providerId="LiveId" clId="{53765ACA-158A-45CD-B109-0F45EA771119}" dt="2020-08-08T08:39:32.771" v="338" actId="20577"/>
          <ac:spMkLst>
            <pc:docMk/>
            <pc:sldMk cId="3077271174" sldId="268"/>
            <ac:spMk id="3" creationId="{8CB4E6B3-2C05-4624-A70F-01C3E82F3705}"/>
          </ac:spMkLst>
        </pc:spChg>
      </pc:sldChg>
      <pc:sldChg chg="del">
        <pc:chgData name="Yang Xu" userId="2ef8d03b0d59ea36" providerId="LiveId" clId="{53765ACA-158A-45CD-B109-0F45EA771119}" dt="2020-08-08T08:37:31.244" v="14" actId="47"/>
        <pc:sldMkLst>
          <pc:docMk/>
          <pc:sldMk cId="2329400771" sldId="269"/>
        </pc:sldMkLst>
      </pc:sldChg>
      <pc:sldChg chg="addSp modSp new mod modTransition setBg">
        <pc:chgData name="Yang Xu" userId="2ef8d03b0d59ea36" providerId="LiveId" clId="{53765ACA-158A-45CD-B109-0F45EA771119}" dt="2020-08-08T11:27:09.893" v="2729"/>
        <pc:sldMkLst>
          <pc:docMk/>
          <pc:sldMk cId="2895746321" sldId="269"/>
        </pc:sldMkLst>
        <pc:spChg chg="mod">
          <ac:chgData name="Yang Xu" userId="2ef8d03b0d59ea36" providerId="LiveId" clId="{53765ACA-158A-45CD-B109-0F45EA771119}" dt="2020-08-08T10:58:13.830" v="481" actId="26606"/>
          <ac:spMkLst>
            <pc:docMk/>
            <pc:sldMk cId="2895746321" sldId="269"/>
            <ac:spMk id="2" creationId="{5273D180-AE15-40B1-8A24-E48632DD1755}"/>
          </ac:spMkLst>
        </pc:spChg>
        <pc:spChg chg="mod">
          <ac:chgData name="Yang Xu" userId="2ef8d03b0d59ea36" providerId="LiveId" clId="{53765ACA-158A-45CD-B109-0F45EA771119}" dt="2020-08-08T11:13:28.221" v="798" actId="403"/>
          <ac:spMkLst>
            <pc:docMk/>
            <pc:sldMk cId="2895746321" sldId="269"/>
            <ac:spMk id="3" creationId="{34849B6A-0338-4151-B143-3DBC512D5F15}"/>
          </ac:spMkLst>
        </pc:spChg>
        <pc:spChg chg="add">
          <ac:chgData name="Yang Xu" userId="2ef8d03b0d59ea36" providerId="LiveId" clId="{53765ACA-158A-45CD-B109-0F45EA771119}" dt="2020-08-08T10:58:13.830" v="481" actId="26606"/>
          <ac:spMkLst>
            <pc:docMk/>
            <pc:sldMk cId="2895746321" sldId="269"/>
            <ac:spMk id="9" creationId="{8DCA3673-CDE4-40C5-9FA8-F89874CFBA73}"/>
          </ac:spMkLst>
        </pc:spChg>
        <pc:spChg chg="add">
          <ac:chgData name="Yang Xu" userId="2ef8d03b0d59ea36" providerId="LiveId" clId="{53765ACA-158A-45CD-B109-0F45EA771119}" dt="2020-08-08T10:58:13.830" v="481" actId="26606"/>
          <ac:spMkLst>
            <pc:docMk/>
            <pc:sldMk cId="2895746321" sldId="269"/>
            <ac:spMk id="13" creationId="{0FFFD040-32A9-4D2B-86CA-599D030A4161}"/>
          </ac:spMkLst>
        </pc:spChg>
        <pc:spChg chg="add">
          <ac:chgData name="Yang Xu" userId="2ef8d03b0d59ea36" providerId="LiveId" clId="{53765ACA-158A-45CD-B109-0F45EA771119}" dt="2020-08-08T10:58:13.830" v="481" actId="26606"/>
          <ac:spMkLst>
            <pc:docMk/>
            <pc:sldMk cId="2895746321" sldId="269"/>
            <ac:spMk id="15" creationId="{863205CA-B7FF-4C25-A4C8-3BBBCE19D950}"/>
          </ac:spMkLst>
        </pc:spChg>
        <pc:picChg chg="add mod">
          <ac:chgData name="Yang Xu" userId="2ef8d03b0d59ea36" providerId="LiveId" clId="{53765ACA-158A-45CD-B109-0F45EA771119}" dt="2020-08-08T10:58:13.830" v="481" actId="26606"/>
          <ac:picMkLst>
            <pc:docMk/>
            <pc:sldMk cId="2895746321" sldId="269"/>
            <ac:picMk id="4" creationId="{D9BC0660-5B00-46DA-8423-FAC520D51B57}"/>
          </ac:picMkLst>
        </pc:picChg>
        <pc:picChg chg="add">
          <ac:chgData name="Yang Xu" userId="2ef8d03b0d59ea36" providerId="LiveId" clId="{53765ACA-158A-45CD-B109-0F45EA771119}" dt="2020-08-08T10:58:13.830" v="481" actId="26606"/>
          <ac:picMkLst>
            <pc:docMk/>
            <pc:sldMk cId="2895746321" sldId="269"/>
            <ac:picMk id="11" creationId="{95756E8F-499C-4533-BBE8-309C3E8D985C}"/>
          </ac:picMkLst>
        </pc:picChg>
        <pc:picChg chg="add">
          <ac:chgData name="Yang Xu" userId="2ef8d03b0d59ea36" providerId="LiveId" clId="{53765ACA-158A-45CD-B109-0F45EA771119}" dt="2020-08-08T10:58:13.830" v="481" actId="26606"/>
          <ac:picMkLst>
            <pc:docMk/>
            <pc:sldMk cId="2895746321" sldId="269"/>
            <ac:picMk id="17" creationId="{306E3F32-3C1A-4B6E-AF26-8A15A788560F}"/>
          </ac:picMkLst>
        </pc:picChg>
      </pc:sldChg>
      <pc:sldChg chg="modSp new mod modTransition modAnim">
        <pc:chgData name="Yang Xu" userId="2ef8d03b0d59ea36" providerId="LiveId" clId="{53765ACA-158A-45CD-B109-0F45EA771119}" dt="2020-08-08T11:27:34.145" v="2733"/>
        <pc:sldMkLst>
          <pc:docMk/>
          <pc:sldMk cId="1448590383" sldId="270"/>
        </pc:sldMkLst>
        <pc:spChg chg="mod">
          <ac:chgData name="Yang Xu" userId="2ef8d03b0d59ea36" providerId="LiveId" clId="{53765ACA-158A-45CD-B109-0F45EA771119}" dt="2020-08-08T11:13:40.468" v="819" actId="20577"/>
          <ac:spMkLst>
            <pc:docMk/>
            <pc:sldMk cId="1448590383" sldId="270"/>
            <ac:spMk id="2" creationId="{C4168E3D-1B30-4049-B920-DBB32CE96460}"/>
          </ac:spMkLst>
        </pc:spChg>
        <pc:spChg chg="mod">
          <ac:chgData name="Yang Xu" userId="2ef8d03b0d59ea36" providerId="LiveId" clId="{53765ACA-158A-45CD-B109-0F45EA771119}" dt="2020-08-08T11:16:37.116" v="1110" actId="12"/>
          <ac:spMkLst>
            <pc:docMk/>
            <pc:sldMk cId="1448590383" sldId="270"/>
            <ac:spMk id="3" creationId="{D9D9CF08-6E78-4067-B942-852189217BC5}"/>
          </ac:spMkLst>
        </pc:spChg>
      </pc:sldChg>
      <pc:sldChg chg="del">
        <pc:chgData name="Yang Xu" userId="2ef8d03b0d59ea36" providerId="LiveId" clId="{53765ACA-158A-45CD-B109-0F45EA771119}" dt="2020-08-08T08:37:31.244" v="14" actId="47"/>
        <pc:sldMkLst>
          <pc:docMk/>
          <pc:sldMk cId="168093021" sldId="271"/>
        </pc:sldMkLst>
      </pc:sldChg>
      <pc:sldChg chg="modSp new mod modTransition">
        <pc:chgData name="Yang Xu" userId="2ef8d03b0d59ea36" providerId="LiveId" clId="{53765ACA-158A-45CD-B109-0F45EA771119}" dt="2020-08-08T11:27:09.893" v="2729"/>
        <pc:sldMkLst>
          <pc:docMk/>
          <pc:sldMk cId="3914297353" sldId="271"/>
        </pc:sldMkLst>
        <pc:spChg chg="mod">
          <ac:chgData name="Yang Xu" userId="2ef8d03b0d59ea36" providerId="LiveId" clId="{53765ACA-158A-45CD-B109-0F45EA771119}" dt="2020-08-08T11:16:48.243" v="1146" actId="20577"/>
          <ac:spMkLst>
            <pc:docMk/>
            <pc:sldMk cId="3914297353" sldId="271"/>
            <ac:spMk id="2" creationId="{8081EDDC-7535-4E53-8411-FA90FAB2EFC9}"/>
          </ac:spMkLst>
        </pc:spChg>
        <pc:spChg chg="mod">
          <ac:chgData name="Yang Xu" userId="2ef8d03b0d59ea36" providerId="LiveId" clId="{53765ACA-158A-45CD-B109-0F45EA771119}" dt="2020-08-08T11:17:07.555" v="1153" actId="20577"/>
          <ac:spMkLst>
            <pc:docMk/>
            <pc:sldMk cId="3914297353" sldId="271"/>
            <ac:spMk id="3" creationId="{5A6D2DD8-3850-4BF5-A28A-B37772F42144}"/>
          </ac:spMkLst>
        </pc:spChg>
      </pc:sldChg>
      <pc:sldChg chg="del">
        <pc:chgData name="Yang Xu" userId="2ef8d03b0d59ea36" providerId="LiveId" clId="{53765ACA-158A-45CD-B109-0F45EA771119}" dt="2020-08-08T08:37:31.244" v="14" actId="47"/>
        <pc:sldMkLst>
          <pc:docMk/>
          <pc:sldMk cId="299416308" sldId="272"/>
        </pc:sldMkLst>
      </pc:sldChg>
      <pc:sldChg chg="modSp new mod modTransition">
        <pc:chgData name="Yang Xu" userId="2ef8d03b0d59ea36" providerId="LiveId" clId="{53765ACA-158A-45CD-B109-0F45EA771119}" dt="2020-08-08T11:27:09.893" v="2729"/>
        <pc:sldMkLst>
          <pc:docMk/>
          <pc:sldMk cId="837418854" sldId="272"/>
        </pc:sldMkLst>
        <pc:spChg chg="mod">
          <ac:chgData name="Yang Xu" userId="2ef8d03b0d59ea36" providerId="LiveId" clId="{53765ACA-158A-45CD-B109-0F45EA771119}" dt="2020-08-08T11:17:20.516" v="1171" actId="20577"/>
          <ac:spMkLst>
            <pc:docMk/>
            <pc:sldMk cId="837418854" sldId="272"/>
            <ac:spMk id="2" creationId="{18F571DA-F9EE-4A18-B491-410A3410A834}"/>
          </ac:spMkLst>
        </pc:spChg>
        <pc:spChg chg="mod">
          <ac:chgData name="Yang Xu" userId="2ef8d03b0d59ea36" providerId="LiveId" clId="{53765ACA-158A-45CD-B109-0F45EA771119}" dt="2020-08-08T11:17:42.067" v="1254" actId="20577"/>
          <ac:spMkLst>
            <pc:docMk/>
            <pc:sldMk cId="837418854" sldId="272"/>
            <ac:spMk id="3" creationId="{38B37B90-120E-417A-8790-55FDCF8D0FC6}"/>
          </ac:spMkLst>
        </pc:spChg>
      </pc:sldChg>
      <pc:sldChg chg="modSp new mod modTransition modAnim">
        <pc:chgData name="Yang Xu" userId="2ef8d03b0d59ea36" providerId="LiveId" clId="{53765ACA-158A-45CD-B109-0F45EA771119}" dt="2020-08-08T11:27:39.894" v="2735"/>
        <pc:sldMkLst>
          <pc:docMk/>
          <pc:sldMk cId="1325754444" sldId="273"/>
        </pc:sldMkLst>
        <pc:spChg chg="mod">
          <ac:chgData name="Yang Xu" userId="2ef8d03b0d59ea36" providerId="LiveId" clId="{53765ACA-158A-45CD-B109-0F45EA771119}" dt="2020-08-08T11:17:50.124" v="1280" actId="20577"/>
          <ac:spMkLst>
            <pc:docMk/>
            <pc:sldMk cId="1325754444" sldId="273"/>
            <ac:spMk id="2" creationId="{E3F962C1-6AE9-4766-95FD-9E3BC79F2655}"/>
          </ac:spMkLst>
        </pc:spChg>
        <pc:spChg chg="mod">
          <ac:chgData name="Yang Xu" userId="2ef8d03b0d59ea36" providerId="LiveId" clId="{53765ACA-158A-45CD-B109-0F45EA771119}" dt="2020-08-08T11:19:26.027" v="1408" actId="20577"/>
          <ac:spMkLst>
            <pc:docMk/>
            <pc:sldMk cId="1325754444" sldId="273"/>
            <ac:spMk id="3" creationId="{C3CC460A-B93F-4D4F-BBF5-08B0908B2B96}"/>
          </ac:spMkLst>
        </pc:spChg>
      </pc:sldChg>
      <pc:sldChg chg="del">
        <pc:chgData name="Yang Xu" userId="2ef8d03b0d59ea36" providerId="LiveId" clId="{53765ACA-158A-45CD-B109-0F45EA771119}" dt="2020-08-08T08:37:31.244" v="14" actId="47"/>
        <pc:sldMkLst>
          <pc:docMk/>
          <pc:sldMk cId="3258457901" sldId="273"/>
        </pc:sldMkLst>
      </pc:sldChg>
      <pc:sldChg chg="del">
        <pc:chgData name="Yang Xu" userId="2ef8d03b0d59ea36" providerId="LiveId" clId="{53765ACA-158A-45CD-B109-0F45EA771119}" dt="2020-08-08T08:37:31.244" v="14" actId="47"/>
        <pc:sldMkLst>
          <pc:docMk/>
          <pc:sldMk cId="3105143239" sldId="274"/>
        </pc:sldMkLst>
      </pc:sldChg>
      <pc:sldChg chg="modSp new mod modTransition">
        <pc:chgData name="Yang Xu" userId="2ef8d03b0d59ea36" providerId="LiveId" clId="{53765ACA-158A-45CD-B109-0F45EA771119}" dt="2020-08-08T11:27:09.893" v="2729"/>
        <pc:sldMkLst>
          <pc:docMk/>
          <pc:sldMk cId="3609093339" sldId="274"/>
        </pc:sldMkLst>
        <pc:spChg chg="mod">
          <ac:chgData name="Yang Xu" userId="2ef8d03b0d59ea36" providerId="LiveId" clId="{53765ACA-158A-45CD-B109-0F45EA771119}" dt="2020-08-08T11:19:32.817" v="1420" actId="20577"/>
          <ac:spMkLst>
            <pc:docMk/>
            <pc:sldMk cId="3609093339" sldId="274"/>
            <ac:spMk id="2" creationId="{4D4ACFE5-7797-47E2-881F-A03AA3C3EFC8}"/>
          </ac:spMkLst>
        </pc:spChg>
        <pc:spChg chg="mod">
          <ac:chgData name="Yang Xu" userId="2ef8d03b0d59ea36" providerId="LiveId" clId="{53765ACA-158A-45CD-B109-0F45EA771119}" dt="2020-08-08T11:19:55.944" v="1483"/>
          <ac:spMkLst>
            <pc:docMk/>
            <pc:sldMk cId="3609093339" sldId="274"/>
            <ac:spMk id="3" creationId="{5678DE4D-32D6-4563-9824-5E874691E7CD}"/>
          </ac:spMkLst>
        </pc:spChg>
      </pc:sldChg>
      <pc:sldChg chg="modSp new mod modTransition modAnim">
        <pc:chgData name="Yang Xu" userId="2ef8d03b0d59ea36" providerId="LiveId" clId="{53765ACA-158A-45CD-B109-0F45EA771119}" dt="2020-08-08T11:27:47.128" v="2737"/>
        <pc:sldMkLst>
          <pc:docMk/>
          <pc:sldMk cId="3850579341" sldId="275"/>
        </pc:sldMkLst>
        <pc:spChg chg="mod">
          <ac:chgData name="Yang Xu" userId="2ef8d03b0d59ea36" providerId="LiveId" clId="{53765ACA-158A-45CD-B109-0F45EA771119}" dt="2020-08-08T11:20:07.348" v="1506" actId="20577"/>
          <ac:spMkLst>
            <pc:docMk/>
            <pc:sldMk cId="3850579341" sldId="275"/>
            <ac:spMk id="2" creationId="{BBDAD401-10EE-419B-A20B-78DA46B4FD3C}"/>
          </ac:spMkLst>
        </pc:spChg>
        <pc:spChg chg="mod">
          <ac:chgData name="Yang Xu" userId="2ef8d03b0d59ea36" providerId="LiveId" clId="{53765ACA-158A-45CD-B109-0F45EA771119}" dt="2020-08-08T11:22:21.486" v="1876" actId="20577"/>
          <ac:spMkLst>
            <pc:docMk/>
            <pc:sldMk cId="3850579341" sldId="275"/>
            <ac:spMk id="3" creationId="{2139592A-83B0-4819-870E-2D30644D8912}"/>
          </ac:spMkLst>
        </pc:spChg>
      </pc:sldChg>
      <pc:sldChg chg="del">
        <pc:chgData name="Yang Xu" userId="2ef8d03b0d59ea36" providerId="LiveId" clId="{53765ACA-158A-45CD-B109-0F45EA771119}" dt="2020-08-08T08:37:31.244" v="14" actId="47"/>
        <pc:sldMkLst>
          <pc:docMk/>
          <pc:sldMk cId="4137786639" sldId="275"/>
        </pc:sldMkLst>
      </pc:sldChg>
      <pc:sldChg chg="modSp new mod modTransition modAnim">
        <pc:chgData name="Yang Xu" userId="2ef8d03b0d59ea36" providerId="LiveId" clId="{53765ACA-158A-45CD-B109-0F45EA771119}" dt="2020-08-08T11:27:52.974" v="2739"/>
        <pc:sldMkLst>
          <pc:docMk/>
          <pc:sldMk cId="637708922" sldId="276"/>
        </pc:sldMkLst>
        <pc:spChg chg="mod">
          <ac:chgData name="Yang Xu" userId="2ef8d03b0d59ea36" providerId="LiveId" clId="{53765ACA-158A-45CD-B109-0F45EA771119}" dt="2020-08-08T11:22:35.609" v="1887" actId="20577"/>
          <ac:spMkLst>
            <pc:docMk/>
            <pc:sldMk cId="637708922" sldId="276"/>
            <ac:spMk id="2" creationId="{6CDC77DE-B746-4F8C-891A-6A340547C60D}"/>
          </ac:spMkLst>
        </pc:spChg>
        <pc:spChg chg="mod">
          <ac:chgData name="Yang Xu" userId="2ef8d03b0d59ea36" providerId="LiveId" clId="{53765ACA-158A-45CD-B109-0F45EA771119}" dt="2020-08-08T11:23:05.215" v="2001" actId="12"/>
          <ac:spMkLst>
            <pc:docMk/>
            <pc:sldMk cId="637708922" sldId="276"/>
            <ac:spMk id="3" creationId="{1A772555-4389-46CE-A846-185BCE0181AE}"/>
          </ac:spMkLst>
        </pc:spChg>
      </pc:sldChg>
      <pc:sldChg chg="del">
        <pc:chgData name="Yang Xu" userId="2ef8d03b0d59ea36" providerId="LiveId" clId="{53765ACA-158A-45CD-B109-0F45EA771119}" dt="2020-08-08T08:37:31.244" v="14" actId="47"/>
        <pc:sldMkLst>
          <pc:docMk/>
          <pc:sldMk cId="3754568826" sldId="276"/>
        </pc:sldMkLst>
      </pc:sldChg>
      <pc:sldChg chg="addSp modSp new mod modTransition setBg modAnim">
        <pc:chgData name="Yang Xu" userId="2ef8d03b0d59ea36" providerId="LiveId" clId="{53765ACA-158A-45CD-B109-0F45EA771119}" dt="2020-08-08T11:28:00.222" v="2741"/>
        <pc:sldMkLst>
          <pc:docMk/>
          <pc:sldMk cId="3432428033" sldId="277"/>
        </pc:sldMkLst>
        <pc:spChg chg="mod">
          <ac:chgData name="Yang Xu" userId="2ef8d03b0d59ea36" providerId="LiveId" clId="{53765ACA-158A-45CD-B109-0F45EA771119}" dt="2020-08-08T11:23:55.948" v="2037" actId="26606"/>
          <ac:spMkLst>
            <pc:docMk/>
            <pc:sldMk cId="3432428033" sldId="277"/>
            <ac:spMk id="2" creationId="{68037C95-C02B-4956-9AE6-B77640766F60}"/>
          </ac:spMkLst>
        </pc:spChg>
        <pc:spChg chg="mod">
          <ac:chgData name="Yang Xu" userId="2ef8d03b0d59ea36" providerId="LiveId" clId="{53765ACA-158A-45CD-B109-0F45EA771119}" dt="2020-08-08T11:26:57.542" v="2728" actId="12"/>
          <ac:spMkLst>
            <pc:docMk/>
            <pc:sldMk cId="3432428033" sldId="277"/>
            <ac:spMk id="3" creationId="{D55268AB-4B46-4A45-BF44-96D076F4FCB5}"/>
          </ac:spMkLst>
        </pc:spChg>
        <pc:spChg chg="add">
          <ac:chgData name="Yang Xu" userId="2ef8d03b0d59ea36" providerId="LiveId" clId="{53765ACA-158A-45CD-B109-0F45EA771119}" dt="2020-08-08T11:23:55.948" v="2037" actId="26606"/>
          <ac:spMkLst>
            <pc:docMk/>
            <pc:sldMk cId="3432428033" sldId="277"/>
            <ac:spMk id="9" creationId="{8DCA3673-CDE4-40C5-9FA8-F89874CFBA73}"/>
          </ac:spMkLst>
        </pc:spChg>
        <pc:spChg chg="add">
          <ac:chgData name="Yang Xu" userId="2ef8d03b0d59ea36" providerId="LiveId" clId="{53765ACA-158A-45CD-B109-0F45EA771119}" dt="2020-08-08T11:23:55.948" v="2037" actId="26606"/>
          <ac:spMkLst>
            <pc:docMk/>
            <pc:sldMk cId="3432428033" sldId="277"/>
            <ac:spMk id="13" creationId="{0FFFD040-32A9-4D2B-86CA-599D030A4161}"/>
          </ac:spMkLst>
        </pc:spChg>
        <pc:spChg chg="add">
          <ac:chgData name="Yang Xu" userId="2ef8d03b0d59ea36" providerId="LiveId" clId="{53765ACA-158A-45CD-B109-0F45EA771119}" dt="2020-08-08T11:23:55.948" v="2037" actId="26606"/>
          <ac:spMkLst>
            <pc:docMk/>
            <pc:sldMk cId="3432428033" sldId="277"/>
            <ac:spMk id="15" creationId="{863205CA-B7FF-4C25-A4C8-3BBBCE19D950}"/>
          </ac:spMkLst>
        </pc:spChg>
        <pc:picChg chg="add mod">
          <ac:chgData name="Yang Xu" userId="2ef8d03b0d59ea36" providerId="LiveId" clId="{53765ACA-158A-45CD-B109-0F45EA771119}" dt="2020-08-08T11:23:55.948" v="2037" actId="26606"/>
          <ac:picMkLst>
            <pc:docMk/>
            <pc:sldMk cId="3432428033" sldId="277"/>
            <ac:picMk id="4" creationId="{CC579F63-B503-414B-B583-392055BE97E2}"/>
          </ac:picMkLst>
        </pc:picChg>
        <pc:picChg chg="add">
          <ac:chgData name="Yang Xu" userId="2ef8d03b0d59ea36" providerId="LiveId" clId="{53765ACA-158A-45CD-B109-0F45EA771119}" dt="2020-08-08T11:23:55.948" v="2037" actId="26606"/>
          <ac:picMkLst>
            <pc:docMk/>
            <pc:sldMk cId="3432428033" sldId="277"/>
            <ac:picMk id="11" creationId="{95756E8F-499C-4533-BBE8-309C3E8D985C}"/>
          </ac:picMkLst>
        </pc:picChg>
        <pc:picChg chg="add">
          <ac:chgData name="Yang Xu" userId="2ef8d03b0d59ea36" providerId="LiveId" clId="{53765ACA-158A-45CD-B109-0F45EA771119}" dt="2020-08-08T11:23:55.948" v="2037" actId="26606"/>
          <ac:picMkLst>
            <pc:docMk/>
            <pc:sldMk cId="3432428033" sldId="277"/>
            <ac:picMk id="17" creationId="{306E3F32-3C1A-4B6E-AF26-8A15A788560F}"/>
          </ac:picMkLst>
        </pc:picChg>
      </pc:sldChg>
    </pc:docChg>
  </pc:docChgLst>
  <pc:docChgLst>
    <pc:chgData name="Yang Xu" userId="2ef8d03b0d59ea36" providerId="LiveId" clId="{5550EA58-C18E-42A5-87C5-DD3FAA71855D}"/>
    <pc:docChg chg="undo redo custSel addSld delSld modSld sldOrd">
      <pc:chgData name="Yang Xu" userId="2ef8d03b0d59ea36" providerId="LiveId" clId="{5550EA58-C18E-42A5-87C5-DD3FAA71855D}" dt="2020-08-08T08:33:38.261" v="1655"/>
      <pc:docMkLst>
        <pc:docMk/>
      </pc:docMkLst>
      <pc:sldChg chg="modTransition">
        <pc:chgData name="Yang Xu" userId="2ef8d03b0d59ea36" providerId="LiveId" clId="{5550EA58-C18E-42A5-87C5-DD3FAA71855D}" dt="2020-08-08T08:32:55.907" v="1642"/>
        <pc:sldMkLst>
          <pc:docMk/>
          <pc:sldMk cId="477735695" sldId="256"/>
        </pc:sldMkLst>
      </pc:sldChg>
      <pc:sldChg chg="modSp mod modTransition">
        <pc:chgData name="Yang Xu" userId="2ef8d03b0d59ea36" providerId="LiveId" clId="{5550EA58-C18E-42A5-87C5-DD3FAA71855D}" dt="2020-08-08T08:32:55.907" v="1642"/>
        <pc:sldMkLst>
          <pc:docMk/>
          <pc:sldMk cId="1936153105" sldId="258"/>
        </pc:sldMkLst>
        <pc:spChg chg="mod">
          <ac:chgData name="Yang Xu" userId="2ef8d03b0d59ea36" providerId="LiveId" clId="{5550EA58-C18E-42A5-87C5-DD3FAA71855D}" dt="2020-08-08T08:10:48.310" v="7" actId="20577"/>
          <ac:spMkLst>
            <pc:docMk/>
            <pc:sldMk cId="1936153105" sldId="258"/>
            <ac:spMk id="2" creationId="{8FBFDFB1-E3F5-445D-BBAD-3716785BEA40}"/>
          </ac:spMkLst>
        </pc:spChg>
      </pc:sldChg>
      <pc:sldChg chg="modTransition">
        <pc:chgData name="Yang Xu" userId="2ef8d03b0d59ea36" providerId="LiveId" clId="{5550EA58-C18E-42A5-87C5-DD3FAA71855D}" dt="2020-08-08T08:32:55.907" v="1642"/>
        <pc:sldMkLst>
          <pc:docMk/>
          <pc:sldMk cId="2756408979" sldId="267"/>
        </pc:sldMkLst>
      </pc:sldChg>
      <pc:sldChg chg="modSp new mod modTransition modAnim">
        <pc:chgData name="Yang Xu" userId="2ef8d03b0d59ea36" providerId="LiveId" clId="{5550EA58-C18E-42A5-87C5-DD3FAA71855D}" dt="2020-08-08T08:33:02.095" v="1644"/>
        <pc:sldMkLst>
          <pc:docMk/>
          <pc:sldMk cId="634645174" sldId="268"/>
        </pc:sldMkLst>
        <pc:spChg chg="mod">
          <ac:chgData name="Yang Xu" userId="2ef8d03b0d59ea36" providerId="LiveId" clId="{5550EA58-C18E-42A5-87C5-DD3FAA71855D}" dt="2020-08-08T08:11:20.349" v="47" actId="20577"/>
          <ac:spMkLst>
            <pc:docMk/>
            <pc:sldMk cId="634645174" sldId="268"/>
            <ac:spMk id="2" creationId="{F4877C0F-8789-46B7-A33A-C222C9F9CC44}"/>
          </ac:spMkLst>
        </pc:spChg>
        <pc:spChg chg="mod">
          <ac:chgData name="Yang Xu" userId="2ef8d03b0d59ea36" providerId="LiveId" clId="{5550EA58-C18E-42A5-87C5-DD3FAA71855D}" dt="2020-08-08T08:14:37.779" v="379" actId="20577"/>
          <ac:spMkLst>
            <pc:docMk/>
            <pc:sldMk cId="634645174" sldId="268"/>
            <ac:spMk id="3" creationId="{E4D93E47-270A-48BD-95FB-9A5348003584}"/>
          </ac:spMkLst>
        </pc:spChg>
      </pc:sldChg>
      <pc:sldChg chg="del">
        <pc:chgData name="Yang Xu" userId="2ef8d03b0d59ea36" providerId="LiveId" clId="{5550EA58-C18E-42A5-87C5-DD3FAA71855D}" dt="2020-08-08T08:10:52.735" v="8" actId="47"/>
        <pc:sldMkLst>
          <pc:docMk/>
          <pc:sldMk cId="768961048" sldId="268"/>
        </pc:sldMkLst>
      </pc:sldChg>
      <pc:sldChg chg="modSp new mod modTransition modAnim">
        <pc:chgData name="Yang Xu" userId="2ef8d03b0d59ea36" providerId="LiveId" clId="{5550EA58-C18E-42A5-87C5-DD3FAA71855D}" dt="2020-08-08T08:33:07.203" v="1646"/>
        <pc:sldMkLst>
          <pc:docMk/>
          <pc:sldMk cId="2329400771" sldId="269"/>
        </pc:sldMkLst>
        <pc:spChg chg="mod">
          <ac:chgData name="Yang Xu" userId="2ef8d03b0d59ea36" providerId="LiveId" clId="{5550EA58-C18E-42A5-87C5-DD3FAA71855D}" dt="2020-08-08T08:23:23.521" v="604" actId="21"/>
          <ac:spMkLst>
            <pc:docMk/>
            <pc:sldMk cId="2329400771" sldId="269"/>
            <ac:spMk id="2" creationId="{9F008D1F-4F0E-4B4F-958E-7548AA1B2F8F}"/>
          </ac:spMkLst>
        </pc:spChg>
        <pc:spChg chg="mod">
          <ac:chgData name="Yang Xu" userId="2ef8d03b0d59ea36" providerId="LiveId" clId="{5550EA58-C18E-42A5-87C5-DD3FAA71855D}" dt="2020-08-08T08:23:39.368" v="619" actId="20577"/>
          <ac:spMkLst>
            <pc:docMk/>
            <pc:sldMk cId="2329400771" sldId="269"/>
            <ac:spMk id="3" creationId="{68D8EA3A-1AD1-4541-8418-A3E9E83999FE}"/>
          </ac:spMkLst>
        </pc:spChg>
      </pc:sldChg>
      <pc:sldChg chg="del">
        <pc:chgData name="Yang Xu" userId="2ef8d03b0d59ea36" providerId="LiveId" clId="{5550EA58-C18E-42A5-87C5-DD3FAA71855D}" dt="2020-08-08T08:10:52.735" v="8" actId="47"/>
        <pc:sldMkLst>
          <pc:docMk/>
          <pc:sldMk cId="2672573667" sldId="269"/>
        </pc:sldMkLst>
      </pc:sldChg>
      <pc:sldChg chg="del">
        <pc:chgData name="Yang Xu" userId="2ef8d03b0d59ea36" providerId="LiveId" clId="{5550EA58-C18E-42A5-87C5-DD3FAA71855D}" dt="2020-08-08T08:10:52.735" v="8" actId="47"/>
        <pc:sldMkLst>
          <pc:docMk/>
          <pc:sldMk cId="3230222935" sldId="270"/>
        </pc:sldMkLst>
      </pc:sldChg>
      <pc:sldChg chg="modSp new del mod">
        <pc:chgData name="Yang Xu" userId="2ef8d03b0d59ea36" providerId="LiveId" clId="{5550EA58-C18E-42A5-87C5-DD3FAA71855D}" dt="2020-08-08T08:23:35.091" v="611" actId="47"/>
        <pc:sldMkLst>
          <pc:docMk/>
          <pc:sldMk cId="4072693252" sldId="270"/>
        </pc:sldMkLst>
        <pc:spChg chg="mod">
          <ac:chgData name="Yang Xu" userId="2ef8d03b0d59ea36" providerId="LiveId" clId="{5550EA58-C18E-42A5-87C5-DD3FAA71855D}" dt="2020-08-08T08:15:48.266" v="531" actId="20577"/>
          <ac:spMkLst>
            <pc:docMk/>
            <pc:sldMk cId="4072693252" sldId="270"/>
            <ac:spMk id="2" creationId="{8BBECF42-5B66-45B1-B9C3-784DE95ECEBB}"/>
          </ac:spMkLst>
        </pc:spChg>
      </pc:sldChg>
      <pc:sldChg chg="addSp modSp new mod ord modTransition modAnim">
        <pc:chgData name="Yang Xu" userId="2ef8d03b0d59ea36" providerId="LiveId" clId="{5550EA58-C18E-42A5-87C5-DD3FAA71855D}" dt="2020-08-08T08:33:32.578" v="1652"/>
        <pc:sldMkLst>
          <pc:docMk/>
          <pc:sldMk cId="168093021" sldId="271"/>
        </pc:sldMkLst>
        <pc:spChg chg="mod">
          <ac:chgData name="Yang Xu" userId="2ef8d03b0d59ea36" providerId="LiveId" clId="{5550EA58-C18E-42A5-87C5-DD3FAA71855D}" dt="2020-08-08T08:23:53.802" v="652" actId="20577"/>
          <ac:spMkLst>
            <pc:docMk/>
            <pc:sldMk cId="168093021" sldId="271"/>
            <ac:spMk id="2" creationId="{FECDBB40-2F2D-4298-AD2B-621DD5093957}"/>
          </ac:spMkLst>
        </pc:spChg>
        <pc:spChg chg="mod">
          <ac:chgData name="Yang Xu" userId="2ef8d03b0d59ea36" providerId="LiveId" clId="{5550EA58-C18E-42A5-87C5-DD3FAA71855D}" dt="2020-08-08T08:27:55.934" v="1002" actId="20577"/>
          <ac:spMkLst>
            <pc:docMk/>
            <pc:sldMk cId="168093021" sldId="271"/>
            <ac:spMk id="3" creationId="{48DAE94B-71E0-4244-A7FB-76C315B0ED48}"/>
          </ac:spMkLst>
        </pc:spChg>
        <pc:picChg chg="add mod">
          <ac:chgData name="Yang Xu" userId="2ef8d03b0d59ea36" providerId="LiveId" clId="{5550EA58-C18E-42A5-87C5-DD3FAA71855D}" dt="2020-08-08T08:28:00.601" v="1003" actId="1076"/>
          <ac:picMkLst>
            <pc:docMk/>
            <pc:sldMk cId="168093021" sldId="271"/>
            <ac:picMk id="4" creationId="{01927907-D97E-4BC6-9DAE-E62D26B5CBC0}"/>
          </ac:picMkLst>
        </pc:picChg>
      </pc:sldChg>
      <pc:sldChg chg="del">
        <pc:chgData name="Yang Xu" userId="2ef8d03b0d59ea36" providerId="LiveId" clId="{5550EA58-C18E-42A5-87C5-DD3FAA71855D}" dt="2020-08-08T08:10:52.735" v="8" actId="47"/>
        <pc:sldMkLst>
          <pc:docMk/>
          <pc:sldMk cId="2657410971" sldId="271"/>
        </pc:sldMkLst>
      </pc:sldChg>
      <pc:sldChg chg="modSp new del mod">
        <pc:chgData name="Yang Xu" userId="2ef8d03b0d59ea36" providerId="LiveId" clId="{5550EA58-C18E-42A5-87C5-DD3FAA71855D}" dt="2020-08-08T08:16:05.476" v="562" actId="47"/>
        <pc:sldMkLst>
          <pc:docMk/>
          <pc:sldMk cId="3035641256" sldId="271"/>
        </pc:sldMkLst>
        <pc:spChg chg="mod">
          <ac:chgData name="Yang Xu" userId="2ef8d03b0d59ea36" providerId="LiveId" clId="{5550EA58-C18E-42A5-87C5-DD3FAA71855D}" dt="2020-08-08T08:15:54.503" v="542" actId="20577"/>
          <ac:spMkLst>
            <pc:docMk/>
            <pc:sldMk cId="3035641256" sldId="271"/>
            <ac:spMk id="2" creationId="{424CC987-E47E-4158-B207-B89EC620BD65}"/>
          </ac:spMkLst>
        </pc:spChg>
        <pc:spChg chg="mod">
          <ac:chgData name="Yang Xu" userId="2ef8d03b0d59ea36" providerId="LiveId" clId="{5550EA58-C18E-42A5-87C5-DD3FAA71855D}" dt="2020-08-08T08:16:02.151" v="561" actId="20577"/>
          <ac:spMkLst>
            <pc:docMk/>
            <pc:sldMk cId="3035641256" sldId="271"/>
            <ac:spMk id="3" creationId="{2841849C-3B24-45E7-B6F6-C420520B0929}"/>
          </ac:spMkLst>
        </pc:spChg>
      </pc:sldChg>
      <pc:sldChg chg="addSp modSp new mod modTransition">
        <pc:chgData name="Yang Xu" userId="2ef8d03b0d59ea36" providerId="LiveId" clId="{5550EA58-C18E-42A5-87C5-DD3FAA71855D}" dt="2020-08-08T08:32:55.907" v="1642"/>
        <pc:sldMkLst>
          <pc:docMk/>
          <pc:sldMk cId="299416308" sldId="272"/>
        </pc:sldMkLst>
        <pc:spChg chg="mod">
          <ac:chgData name="Yang Xu" userId="2ef8d03b0d59ea36" providerId="LiveId" clId="{5550EA58-C18E-42A5-87C5-DD3FAA71855D}" dt="2020-08-08T08:28:18.018" v="1005"/>
          <ac:spMkLst>
            <pc:docMk/>
            <pc:sldMk cId="299416308" sldId="272"/>
            <ac:spMk id="2" creationId="{8A7C0BDF-1942-4176-A8C5-6262D8280355}"/>
          </ac:spMkLst>
        </pc:spChg>
        <pc:spChg chg="mod">
          <ac:chgData name="Yang Xu" userId="2ef8d03b0d59ea36" providerId="LiveId" clId="{5550EA58-C18E-42A5-87C5-DD3FAA71855D}" dt="2020-08-08T08:28:32.397" v="1029" actId="20577"/>
          <ac:spMkLst>
            <pc:docMk/>
            <pc:sldMk cId="299416308" sldId="272"/>
            <ac:spMk id="3" creationId="{C46ED860-FB24-4A00-84F2-94065B4EDB18}"/>
          </ac:spMkLst>
        </pc:spChg>
        <pc:picChg chg="add mod">
          <ac:chgData name="Yang Xu" userId="2ef8d03b0d59ea36" providerId="LiveId" clId="{5550EA58-C18E-42A5-87C5-DD3FAA71855D}" dt="2020-08-08T08:28:36.837" v="1033" actId="1076"/>
          <ac:picMkLst>
            <pc:docMk/>
            <pc:sldMk cId="299416308" sldId="272"/>
            <ac:picMk id="4" creationId="{204BA61E-9972-49C1-BB0C-72CC40B399ED}"/>
          </ac:picMkLst>
        </pc:picChg>
      </pc:sldChg>
      <pc:sldChg chg="del">
        <pc:chgData name="Yang Xu" userId="2ef8d03b0d59ea36" providerId="LiveId" clId="{5550EA58-C18E-42A5-87C5-DD3FAA71855D}" dt="2020-08-08T08:10:52.735" v="8" actId="47"/>
        <pc:sldMkLst>
          <pc:docMk/>
          <pc:sldMk cId="3097090621" sldId="272"/>
        </pc:sldMkLst>
      </pc:sldChg>
      <pc:sldChg chg="del">
        <pc:chgData name="Yang Xu" userId="2ef8d03b0d59ea36" providerId="LiveId" clId="{5550EA58-C18E-42A5-87C5-DD3FAA71855D}" dt="2020-08-08T08:10:52.735" v="8" actId="47"/>
        <pc:sldMkLst>
          <pc:docMk/>
          <pc:sldMk cId="2069584869" sldId="273"/>
        </pc:sldMkLst>
      </pc:sldChg>
      <pc:sldChg chg="modSp new mod modTransition">
        <pc:chgData name="Yang Xu" userId="2ef8d03b0d59ea36" providerId="LiveId" clId="{5550EA58-C18E-42A5-87C5-DD3FAA71855D}" dt="2020-08-08T08:32:55.907" v="1642"/>
        <pc:sldMkLst>
          <pc:docMk/>
          <pc:sldMk cId="3258457901" sldId="273"/>
        </pc:sldMkLst>
        <pc:spChg chg="mod">
          <ac:chgData name="Yang Xu" userId="2ef8d03b0d59ea36" providerId="LiveId" clId="{5550EA58-C18E-42A5-87C5-DD3FAA71855D}" dt="2020-08-08T08:28:50.359" v="1052" actId="20577"/>
          <ac:spMkLst>
            <pc:docMk/>
            <pc:sldMk cId="3258457901" sldId="273"/>
            <ac:spMk id="2" creationId="{BC86EC44-65D6-4CB9-A832-CC8116F72001}"/>
          </ac:spMkLst>
        </pc:spChg>
        <pc:spChg chg="mod">
          <ac:chgData name="Yang Xu" userId="2ef8d03b0d59ea36" providerId="LiveId" clId="{5550EA58-C18E-42A5-87C5-DD3FAA71855D}" dt="2020-08-08T08:29:12.538" v="1088" actId="20577"/>
          <ac:spMkLst>
            <pc:docMk/>
            <pc:sldMk cId="3258457901" sldId="273"/>
            <ac:spMk id="3" creationId="{9C8611EC-E39C-49D9-B989-AA4F70C5EA4D}"/>
          </ac:spMkLst>
        </pc:spChg>
      </pc:sldChg>
      <pc:sldChg chg="modSp new mod modTransition modAnim">
        <pc:chgData name="Yang Xu" userId="2ef8d03b0d59ea36" providerId="LiveId" clId="{5550EA58-C18E-42A5-87C5-DD3FAA71855D}" dt="2020-08-08T08:33:38.261" v="1655"/>
        <pc:sldMkLst>
          <pc:docMk/>
          <pc:sldMk cId="3105143239" sldId="274"/>
        </pc:sldMkLst>
        <pc:spChg chg="mod">
          <ac:chgData name="Yang Xu" userId="2ef8d03b0d59ea36" providerId="LiveId" clId="{5550EA58-C18E-42A5-87C5-DD3FAA71855D}" dt="2020-08-08T08:29:26.692" v="1090"/>
          <ac:spMkLst>
            <pc:docMk/>
            <pc:sldMk cId="3105143239" sldId="274"/>
            <ac:spMk id="2" creationId="{053169C5-1D4B-4A3C-9156-1CF826BBBD5F}"/>
          </ac:spMkLst>
        </pc:spChg>
        <pc:spChg chg="mod">
          <ac:chgData name="Yang Xu" userId="2ef8d03b0d59ea36" providerId="LiveId" clId="{5550EA58-C18E-42A5-87C5-DD3FAA71855D}" dt="2020-08-08T08:30:53.565" v="1370" actId="20577"/>
          <ac:spMkLst>
            <pc:docMk/>
            <pc:sldMk cId="3105143239" sldId="274"/>
            <ac:spMk id="3" creationId="{0FEB66DE-0B09-41BE-854E-B3075049982E}"/>
          </ac:spMkLst>
        </pc:spChg>
      </pc:sldChg>
      <pc:sldChg chg="del">
        <pc:chgData name="Yang Xu" userId="2ef8d03b0d59ea36" providerId="LiveId" clId="{5550EA58-C18E-42A5-87C5-DD3FAA71855D}" dt="2020-08-08T08:10:52.735" v="8" actId="47"/>
        <pc:sldMkLst>
          <pc:docMk/>
          <pc:sldMk cId="3705669340" sldId="274"/>
        </pc:sldMkLst>
      </pc:sldChg>
      <pc:sldChg chg="del">
        <pc:chgData name="Yang Xu" userId="2ef8d03b0d59ea36" providerId="LiveId" clId="{5550EA58-C18E-42A5-87C5-DD3FAA71855D}" dt="2020-08-08T08:10:52.735" v="8" actId="47"/>
        <pc:sldMkLst>
          <pc:docMk/>
          <pc:sldMk cId="3870262589" sldId="275"/>
        </pc:sldMkLst>
      </pc:sldChg>
      <pc:sldChg chg="modSp new mod modTransition">
        <pc:chgData name="Yang Xu" userId="2ef8d03b0d59ea36" providerId="LiveId" clId="{5550EA58-C18E-42A5-87C5-DD3FAA71855D}" dt="2020-08-08T08:32:55.907" v="1642"/>
        <pc:sldMkLst>
          <pc:docMk/>
          <pc:sldMk cId="4137786639" sldId="275"/>
        </pc:sldMkLst>
        <pc:spChg chg="mod">
          <ac:chgData name="Yang Xu" userId="2ef8d03b0d59ea36" providerId="LiveId" clId="{5550EA58-C18E-42A5-87C5-DD3FAA71855D}" dt="2020-08-08T08:31:04.939" v="1381" actId="20577"/>
          <ac:spMkLst>
            <pc:docMk/>
            <pc:sldMk cId="4137786639" sldId="275"/>
            <ac:spMk id="2" creationId="{D188DF1E-8ED6-44D9-B2A7-50A8749CC770}"/>
          </ac:spMkLst>
        </pc:spChg>
        <pc:spChg chg="mod">
          <ac:chgData name="Yang Xu" userId="2ef8d03b0d59ea36" providerId="LiveId" clId="{5550EA58-C18E-42A5-87C5-DD3FAA71855D}" dt="2020-08-08T08:31:24.439" v="1435"/>
          <ac:spMkLst>
            <pc:docMk/>
            <pc:sldMk cId="4137786639" sldId="275"/>
            <ac:spMk id="3" creationId="{57084F5B-0E1A-452B-9CDA-0F327EDDB71F}"/>
          </ac:spMkLst>
        </pc:spChg>
      </pc:sldChg>
      <pc:sldChg chg="del">
        <pc:chgData name="Yang Xu" userId="2ef8d03b0d59ea36" providerId="LiveId" clId="{5550EA58-C18E-42A5-87C5-DD3FAA71855D}" dt="2020-08-08T08:10:52.735" v="8" actId="47"/>
        <pc:sldMkLst>
          <pc:docMk/>
          <pc:sldMk cId="617744674" sldId="276"/>
        </pc:sldMkLst>
      </pc:sldChg>
      <pc:sldChg chg="modSp new mod modTransition">
        <pc:chgData name="Yang Xu" userId="2ef8d03b0d59ea36" providerId="LiveId" clId="{5550EA58-C18E-42A5-87C5-DD3FAA71855D}" dt="2020-08-08T08:32:55.907" v="1642"/>
        <pc:sldMkLst>
          <pc:docMk/>
          <pc:sldMk cId="3754568826" sldId="276"/>
        </pc:sldMkLst>
        <pc:spChg chg="mod">
          <ac:chgData name="Yang Xu" userId="2ef8d03b0d59ea36" providerId="LiveId" clId="{5550EA58-C18E-42A5-87C5-DD3FAA71855D}" dt="2020-08-08T08:31:32.331" v="1446" actId="20577"/>
          <ac:spMkLst>
            <pc:docMk/>
            <pc:sldMk cId="3754568826" sldId="276"/>
            <ac:spMk id="2" creationId="{85E8CE64-A0C9-4C06-80C1-27838B1285BD}"/>
          </ac:spMkLst>
        </pc:spChg>
        <pc:spChg chg="mod">
          <ac:chgData name="Yang Xu" userId="2ef8d03b0d59ea36" providerId="LiveId" clId="{5550EA58-C18E-42A5-87C5-DD3FAA71855D}" dt="2020-08-08T08:32:49.151" v="1641" actId="20577"/>
          <ac:spMkLst>
            <pc:docMk/>
            <pc:sldMk cId="3754568826" sldId="276"/>
            <ac:spMk id="3" creationId="{24C5121A-0372-419E-B4CC-67C4DE5D9178}"/>
          </ac:spMkLst>
        </pc:spChg>
      </pc:sldChg>
      <pc:sldChg chg="del">
        <pc:chgData name="Yang Xu" userId="2ef8d03b0d59ea36" providerId="LiveId" clId="{5550EA58-C18E-42A5-87C5-DD3FAA71855D}" dt="2020-08-08T08:10:52.735" v="8" actId="47"/>
        <pc:sldMkLst>
          <pc:docMk/>
          <pc:sldMk cId="3849998938" sldId="277"/>
        </pc:sldMkLst>
      </pc:sldChg>
      <pc:sldChg chg="del">
        <pc:chgData name="Yang Xu" userId="2ef8d03b0d59ea36" providerId="LiveId" clId="{5550EA58-C18E-42A5-87C5-DD3FAA71855D}" dt="2020-08-08T08:10:52.735" v="8" actId="47"/>
        <pc:sldMkLst>
          <pc:docMk/>
          <pc:sldMk cId="3983072969" sldId="278"/>
        </pc:sldMkLst>
      </pc:sldChg>
      <pc:sldChg chg="del">
        <pc:chgData name="Yang Xu" userId="2ef8d03b0d59ea36" providerId="LiveId" clId="{5550EA58-C18E-42A5-87C5-DD3FAA71855D}" dt="2020-08-08T08:10:52.735" v="8" actId="47"/>
        <pc:sldMkLst>
          <pc:docMk/>
          <pc:sldMk cId="3910733182" sldId="279"/>
        </pc:sldMkLst>
      </pc:sldChg>
      <pc:sldChg chg="del">
        <pc:chgData name="Yang Xu" userId="2ef8d03b0d59ea36" providerId="LiveId" clId="{5550EA58-C18E-42A5-87C5-DD3FAA71855D}" dt="2020-08-08T08:10:52.735" v="8" actId="47"/>
        <pc:sldMkLst>
          <pc:docMk/>
          <pc:sldMk cId="1072030202" sldId="280"/>
        </pc:sldMkLst>
      </pc:sldChg>
      <pc:sldChg chg="del">
        <pc:chgData name="Yang Xu" userId="2ef8d03b0d59ea36" providerId="LiveId" clId="{5550EA58-C18E-42A5-87C5-DD3FAA71855D}" dt="2020-08-08T08:10:52.735" v="8" actId="47"/>
        <pc:sldMkLst>
          <pc:docMk/>
          <pc:sldMk cId="3898539778" sldId="281"/>
        </pc:sldMkLst>
      </pc:sldChg>
    </pc:docChg>
  </pc:docChgLst>
  <pc:docChgLst>
    <pc:chgData name="Yang Xu" userId="2ef8d03b0d59ea36" providerId="LiveId" clId="{A3B062B6-7454-4BD5-9FB8-FD5660058AD8}"/>
    <pc:docChg chg="undo custSel mod addSld delSld modSld">
      <pc:chgData name="Yang Xu" userId="2ef8d03b0d59ea36" providerId="LiveId" clId="{A3B062B6-7454-4BD5-9FB8-FD5660058AD8}" dt="2020-05-16T14:27:51.063" v="1012" actId="26606"/>
      <pc:docMkLst>
        <pc:docMk/>
      </pc:docMkLst>
      <pc:sldChg chg="addSp delSp modSp mod modTransition">
        <pc:chgData name="Yang Xu" userId="2ef8d03b0d59ea36" providerId="LiveId" clId="{A3B062B6-7454-4BD5-9FB8-FD5660058AD8}" dt="2020-05-16T14:03:52.334" v="984"/>
        <pc:sldMkLst>
          <pc:docMk/>
          <pc:sldMk cId="477735695" sldId="256"/>
        </pc:sldMkLst>
        <pc:spChg chg="mod">
          <ac:chgData name="Yang Xu" userId="2ef8d03b0d59ea36" providerId="LiveId" clId="{A3B062B6-7454-4BD5-9FB8-FD5660058AD8}" dt="2020-05-16T14:03:36.181" v="975" actId="404"/>
          <ac:spMkLst>
            <pc:docMk/>
            <pc:sldMk cId="477735695" sldId="256"/>
            <ac:spMk id="3" creationId="{A33DA443-D464-48F6-83B3-A5D2EB31C0B3}"/>
          </ac:spMkLst>
        </pc:spChg>
        <pc:picChg chg="add del mod">
          <ac:chgData name="Yang Xu" userId="2ef8d03b0d59ea36" providerId="LiveId" clId="{A3B062B6-7454-4BD5-9FB8-FD5660058AD8}" dt="2020-05-16T13:15:17.363" v="77" actId="478"/>
          <ac:picMkLst>
            <pc:docMk/>
            <pc:sldMk cId="477735695" sldId="256"/>
            <ac:picMk id="5" creationId="{96EB7666-3151-432E-B270-CD2D86C45156}"/>
          </ac:picMkLst>
        </pc:picChg>
        <pc:picChg chg="add mod">
          <ac:chgData name="Yang Xu" userId="2ef8d03b0d59ea36" providerId="LiveId" clId="{A3B062B6-7454-4BD5-9FB8-FD5660058AD8}" dt="2020-05-16T14:03:11.689" v="968" actId="14100"/>
          <ac:picMkLst>
            <pc:docMk/>
            <pc:sldMk cId="477735695" sldId="256"/>
            <ac:picMk id="6" creationId="{2937F136-FE04-407F-8689-0FBB8ADA0EE9}"/>
          </ac:picMkLst>
        </pc:picChg>
      </pc:sldChg>
      <pc:sldChg chg="modSp new mod modTransition modAnim">
        <pc:chgData name="Yang Xu" userId="2ef8d03b0d59ea36" providerId="LiveId" clId="{A3B062B6-7454-4BD5-9FB8-FD5660058AD8}" dt="2020-05-16T14:25:36.959" v="991"/>
        <pc:sldMkLst>
          <pc:docMk/>
          <pc:sldMk cId="2512956064" sldId="257"/>
        </pc:sldMkLst>
        <pc:spChg chg="mod">
          <ac:chgData name="Yang Xu" userId="2ef8d03b0d59ea36" providerId="LiveId" clId="{A3B062B6-7454-4BD5-9FB8-FD5660058AD8}" dt="2020-05-16T13:16:53.120" v="94"/>
          <ac:spMkLst>
            <pc:docMk/>
            <pc:sldMk cId="2512956064" sldId="257"/>
            <ac:spMk id="2" creationId="{F82F924D-AEEA-44A2-9A99-0E2D9053CAB0}"/>
          </ac:spMkLst>
        </pc:spChg>
        <pc:spChg chg="mod">
          <ac:chgData name="Yang Xu" userId="2ef8d03b0d59ea36" providerId="LiveId" clId="{A3B062B6-7454-4BD5-9FB8-FD5660058AD8}" dt="2020-05-16T13:18:57.736" v="187" actId="20577"/>
          <ac:spMkLst>
            <pc:docMk/>
            <pc:sldMk cId="2512956064" sldId="257"/>
            <ac:spMk id="3" creationId="{55714862-13C2-4979-94CB-9F5A812E8E14}"/>
          </ac:spMkLst>
        </pc:spChg>
      </pc:sldChg>
      <pc:sldChg chg="new del">
        <pc:chgData name="Yang Xu" userId="2ef8d03b0d59ea36" providerId="LiveId" clId="{A3B062B6-7454-4BD5-9FB8-FD5660058AD8}" dt="2020-05-16T12:57:55.027" v="1" actId="47"/>
        <pc:sldMkLst>
          <pc:docMk/>
          <pc:sldMk cId="3499622369" sldId="257"/>
        </pc:sldMkLst>
      </pc:sldChg>
      <pc:sldChg chg="modSp new mod modTransition">
        <pc:chgData name="Yang Xu" userId="2ef8d03b0d59ea36" providerId="LiveId" clId="{A3B062B6-7454-4BD5-9FB8-FD5660058AD8}" dt="2020-05-16T14:25:06.223" v="985"/>
        <pc:sldMkLst>
          <pc:docMk/>
          <pc:sldMk cId="1936153105" sldId="258"/>
        </pc:sldMkLst>
        <pc:spChg chg="mod">
          <ac:chgData name="Yang Xu" userId="2ef8d03b0d59ea36" providerId="LiveId" clId="{A3B062B6-7454-4BD5-9FB8-FD5660058AD8}" dt="2020-05-16T13:17:09.861" v="165"/>
          <ac:spMkLst>
            <pc:docMk/>
            <pc:sldMk cId="1936153105" sldId="258"/>
            <ac:spMk id="2" creationId="{8FBFDFB1-E3F5-445D-BBAD-3716785BEA40}"/>
          </ac:spMkLst>
        </pc:spChg>
      </pc:sldChg>
      <pc:sldChg chg="modSp new mod modTransition modAnim">
        <pc:chgData name="Yang Xu" userId="2ef8d03b0d59ea36" providerId="LiveId" clId="{A3B062B6-7454-4BD5-9FB8-FD5660058AD8}" dt="2020-05-16T14:25:49.528" v="994"/>
        <pc:sldMkLst>
          <pc:docMk/>
          <pc:sldMk cId="1503840005" sldId="259"/>
        </pc:sldMkLst>
        <pc:spChg chg="mod">
          <ac:chgData name="Yang Xu" userId="2ef8d03b0d59ea36" providerId="LiveId" clId="{A3B062B6-7454-4BD5-9FB8-FD5660058AD8}" dt="2020-05-16T13:19:27.132" v="219"/>
          <ac:spMkLst>
            <pc:docMk/>
            <pc:sldMk cId="1503840005" sldId="259"/>
            <ac:spMk id="2" creationId="{8E5D13C9-40CA-43A1-8A5C-ED709575DF02}"/>
          </ac:spMkLst>
        </pc:spChg>
        <pc:spChg chg="mod">
          <ac:chgData name="Yang Xu" userId="2ef8d03b0d59ea36" providerId="LiveId" clId="{A3B062B6-7454-4BD5-9FB8-FD5660058AD8}" dt="2020-05-16T13:21:05.179" v="243"/>
          <ac:spMkLst>
            <pc:docMk/>
            <pc:sldMk cId="1503840005" sldId="259"/>
            <ac:spMk id="3" creationId="{55D7D51F-507E-4274-B15E-FE0898F037BC}"/>
          </ac:spMkLst>
        </pc:spChg>
      </pc:sldChg>
      <pc:sldChg chg="modSp new mod modTransition">
        <pc:chgData name="Yang Xu" userId="2ef8d03b0d59ea36" providerId="LiveId" clId="{A3B062B6-7454-4BD5-9FB8-FD5660058AD8}" dt="2020-05-16T14:25:06.223" v="985"/>
        <pc:sldMkLst>
          <pc:docMk/>
          <pc:sldMk cId="3860218374" sldId="260"/>
        </pc:sldMkLst>
        <pc:spChg chg="mod">
          <ac:chgData name="Yang Xu" userId="2ef8d03b0d59ea36" providerId="LiveId" clId="{A3B062B6-7454-4BD5-9FB8-FD5660058AD8}" dt="2020-05-16T13:21:29.989" v="263"/>
          <ac:spMkLst>
            <pc:docMk/>
            <pc:sldMk cId="3860218374" sldId="260"/>
            <ac:spMk id="2" creationId="{9F099842-078A-4C75-AB8E-683FA7BB6ED2}"/>
          </ac:spMkLst>
        </pc:spChg>
      </pc:sldChg>
      <pc:sldChg chg="modSp new del mod">
        <pc:chgData name="Yang Xu" userId="2ef8d03b0d59ea36" providerId="LiveId" clId="{A3B062B6-7454-4BD5-9FB8-FD5660058AD8}" dt="2020-05-16T13:21:49.338" v="317" actId="47"/>
        <pc:sldMkLst>
          <pc:docMk/>
          <pc:sldMk cId="1558409088" sldId="261"/>
        </pc:sldMkLst>
        <pc:spChg chg="mod">
          <ac:chgData name="Yang Xu" userId="2ef8d03b0d59ea36" providerId="LiveId" clId="{A3B062B6-7454-4BD5-9FB8-FD5660058AD8}" dt="2020-05-16T13:21:42.664" v="314"/>
          <ac:spMkLst>
            <pc:docMk/>
            <pc:sldMk cId="1558409088" sldId="261"/>
            <ac:spMk id="2" creationId="{928EB5CF-D744-4D35-BA35-DB99DEB0271B}"/>
          </ac:spMkLst>
        </pc:spChg>
      </pc:sldChg>
      <pc:sldChg chg="modSp new mod modTransition">
        <pc:chgData name="Yang Xu" userId="2ef8d03b0d59ea36" providerId="LiveId" clId="{A3B062B6-7454-4BD5-9FB8-FD5660058AD8}" dt="2020-05-16T14:25:06.223" v="985"/>
        <pc:sldMkLst>
          <pc:docMk/>
          <pc:sldMk cId="1477368812" sldId="262"/>
        </pc:sldMkLst>
        <pc:spChg chg="mod">
          <ac:chgData name="Yang Xu" userId="2ef8d03b0d59ea36" providerId="LiveId" clId="{A3B062B6-7454-4BD5-9FB8-FD5660058AD8}" dt="2020-05-16T13:21:47.855" v="316"/>
          <ac:spMkLst>
            <pc:docMk/>
            <pc:sldMk cId="1477368812" sldId="262"/>
            <ac:spMk id="2" creationId="{43DA6D8F-FEA2-4410-AB66-15C1754A341F}"/>
          </ac:spMkLst>
        </pc:spChg>
        <pc:spChg chg="mod">
          <ac:chgData name="Yang Xu" userId="2ef8d03b0d59ea36" providerId="LiveId" clId="{A3B062B6-7454-4BD5-9FB8-FD5660058AD8}" dt="2020-05-16T13:22:20.694" v="405" actId="20577"/>
          <ac:spMkLst>
            <pc:docMk/>
            <pc:sldMk cId="1477368812" sldId="262"/>
            <ac:spMk id="3" creationId="{D3DAFE90-71C9-4822-838E-23CC9692CF44}"/>
          </ac:spMkLst>
        </pc:spChg>
      </pc:sldChg>
      <pc:sldChg chg="modSp new mod modTransition">
        <pc:chgData name="Yang Xu" userId="2ef8d03b0d59ea36" providerId="LiveId" clId="{A3B062B6-7454-4BD5-9FB8-FD5660058AD8}" dt="2020-05-16T14:25:06.223" v="985"/>
        <pc:sldMkLst>
          <pc:docMk/>
          <pc:sldMk cId="4135838749" sldId="263"/>
        </pc:sldMkLst>
        <pc:spChg chg="mod">
          <ac:chgData name="Yang Xu" userId="2ef8d03b0d59ea36" providerId="LiveId" clId="{A3B062B6-7454-4BD5-9FB8-FD5660058AD8}" dt="2020-05-16T13:22:47.552" v="470"/>
          <ac:spMkLst>
            <pc:docMk/>
            <pc:sldMk cId="4135838749" sldId="263"/>
            <ac:spMk id="2" creationId="{3E218AFE-5EF2-42D2-B974-6F68A983B671}"/>
          </ac:spMkLst>
        </pc:spChg>
        <pc:spChg chg="mod">
          <ac:chgData name="Yang Xu" userId="2ef8d03b0d59ea36" providerId="LiveId" clId="{A3B062B6-7454-4BD5-9FB8-FD5660058AD8}" dt="2020-05-16T13:23:08.122" v="493"/>
          <ac:spMkLst>
            <pc:docMk/>
            <pc:sldMk cId="4135838749" sldId="263"/>
            <ac:spMk id="3" creationId="{2D609566-B550-4F00-9C8C-CFF694DD946F}"/>
          </ac:spMkLst>
        </pc:spChg>
      </pc:sldChg>
      <pc:sldChg chg="modSp new mod modTransition modAnim">
        <pc:chgData name="Yang Xu" userId="2ef8d03b0d59ea36" providerId="LiveId" clId="{A3B062B6-7454-4BD5-9FB8-FD5660058AD8}" dt="2020-05-16T14:26:18.396" v="1000"/>
        <pc:sldMkLst>
          <pc:docMk/>
          <pc:sldMk cId="336468213" sldId="264"/>
        </pc:sldMkLst>
        <pc:spChg chg="mod">
          <ac:chgData name="Yang Xu" userId="2ef8d03b0d59ea36" providerId="LiveId" clId="{A3B062B6-7454-4BD5-9FB8-FD5660058AD8}" dt="2020-05-16T13:24:26.366" v="538"/>
          <ac:spMkLst>
            <pc:docMk/>
            <pc:sldMk cId="336468213" sldId="264"/>
            <ac:spMk id="2" creationId="{DCB73388-AC47-4B23-A361-0CED689CEEB2}"/>
          </ac:spMkLst>
        </pc:spChg>
        <pc:spChg chg="mod">
          <ac:chgData name="Yang Xu" userId="2ef8d03b0d59ea36" providerId="LiveId" clId="{A3B062B6-7454-4BD5-9FB8-FD5660058AD8}" dt="2020-05-16T13:24:03.280" v="503" actId="15"/>
          <ac:spMkLst>
            <pc:docMk/>
            <pc:sldMk cId="336468213" sldId="264"/>
            <ac:spMk id="3" creationId="{61A8BE8B-7241-4259-8938-20CA19B101F2}"/>
          </ac:spMkLst>
        </pc:spChg>
      </pc:sldChg>
      <pc:sldChg chg="modSp new mod modTransition modAnim">
        <pc:chgData name="Yang Xu" userId="2ef8d03b0d59ea36" providerId="LiveId" clId="{A3B062B6-7454-4BD5-9FB8-FD5660058AD8}" dt="2020-05-16T14:26:29.300" v="1003"/>
        <pc:sldMkLst>
          <pc:docMk/>
          <pc:sldMk cId="3774058869" sldId="265"/>
        </pc:sldMkLst>
        <pc:spChg chg="mod">
          <ac:chgData name="Yang Xu" userId="2ef8d03b0d59ea36" providerId="LiveId" clId="{A3B062B6-7454-4BD5-9FB8-FD5660058AD8}" dt="2020-05-16T13:24:43.500" v="546"/>
          <ac:spMkLst>
            <pc:docMk/>
            <pc:sldMk cId="3774058869" sldId="265"/>
            <ac:spMk id="2" creationId="{2C98D507-CEC8-4B13-B1D1-E6C348C4EC2E}"/>
          </ac:spMkLst>
        </pc:spChg>
        <pc:spChg chg="mod">
          <ac:chgData name="Yang Xu" userId="2ef8d03b0d59ea36" providerId="LiveId" clId="{A3B062B6-7454-4BD5-9FB8-FD5660058AD8}" dt="2020-05-16T13:25:11.883" v="555"/>
          <ac:spMkLst>
            <pc:docMk/>
            <pc:sldMk cId="3774058869" sldId="265"/>
            <ac:spMk id="3" creationId="{C29C6520-4E3A-4CA0-9329-E5EF8C0304B4}"/>
          </ac:spMkLst>
        </pc:spChg>
      </pc:sldChg>
      <pc:sldChg chg="modSp new mod modTransition modAnim">
        <pc:chgData name="Yang Xu" userId="2ef8d03b0d59ea36" providerId="LiveId" clId="{A3B062B6-7454-4BD5-9FB8-FD5660058AD8}" dt="2020-05-16T14:26:52.369" v="1008"/>
        <pc:sldMkLst>
          <pc:docMk/>
          <pc:sldMk cId="2336223732" sldId="266"/>
        </pc:sldMkLst>
        <pc:spChg chg="mod">
          <ac:chgData name="Yang Xu" userId="2ef8d03b0d59ea36" providerId="LiveId" clId="{A3B062B6-7454-4BD5-9FB8-FD5660058AD8}" dt="2020-05-16T13:25:31.583" v="563"/>
          <ac:spMkLst>
            <pc:docMk/>
            <pc:sldMk cId="2336223732" sldId="266"/>
            <ac:spMk id="2" creationId="{A96E8A46-CCC6-419A-AE9D-03FD659A2913}"/>
          </ac:spMkLst>
        </pc:spChg>
        <pc:spChg chg="mod">
          <ac:chgData name="Yang Xu" userId="2ef8d03b0d59ea36" providerId="LiveId" clId="{A3B062B6-7454-4BD5-9FB8-FD5660058AD8}" dt="2020-05-16T13:26:21.863" v="576" actId="113"/>
          <ac:spMkLst>
            <pc:docMk/>
            <pc:sldMk cId="2336223732" sldId="266"/>
            <ac:spMk id="3" creationId="{D00C8487-EB8A-4A31-B446-8A0AA1D3675A}"/>
          </ac:spMkLst>
        </pc:spChg>
      </pc:sldChg>
      <pc:sldChg chg="addSp delSp modSp new mod modTransition setBg">
        <pc:chgData name="Yang Xu" userId="2ef8d03b0d59ea36" providerId="LiveId" clId="{A3B062B6-7454-4BD5-9FB8-FD5660058AD8}" dt="2020-05-16T14:27:51.063" v="1012" actId="26606"/>
        <pc:sldMkLst>
          <pc:docMk/>
          <pc:sldMk cId="2756408979" sldId="267"/>
        </pc:sldMkLst>
        <pc:spChg chg="mod">
          <ac:chgData name="Yang Xu" userId="2ef8d03b0d59ea36" providerId="LiveId" clId="{A3B062B6-7454-4BD5-9FB8-FD5660058AD8}" dt="2020-05-16T14:27:51.063" v="1012" actId="26606"/>
          <ac:spMkLst>
            <pc:docMk/>
            <pc:sldMk cId="2756408979" sldId="267"/>
            <ac:spMk id="2" creationId="{E703932E-F09D-442C-895A-21388B19EBF0}"/>
          </ac:spMkLst>
        </pc:spChg>
        <pc:spChg chg="del">
          <ac:chgData name="Yang Xu" userId="2ef8d03b0d59ea36" providerId="LiveId" clId="{A3B062B6-7454-4BD5-9FB8-FD5660058AD8}" dt="2020-05-16T14:27:44.887" v="1009" actId="931"/>
          <ac:spMkLst>
            <pc:docMk/>
            <pc:sldMk cId="2756408979" sldId="267"/>
            <ac:spMk id="3" creationId="{53C7214B-69AF-4052-961E-3FA8BABEC209}"/>
          </ac:spMkLst>
        </pc:spChg>
        <pc:spChg chg="mod">
          <ac:chgData name="Yang Xu" userId="2ef8d03b0d59ea36" providerId="LiveId" clId="{A3B062B6-7454-4BD5-9FB8-FD5660058AD8}" dt="2020-05-16T14:27:51.063" v="1012" actId="26606"/>
          <ac:spMkLst>
            <pc:docMk/>
            <pc:sldMk cId="2756408979" sldId="267"/>
            <ac:spMk id="4" creationId="{06D1F809-3268-4B61-BA64-3E85D3EA8D33}"/>
          </ac:spMkLst>
        </pc:spChg>
        <pc:spChg chg="add">
          <ac:chgData name="Yang Xu" userId="2ef8d03b0d59ea36" providerId="LiveId" clId="{A3B062B6-7454-4BD5-9FB8-FD5660058AD8}" dt="2020-05-16T14:27:51.063" v="1012" actId="26606"/>
          <ac:spMkLst>
            <pc:docMk/>
            <pc:sldMk cId="2756408979" sldId="267"/>
            <ac:spMk id="17" creationId="{D1ECADA1-6568-4D5A-A631-CFD8768936FC}"/>
          </ac:spMkLst>
        </pc:spChg>
        <pc:spChg chg="add">
          <ac:chgData name="Yang Xu" userId="2ef8d03b0d59ea36" providerId="LiveId" clId="{A3B062B6-7454-4BD5-9FB8-FD5660058AD8}" dt="2020-05-16T14:27:51.063" v="1012" actId="26606"/>
          <ac:spMkLst>
            <pc:docMk/>
            <pc:sldMk cId="2756408979" sldId="267"/>
            <ac:spMk id="19" creationId="{681D3C41-CC87-4DF9-A716-CDF0E23D21B0}"/>
          </ac:spMkLst>
        </pc:spChg>
        <pc:spChg chg="add">
          <ac:chgData name="Yang Xu" userId="2ef8d03b0d59ea36" providerId="LiveId" clId="{A3B062B6-7454-4BD5-9FB8-FD5660058AD8}" dt="2020-05-16T14:27:51.063" v="1012" actId="26606"/>
          <ac:spMkLst>
            <pc:docMk/>
            <pc:sldMk cId="2756408979" sldId="267"/>
            <ac:spMk id="21" creationId="{6764E3F6-59F1-44FF-9EF2-8EF0BCA30B60}"/>
          </ac:spMkLst>
        </pc:spChg>
        <pc:spChg chg="add">
          <ac:chgData name="Yang Xu" userId="2ef8d03b0d59ea36" providerId="LiveId" clId="{A3B062B6-7454-4BD5-9FB8-FD5660058AD8}" dt="2020-05-16T14:27:51.063" v="1012" actId="26606"/>
          <ac:spMkLst>
            <pc:docMk/>
            <pc:sldMk cId="2756408979" sldId="267"/>
            <ac:spMk id="25" creationId="{0743C7B8-BD05-4C16-9FC9-6B5C5BA3A043}"/>
          </ac:spMkLst>
        </pc:spChg>
        <pc:spChg chg="add">
          <ac:chgData name="Yang Xu" userId="2ef8d03b0d59ea36" providerId="LiveId" clId="{A3B062B6-7454-4BD5-9FB8-FD5660058AD8}" dt="2020-05-16T14:27:51.063" v="1012" actId="26606"/>
          <ac:spMkLst>
            <pc:docMk/>
            <pc:sldMk cId="2756408979" sldId="267"/>
            <ac:spMk id="27" creationId="{E6B9B529-EAD6-442A-92A1-6A496B93297E}"/>
          </ac:spMkLst>
        </pc:spChg>
        <pc:picChg chg="add mod ord">
          <ac:chgData name="Yang Xu" userId="2ef8d03b0d59ea36" providerId="LiveId" clId="{A3B062B6-7454-4BD5-9FB8-FD5660058AD8}" dt="2020-05-16T14:27:51.063" v="1012" actId="26606"/>
          <ac:picMkLst>
            <pc:docMk/>
            <pc:sldMk cId="2756408979" sldId="267"/>
            <ac:picMk id="6" creationId="{D4AF25E8-B3C4-42AD-923E-6CA96282FF47}"/>
          </ac:picMkLst>
        </pc:picChg>
        <pc:picChg chg="add">
          <ac:chgData name="Yang Xu" userId="2ef8d03b0d59ea36" providerId="LiveId" clId="{A3B062B6-7454-4BD5-9FB8-FD5660058AD8}" dt="2020-05-16T14:27:51.063" v="1012" actId="26606"/>
          <ac:picMkLst>
            <pc:docMk/>
            <pc:sldMk cId="2756408979" sldId="267"/>
            <ac:picMk id="11" creationId="{9B9C2B48-3899-4B1D-B526-C35DFD16BC01}"/>
          </ac:picMkLst>
        </pc:picChg>
        <pc:picChg chg="add">
          <ac:chgData name="Yang Xu" userId="2ef8d03b0d59ea36" providerId="LiveId" clId="{A3B062B6-7454-4BD5-9FB8-FD5660058AD8}" dt="2020-05-16T14:27:51.063" v="1012" actId="26606"/>
          <ac:picMkLst>
            <pc:docMk/>
            <pc:sldMk cId="2756408979" sldId="267"/>
            <ac:picMk id="13" creationId="{7B1BCBEC-C5E7-469F-92CF-05506BB6E22D}"/>
          </ac:picMkLst>
        </pc:picChg>
        <pc:picChg chg="add">
          <ac:chgData name="Yang Xu" userId="2ef8d03b0d59ea36" providerId="LiveId" clId="{A3B062B6-7454-4BD5-9FB8-FD5660058AD8}" dt="2020-05-16T14:27:51.063" v="1012" actId="26606"/>
          <ac:picMkLst>
            <pc:docMk/>
            <pc:sldMk cId="2756408979" sldId="267"/>
            <ac:picMk id="15" creationId="{2A078177-9A72-44C2-BDC1-C1F346162BF8}"/>
          </ac:picMkLst>
        </pc:picChg>
        <pc:picChg chg="add">
          <ac:chgData name="Yang Xu" userId="2ef8d03b0d59ea36" providerId="LiveId" clId="{A3B062B6-7454-4BD5-9FB8-FD5660058AD8}" dt="2020-05-16T14:27:51.063" v="1012" actId="26606"/>
          <ac:picMkLst>
            <pc:docMk/>
            <pc:sldMk cId="2756408979" sldId="267"/>
            <ac:picMk id="23" creationId="{8DF1CE84-BC06-4E42-A5D4-7B92E327FDF7}"/>
          </ac:picMkLst>
        </pc:picChg>
        <pc:picChg chg="add">
          <ac:chgData name="Yang Xu" userId="2ef8d03b0d59ea36" providerId="LiveId" clId="{A3B062B6-7454-4BD5-9FB8-FD5660058AD8}" dt="2020-05-16T14:27:51.063" v="1012" actId="26606"/>
          <ac:picMkLst>
            <pc:docMk/>
            <pc:sldMk cId="2756408979" sldId="267"/>
            <ac:picMk id="29" creationId="{C0419FA5-A1B5-487F-92D4-03983819F9B9}"/>
          </ac:picMkLst>
        </pc:picChg>
      </pc:sldChg>
    </pc:docChg>
  </pc:docChgLst>
  <pc:docChgLst>
    <pc:chgData name="Xu" userId="2ef8d03b0d59ea36" providerId="LiveId" clId="{E518B18D-5428-4365-9555-839F11353D3A}"/>
    <pc:docChg chg="addSld delSld modSld">
      <pc:chgData name="Xu" userId="2ef8d03b0d59ea36" providerId="LiveId" clId="{E518B18D-5428-4365-9555-839F11353D3A}" dt="2020-06-04T04:15:58.762" v="190"/>
      <pc:docMkLst>
        <pc:docMk/>
      </pc:docMkLst>
      <pc:sldChg chg="del">
        <pc:chgData name="Xu" userId="2ef8d03b0d59ea36" providerId="LiveId" clId="{E518B18D-5428-4365-9555-839F11353D3A}" dt="2020-06-04T04:10:46.552" v="21" actId="47"/>
        <pc:sldMkLst>
          <pc:docMk/>
          <pc:sldMk cId="2512956064" sldId="257"/>
        </pc:sldMkLst>
      </pc:sldChg>
      <pc:sldChg chg="modSp mod">
        <pc:chgData name="Xu" userId="2ef8d03b0d59ea36" providerId="LiveId" clId="{E518B18D-5428-4365-9555-839F11353D3A}" dt="2020-06-04T04:10:41.270" v="20"/>
        <pc:sldMkLst>
          <pc:docMk/>
          <pc:sldMk cId="1936153105" sldId="258"/>
        </pc:sldMkLst>
        <pc:spChg chg="mod">
          <ac:chgData name="Xu" userId="2ef8d03b0d59ea36" providerId="LiveId" clId="{E518B18D-5428-4365-9555-839F11353D3A}" dt="2020-06-04T04:10:41.270" v="20"/>
          <ac:spMkLst>
            <pc:docMk/>
            <pc:sldMk cId="1936153105" sldId="258"/>
            <ac:spMk id="2" creationId="{8FBFDFB1-E3F5-445D-BBAD-3716785BEA40}"/>
          </ac:spMkLst>
        </pc:spChg>
      </pc:sldChg>
      <pc:sldChg chg="del">
        <pc:chgData name="Xu" userId="2ef8d03b0d59ea36" providerId="LiveId" clId="{E518B18D-5428-4365-9555-839F11353D3A}" dt="2020-06-04T04:10:46.552" v="21" actId="47"/>
        <pc:sldMkLst>
          <pc:docMk/>
          <pc:sldMk cId="1503840005" sldId="259"/>
        </pc:sldMkLst>
      </pc:sldChg>
      <pc:sldChg chg="del">
        <pc:chgData name="Xu" userId="2ef8d03b0d59ea36" providerId="LiveId" clId="{E518B18D-5428-4365-9555-839F11353D3A}" dt="2020-06-04T04:10:46.552" v="21" actId="47"/>
        <pc:sldMkLst>
          <pc:docMk/>
          <pc:sldMk cId="3860218374" sldId="260"/>
        </pc:sldMkLst>
      </pc:sldChg>
      <pc:sldChg chg="del">
        <pc:chgData name="Xu" userId="2ef8d03b0d59ea36" providerId="LiveId" clId="{E518B18D-5428-4365-9555-839F11353D3A}" dt="2020-06-04T04:10:46.552" v="21" actId="47"/>
        <pc:sldMkLst>
          <pc:docMk/>
          <pc:sldMk cId="1477368812" sldId="262"/>
        </pc:sldMkLst>
      </pc:sldChg>
      <pc:sldChg chg="del">
        <pc:chgData name="Xu" userId="2ef8d03b0d59ea36" providerId="LiveId" clId="{E518B18D-5428-4365-9555-839F11353D3A}" dt="2020-06-04T04:10:46.552" v="21" actId="47"/>
        <pc:sldMkLst>
          <pc:docMk/>
          <pc:sldMk cId="4135838749" sldId="263"/>
        </pc:sldMkLst>
      </pc:sldChg>
      <pc:sldChg chg="del">
        <pc:chgData name="Xu" userId="2ef8d03b0d59ea36" providerId="LiveId" clId="{E518B18D-5428-4365-9555-839F11353D3A}" dt="2020-06-04T04:10:46.552" v="21" actId="47"/>
        <pc:sldMkLst>
          <pc:docMk/>
          <pc:sldMk cId="336468213" sldId="264"/>
        </pc:sldMkLst>
      </pc:sldChg>
      <pc:sldChg chg="del">
        <pc:chgData name="Xu" userId="2ef8d03b0d59ea36" providerId="LiveId" clId="{E518B18D-5428-4365-9555-839F11353D3A}" dt="2020-06-04T04:10:46.552" v="21" actId="47"/>
        <pc:sldMkLst>
          <pc:docMk/>
          <pc:sldMk cId="3774058869" sldId="265"/>
        </pc:sldMkLst>
      </pc:sldChg>
      <pc:sldChg chg="del">
        <pc:chgData name="Xu" userId="2ef8d03b0d59ea36" providerId="LiveId" clId="{E518B18D-5428-4365-9555-839F11353D3A}" dt="2020-06-04T04:10:46.552" v="21" actId="47"/>
        <pc:sldMkLst>
          <pc:docMk/>
          <pc:sldMk cId="2336223732" sldId="266"/>
        </pc:sldMkLst>
      </pc:sldChg>
      <pc:sldChg chg="addSp delSp modSp new mod">
        <pc:chgData name="Xu" userId="2ef8d03b0d59ea36" providerId="LiveId" clId="{E518B18D-5428-4365-9555-839F11353D3A}" dt="2020-06-04T04:15:58.762" v="190"/>
        <pc:sldMkLst>
          <pc:docMk/>
          <pc:sldMk cId="778569500" sldId="268"/>
        </pc:sldMkLst>
        <pc:spChg chg="mod">
          <ac:chgData name="Xu" userId="2ef8d03b0d59ea36" providerId="LiveId" clId="{E518B18D-5428-4365-9555-839F11353D3A}" dt="2020-06-04T04:15:03.842" v="44"/>
          <ac:spMkLst>
            <pc:docMk/>
            <pc:sldMk cId="778569500" sldId="268"/>
            <ac:spMk id="2" creationId="{CCDAAC46-7CC5-4A5F-AC50-F8F695D7CB23}"/>
          </ac:spMkLst>
        </pc:spChg>
        <pc:spChg chg="mod">
          <ac:chgData name="Xu" userId="2ef8d03b0d59ea36" providerId="LiveId" clId="{E518B18D-5428-4365-9555-839F11353D3A}" dt="2020-06-04T04:15:58.762" v="190"/>
          <ac:spMkLst>
            <pc:docMk/>
            <pc:sldMk cId="778569500" sldId="268"/>
            <ac:spMk id="3" creationId="{D623D3FD-3D24-43F7-BE0C-2C0538408D50}"/>
          </ac:spMkLst>
        </pc:spChg>
        <pc:spChg chg="add del">
          <ac:chgData name="Xu" userId="2ef8d03b0d59ea36" providerId="LiveId" clId="{E518B18D-5428-4365-9555-839F11353D3A}" dt="2020-06-04T04:15:19.470" v="100"/>
          <ac:spMkLst>
            <pc:docMk/>
            <pc:sldMk cId="778569500" sldId="268"/>
            <ac:spMk id="4" creationId="{3E21564D-0927-4E4D-B582-79DBA2A992DD}"/>
          </ac:spMkLst>
        </pc:spChg>
      </pc:sldChg>
    </pc:docChg>
  </pc:docChgLst>
  <pc:docChgLst>
    <pc:chgData name="Yang Xu" userId="2ef8d03b0d59ea36" providerId="LiveId" clId="{33821754-2504-4E6D-A52C-84D8C005FFEF}"/>
    <pc:docChg chg="modSld">
      <pc:chgData name="Yang Xu" userId="2ef8d03b0d59ea36" providerId="LiveId" clId="{33821754-2504-4E6D-A52C-84D8C005FFEF}" dt="2020-07-27T11:40:15.308" v="52" actId="20577"/>
      <pc:docMkLst>
        <pc:docMk/>
      </pc:docMkLst>
      <pc:sldChg chg="modSp mod">
        <pc:chgData name="Yang Xu" userId="2ef8d03b0d59ea36" providerId="LiveId" clId="{33821754-2504-4E6D-A52C-84D8C005FFEF}" dt="2020-07-19T11:31:51.094" v="29" actId="20577"/>
        <pc:sldMkLst>
          <pc:docMk/>
          <pc:sldMk cId="1936153105" sldId="258"/>
        </pc:sldMkLst>
        <pc:spChg chg="mod">
          <ac:chgData name="Yang Xu" userId="2ef8d03b0d59ea36" providerId="LiveId" clId="{33821754-2504-4E6D-A52C-84D8C005FFEF}" dt="2020-07-19T11:31:51.094" v="29" actId="20577"/>
          <ac:spMkLst>
            <pc:docMk/>
            <pc:sldMk cId="1936153105" sldId="258"/>
            <ac:spMk id="2" creationId="{8FBFDFB1-E3F5-445D-BBAD-3716785BEA40}"/>
          </ac:spMkLst>
        </pc:spChg>
      </pc:sldChg>
      <pc:sldChg chg="modSp mod">
        <pc:chgData name="Yang Xu" userId="2ef8d03b0d59ea36" providerId="LiveId" clId="{33821754-2504-4E6D-A52C-84D8C005FFEF}" dt="2020-07-27T11:40:15.308" v="52" actId="20577"/>
        <pc:sldMkLst>
          <pc:docMk/>
          <pc:sldMk cId="4273760690" sldId="268"/>
        </pc:sldMkLst>
        <pc:spChg chg="mod">
          <ac:chgData name="Yang Xu" userId="2ef8d03b0d59ea36" providerId="LiveId" clId="{33821754-2504-4E6D-A52C-84D8C005FFEF}" dt="2020-07-27T11:40:15.308" v="52" actId="20577"/>
          <ac:spMkLst>
            <pc:docMk/>
            <pc:sldMk cId="4273760690" sldId="268"/>
            <ac:spMk id="3" creationId="{DADB0DEC-19E5-49AB-81B9-7F85D4B0E862}"/>
          </ac:spMkLst>
        </pc:spChg>
      </pc:sldChg>
    </pc:docChg>
  </pc:docChgLst>
  <pc:docChgLst>
    <pc:chgData name="Yang Xu" userId="2ef8d03b0d59ea36" providerId="LiveId" clId="{6E093454-305C-4B51-B53E-A6FAA56741BC}"/>
    <pc:docChg chg="undo custSel mod addSld delSld modSld">
      <pc:chgData name="Yang Xu" userId="2ef8d03b0d59ea36" providerId="LiveId" clId="{6E093454-305C-4B51-B53E-A6FAA56741BC}" dt="2020-07-15T12:52:53.901" v="2158"/>
      <pc:docMkLst>
        <pc:docMk/>
      </pc:docMkLst>
      <pc:sldChg chg="modTransition">
        <pc:chgData name="Yang Xu" userId="2ef8d03b0d59ea36" providerId="LiveId" clId="{6E093454-305C-4B51-B53E-A6FAA56741BC}" dt="2020-07-15T12:52:53.901" v="2158"/>
        <pc:sldMkLst>
          <pc:docMk/>
          <pc:sldMk cId="477735695" sldId="256"/>
        </pc:sldMkLst>
      </pc:sldChg>
      <pc:sldChg chg="modSp mod">
        <pc:chgData name="Yang Xu" userId="2ef8d03b0d59ea36" providerId="LiveId" clId="{6E093454-305C-4B51-B53E-A6FAA56741BC}" dt="2020-07-15T12:22:44.257" v="20" actId="20577"/>
        <pc:sldMkLst>
          <pc:docMk/>
          <pc:sldMk cId="1936153105" sldId="258"/>
        </pc:sldMkLst>
        <pc:spChg chg="mod">
          <ac:chgData name="Yang Xu" userId="2ef8d03b0d59ea36" providerId="LiveId" clId="{6E093454-305C-4B51-B53E-A6FAA56741BC}" dt="2020-07-15T12:22:44.257" v="20" actId="20577"/>
          <ac:spMkLst>
            <pc:docMk/>
            <pc:sldMk cId="1936153105" sldId="258"/>
            <ac:spMk id="2" creationId="{8FBFDFB1-E3F5-445D-BBAD-3716785BEA40}"/>
          </ac:spMkLst>
        </pc:spChg>
      </pc:sldChg>
      <pc:sldChg chg="modSp mod">
        <pc:chgData name="Yang Xu" userId="2ef8d03b0d59ea36" providerId="LiveId" clId="{6E093454-305C-4B51-B53E-A6FAA56741BC}" dt="2020-07-15T12:49:56.650" v="2140" actId="20577"/>
        <pc:sldMkLst>
          <pc:docMk/>
          <pc:sldMk cId="2756408979" sldId="267"/>
        </pc:sldMkLst>
        <pc:spChg chg="mod">
          <ac:chgData name="Yang Xu" userId="2ef8d03b0d59ea36" providerId="LiveId" clId="{6E093454-305C-4B51-B53E-A6FAA56741BC}" dt="2020-07-15T12:49:56.650" v="2140" actId="20577"/>
          <ac:spMkLst>
            <pc:docMk/>
            <pc:sldMk cId="2756408979" sldId="267"/>
            <ac:spMk id="4" creationId="{06D1F809-3268-4B61-BA64-3E85D3EA8D33}"/>
          </ac:spMkLst>
        </pc:spChg>
      </pc:sldChg>
      <pc:sldChg chg="del">
        <pc:chgData name="Yang Xu" userId="2ef8d03b0d59ea36" providerId="LiveId" clId="{6E093454-305C-4B51-B53E-A6FAA56741BC}" dt="2020-07-15T12:22:48.743" v="21" actId="47"/>
        <pc:sldMkLst>
          <pc:docMk/>
          <pc:sldMk cId="778569500" sldId="268"/>
        </pc:sldMkLst>
      </pc:sldChg>
      <pc:sldChg chg="modSp new mod modAnim">
        <pc:chgData name="Yang Xu" userId="2ef8d03b0d59ea36" providerId="LiveId" clId="{6E093454-305C-4B51-B53E-A6FAA56741BC}" dt="2020-07-15T12:51:32.214" v="2142"/>
        <pc:sldMkLst>
          <pc:docMk/>
          <pc:sldMk cId="1434511907" sldId="268"/>
        </pc:sldMkLst>
        <pc:spChg chg="mod">
          <ac:chgData name="Yang Xu" userId="2ef8d03b0d59ea36" providerId="LiveId" clId="{6E093454-305C-4B51-B53E-A6FAA56741BC}" dt="2020-07-15T12:24:34.852" v="38" actId="20577"/>
          <ac:spMkLst>
            <pc:docMk/>
            <pc:sldMk cId="1434511907" sldId="268"/>
            <ac:spMk id="2" creationId="{5F1097E6-D1C6-4B49-844A-CF19999B7705}"/>
          </ac:spMkLst>
        </pc:spChg>
        <pc:spChg chg="mod">
          <ac:chgData name="Yang Xu" userId="2ef8d03b0d59ea36" providerId="LiveId" clId="{6E093454-305C-4B51-B53E-A6FAA56741BC}" dt="2020-07-15T12:28:27.261" v="545" actId="20577"/>
          <ac:spMkLst>
            <pc:docMk/>
            <pc:sldMk cId="1434511907" sldId="268"/>
            <ac:spMk id="3" creationId="{60FCA9F2-B8EB-46AE-B98E-87DDCB6780B0}"/>
          </ac:spMkLst>
        </pc:spChg>
      </pc:sldChg>
      <pc:sldChg chg="modSp new mod modAnim">
        <pc:chgData name="Yang Xu" userId="2ef8d03b0d59ea36" providerId="LiveId" clId="{6E093454-305C-4B51-B53E-A6FAA56741BC}" dt="2020-07-15T12:51:38.075" v="2144"/>
        <pc:sldMkLst>
          <pc:docMk/>
          <pc:sldMk cId="1530580922" sldId="269"/>
        </pc:sldMkLst>
        <pc:spChg chg="mod">
          <ac:chgData name="Yang Xu" userId="2ef8d03b0d59ea36" providerId="LiveId" clId="{6E093454-305C-4B51-B53E-A6FAA56741BC}" dt="2020-07-15T12:28:56.786" v="566" actId="20577"/>
          <ac:spMkLst>
            <pc:docMk/>
            <pc:sldMk cId="1530580922" sldId="269"/>
            <ac:spMk id="2" creationId="{2949A4AA-1BE2-474F-8CD6-17765FCBA77C}"/>
          </ac:spMkLst>
        </pc:spChg>
        <pc:spChg chg="mod">
          <ac:chgData name="Yang Xu" userId="2ef8d03b0d59ea36" providerId="LiveId" clId="{6E093454-305C-4B51-B53E-A6FAA56741BC}" dt="2020-07-15T12:29:40.567" v="685" actId="20577"/>
          <ac:spMkLst>
            <pc:docMk/>
            <pc:sldMk cId="1530580922" sldId="269"/>
            <ac:spMk id="3" creationId="{D9881ED1-1A98-4532-BE12-CE036D15B8A6}"/>
          </ac:spMkLst>
        </pc:spChg>
      </pc:sldChg>
      <pc:sldChg chg="del">
        <pc:chgData name="Yang Xu" userId="2ef8d03b0d59ea36" providerId="LiveId" clId="{6E093454-305C-4B51-B53E-A6FAA56741BC}" dt="2020-07-15T12:22:48.743" v="21" actId="47"/>
        <pc:sldMkLst>
          <pc:docMk/>
          <pc:sldMk cId="1873718467" sldId="269"/>
        </pc:sldMkLst>
      </pc:sldChg>
      <pc:sldChg chg="modSp new mod modAnim">
        <pc:chgData name="Yang Xu" userId="2ef8d03b0d59ea36" providerId="LiveId" clId="{6E093454-305C-4B51-B53E-A6FAA56741BC}" dt="2020-07-15T12:51:52.392" v="2147"/>
        <pc:sldMkLst>
          <pc:docMk/>
          <pc:sldMk cId="623297644" sldId="270"/>
        </pc:sldMkLst>
        <pc:spChg chg="mod">
          <ac:chgData name="Yang Xu" userId="2ef8d03b0d59ea36" providerId="LiveId" clId="{6E093454-305C-4B51-B53E-A6FAA56741BC}" dt="2020-07-15T12:31:29.493" v="693" actId="20577"/>
          <ac:spMkLst>
            <pc:docMk/>
            <pc:sldMk cId="623297644" sldId="270"/>
            <ac:spMk id="2" creationId="{5AA84C64-EC57-48F9-9579-78500724891E}"/>
          </ac:spMkLst>
        </pc:spChg>
        <pc:spChg chg="mod">
          <ac:chgData name="Yang Xu" userId="2ef8d03b0d59ea36" providerId="LiveId" clId="{6E093454-305C-4B51-B53E-A6FAA56741BC}" dt="2020-07-15T12:32:40.573" v="833" actId="20577"/>
          <ac:spMkLst>
            <pc:docMk/>
            <pc:sldMk cId="623297644" sldId="270"/>
            <ac:spMk id="3" creationId="{06E9D4FD-7C3C-40A7-86EA-BD957C6D1561}"/>
          </ac:spMkLst>
        </pc:spChg>
      </pc:sldChg>
      <pc:sldChg chg="del">
        <pc:chgData name="Yang Xu" userId="2ef8d03b0d59ea36" providerId="LiveId" clId="{6E093454-305C-4B51-B53E-A6FAA56741BC}" dt="2020-07-15T12:22:48.743" v="21" actId="47"/>
        <pc:sldMkLst>
          <pc:docMk/>
          <pc:sldMk cId="2571275403" sldId="270"/>
        </pc:sldMkLst>
      </pc:sldChg>
      <pc:sldChg chg="modSp new mod modAnim">
        <pc:chgData name="Yang Xu" userId="2ef8d03b0d59ea36" providerId="LiveId" clId="{6E093454-305C-4B51-B53E-A6FAA56741BC}" dt="2020-07-15T12:52:01.856" v="2149"/>
        <pc:sldMkLst>
          <pc:docMk/>
          <pc:sldMk cId="55991947" sldId="271"/>
        </pc:sldMkLst>
        <pc:spChg chg="mod">
          <ac:chgData name="Yang Xu" userId="2ef8d03b0d59ea36" providerId="LiveId" clId="{6E093454-305C-4B51-B53E-A6FAA56741BC}" dt="2020-07-15T12:34:48.470" v="862" actId="20577"/>
          <ac:spMkLst>
            <pc:docMk/>
            <pc:sldMk cId="55991947" sldId="271"/>
            <ac:spMk id="2" creationId="{174E9556-4F72-41E5-AB9D-A8F96D77C976}"/>
          </ac:spMkLst>
        </pc:spChg>
        <pc:spChg chg="mod">
          <ac:chgData name="Yang Xu" userId="2ef8d03b0d59ea36" providerId="LiveId" clId="{6E093454-305C-4B51-B53E-A6FAA56741BC}" dt="2020-07-15T12:35:56.961" v="971" actId="20577"/>
          <ac:spMkLst>
            <pc:docMk/>
            <pc:sldMk cId="55991947" sldId="271"/>
            <ac:spMk id="3" creationId="{3DACAA6A-6441-43E9-8089-2EF12FCE70D0}"/>
          </ac:spMkLst>
        </pc:spChg>
      </pc:sldChg>
      <pc:sldChg chg="del">
        <pc:chgData name="Yang Xu" userId="2ef8d03b0d59ea36" providerId="LiveId" clId="{6E093454-305C-4B51-B53E-A6FAA56741BC}" dt="2020-07-15T12:22:48.743" v="21" actId="47"/>
        <pc:sldMkLst>
          <pc:docMk/>
          <pc:sldMk cId="2394990436" sldId="271"/>
        </pc:sldMkLst>
      </pc:sldChg>
      <pc:sldChg chg="del">
        <pc:chgData name="Yang Xu" userId="2ef8d03b0d59ea36" providerId="LiveId" clId="{6E093454-305C-4B51-B53E-A6FAA56741BC}" dt="2020-07-15T12:22:48.743" v="21" actId="47"/>
        <pc:sldMkLst>
          <pc:docMk/>
          <pc:sldMk cId="275189853" sldId="272"/>
        </pc:sldMkLst>
      </pc:sldChg>
      <pc:sldChg chg="addSp delSp modSp new mod setBg modAnim">
        <pc:chgData name="Yang Xu" userId="2ef8d03b0d59ea36" providerId="LiveId" clId="{6E093454-305C-4B51-B53E-A6FAA56741BC}" dt="2020-07-15T12:52:20.784" v="2153"/>
        <pc:sldMkLst>
          <pc:docMk/>
          <pc:sldMk cId="1451111282" sldId="272"/>
        </pc:sldMkLst>
        <pc:spChg chg="mod">
          <ac:chgData name="Yang Xu" userId="2ef8d03b0d59ea36" providerId="LiveId" clId="{6E093454-305C-4B51-B53E-A6FAA56741BC}" dt="2020-07-15T12:37:47.279" v="1090" actId="26606"/>
          <ac:spMkLst>
            <pc:docMk/>
            <pc:sldMk cId="1451111282" sldId="272"/>
            <ac:spMk id="2" creationId="{DE64307D-6546-4C49-A6F3-323AF6865B4B}"/>
          </ac:spMkLst>
        </pc:spChg>
        <pc:spChg chg="mod">
          <ac:chgData name="Yang Xu" userId="2ef8d03b0d59ea36" providerId="LiveId" clId="{6E093454-305C-4B51-B53E-A6FAA56741BC}" dt="2020-07-15T12:40:07.288" v="1192" actId="20577"/>
          <ac:spMkLst>
            <pc:docMk/>
            <pc:sldMk cId="1451111282" sldId="272"/>
            <ac:spMk id="3" creationId="{7A6514FA-9746-4B01-8852-9B4D9DED08BA}"/>
          </ac:spMkLst>
        </pc:spChg>
        <pc:spChg chg="add del">
          <ac:chgData name="Yang Xu" userId="2ef8d03b0d59ea36" providerId="LiveId" clId="{6E093454-305C-4B51-B53E-A6FAA56741BC}" dt="2020-07-15T12:37:47.279" v="1090" actId="26606"/>
          <ac:spMkLst>
            <pc:docMk/>
            <pc:sldMk cId="1451111282" sldId="272"/>
            <ac:spMk id="14" creationId="{CD913264-54ED-4FC1-AD22-DAD435060D3D}"/>
          </ac:spMkLst>
        </pc:spChg>
        <pc:grpChg chg="add del">
          <ac:chgData name="Yang Xu" userId="2ef8d03b0d59ea36" providerId="LiveId" clId="{6E093454-305C-4B51-B53E-A6FAA56741BC}" dt="2020-07-15T12:37:47.279" v="1090" actId="26606"/>
          <ac:grpSpMkLst>
            <pc:docMk/>
            <pc:sldMk cId="1451111282" sldId="272"/>
            <ac:grpSpMk id="10" creationId="{A00FF9E7-8E46-4DC0-93DA-60BE0E460B25}"/>
          </ac:grpSpMkLst>
        </pc:grpChg>
        <pc:picChg chg="add mod">
          <ac:chgData name="Yang Xu" userId="2ef8d03b0d59ea36" providerId="LiveId" clId="{6E093454-305C-4B51-B53E-A6FAA56741BC}" dt="2020-07-15T12:39:49.229" v="1147" actId="1076"/>
          <ac:picMkLst>
            <pc:docMk/>
            <pc:sldMk cId="1451111282" sldId="272"/>
            <ac:picMk id="4" creationId="{61BA2574-988B-4B44-85A2-41D1CA556E63}"/>
          </ac:picMkLst>
        </pc:picChg>
        <pc:picChg chg="add mod">
          <ac:chgData name="Yang Xu" userId="2ef8d03b0d59ea36" providerId="LiveId" clId="{6E093454-305C-4B51-B53E-A6FAA56741BC}" dt="2020-07-15T12:39:50.656" v="1148" actId="1076"/>
          <ac:picMkLst>
            <pc:docMk/>
            <pc:sldMk cId="1451111282" sldId="272"/>
            <ac:picMk id="5" creationId="{D4A824AC-2942-41FF-B511-4940CE7084C2}"/>
          </ac:picMkLst>
        </pc:picChg>
        <pc:picChg chg="add del">
          <ac:chgData name="Yang Xu" userId="2ef8d03b0d59ea36" providerId="LiveId" clId="{6E093454-305C-4B51-B53E-A6FAA56741BC}" dt="2020-07-15T12:37:47.279" v="1090" actId="26606"/>
          <ac:picMkLst>
            <pc:docMk/>
            <pc:sldMk cId="1451111282" sldId="272"/>
            <ac:picMk id="16" creationId="{8E6B0E65-BA50-47AD-B2B4-9FEB58F4B7E2}"/>
          </ac:picMkLst>
        </pc:picChg>
      </pc:sldChg>
      <pc:sldChg chg="del">
        <pc:chgData name="Yang Xu" userId="2ef8d03b0d59ea36" providerId="LiveId" clId="{6E093454-305C-4B51-B53E-A6FAA56741BC}" dt="2020-07-15T12:22:48.743" v="21" actId="47"/>
        <pc:sldMkLst>
          <pc:docMk/>
          <pc:sldMk cId="626628250" sldId="273"/>
        </pc:sldMkLst>
      </pc:sldChg>
      <pc:sldChg chg="modSp new mod modAnim">
        <pc:chgData name="Yang Xu" userId="2ef8d03b0d59ea36" providerId="LiveId" clId="{6E093454-305C-4B51-B53E-A6FAA56741BC}" dt="2020-07-15T12:52:31.310" v="2154"/>
        <pc:sldMkLst>
          <pc:docMk/>
          <pc:sldMk cId="1702696122" sldId="273"/>
        </pc:sldMkLst>
        <pc:spChg chg="mod">
          <ac:chgData name="Yang Xu" userId="2ef8d03b0d59ea36" providerId="LiveId" clId="{6E093454-305C-4B51-B53E-A6FAA56741BC}" dt="2020-07-15T12:40:32.238" v="1214" actId="20577"/>
          <ac:spMkLst>
            <pc:docMk/>
            <pc:sldMk cId="1702696122" sldId="273"/>
            <ac:spMk id="2" creationId="{77AD3389-8BCC-498A-A06E-4879B1B9C414}"/>
          </ac:spMkLst>
        </pc:spChg>
        <pc:spChg chg="mod">
          <ac:chgData name="Yang Xu" userId="2ef8d03b0d59ea36" providerId="LiveId" clId="{6E093454-305C-4B51-B53E-A6FAA56741BC}" dt="2020-07-15T12:41:24.076" v="1304" actId="20577"/>
          <ac:spMkLst>
            <pc:docMk/>
            <pc:sldMk cId="1702696122" sldId="273"/>
            <ac:spMk id="3" creationId="{F84FF4AB-7E7B-4038-8642-1FC6E1E203BE}"/>
          </ac:spMkLst>
        </pc:spChg>
      </pc:sldChg>
      <pc:sldChg chg="del">
        <pc:chgData name="Yang Xu" userId="2ef8d03b0d59ea36" providerId="LiveId" clId="{6E093454-305C-4B51-B53E-A6FAA56741BC}" dt="2020-07-15T12:22:48.743" v="21" actId="47"/>
        <pc:sldMkLst>
          <pc:docMk/>
          <pc:sldMk cId="2156904290" sldId="274"/>
        </pc:sldMkLst>
      </pc:sldChg>
      <pc:sldChg chg="modSp new mod modAnim">
        <pc:chgData name="Yang Xu" userId="2ef8d03b0d59ea36" providerId="LiveId" clId="{6E093454-305C-4B51-B53E-A6FAA56741BC}" dt="2020-07-15T12:52:34.900" v="2155"/>
        <pc:sldMkLst>
          <pc:docMk/>
          <pc:sldMk cId="3386320862" sldId="274"/>
        </pc:sldMkLst>
        <pc:spChg chg="mod">
          <ac:chgData name="Yang Xu" userId="2ef8d03b0d59ea36" providerId="LiveId" clId="{6E093454-305C-4B51-B53E-A6FAA56741BC}" dt="2020-07-15T12:41:39.214" v="1333" actId="20577"/>
          <ac:spMkLst>
            <pc:docMk/>
            <pc:sldMk cId="3386320862" sldId="274"/>
            <ac:spMk id="2" creationId="{F8966FC4-04AA-42EE-B8BD-DDF2BAD84BB4}"/>
          </ac:spMkLst>
        </pc:spChg>
        <pc:spChg chg="mod">
          <ac:chgData name="Yang Xu" userId="2ef8d03b0d59ea36" providerId="LiveId" clId="{6E093454-305C-4B51-B53E-A6FAA56741BC}" dt="2020-07-15T12:44:27.952" v="1547" actId="20577"/>
          <ac:spMkLst>
            <pc:docMk/>
            <pc:sldMk cId="3386320862" sldId="274"/>
            <ac:spMk id="3" creationId="{BF4EDEB1-8C96-4C70-BCB5-F0666B60D0F3}"/>
          </ac:spMkLst>
        </pc:spChg>
      </pc:sldChg>
      <pc:sldChg chg="del">
        <pc:chgData name="Yang Xu" userId="2ef8d03b0d59ea36" providerId="LiveId" clId="{6E093454-305C-4B51-B53E-A6FAA56741BC}" dt="2020-07-15T12:22:48.743" v="21" actId="47"/>
        <pc:sldMkLst>
          <pc:docMk/>
          <pc:sldMk cId="326552856" sldId="275"/>
        </pc:sldMkLst>
      </pc:sldChg>
      <pc:sldChg chg="modSp new mod modAnim">
        <pc:chgData name="Yang Xu" userId="2ef8d03b0d59ea36" providerId="LiveId" clId="{6E093454-305C-4B51-B53E-A6FAA56741BC}" dt="2020-07-15T12:52:43.481" v="2157"/>
        <pc:sldMkLst>
          <pc:docMk/>
          <pc:sldMk cId="848581131" sldId="275"/>
        </pc:sldMkLst>
        <pc:spChg chg="mod">
          <ac:chgData name="Yang Xu" userId="2ef8d03b0d59ea36" providerId="LiveId" clId="{6E093454-305C-4B51-B53E-A6FAA56741BC}" dt="2020-07-15T12:44:42.993" v="1576" actId="20577"/>
          <ac:spMkLst>
            <pc:docMk/>
            <pc:sldMk cId="848581131" sldId="275"/>
            <ac:spMk id="2" creationId="{900AECA7-93C5-4C2D-AE08-6CF81304F263}"/>
          </ac:spMkLst>
        </pc:spChg>
        <pc:spChg chg="mod">
          <ac:chgData name="Yang Xu" userId="2ef8d03b0d59ea36" providerId="LiveId" clId="{6E093454-305C-4B51-B53E-A6FAA56741BC}" dt="2020-07-15T12:46:31.656" v="1774" actId="20577"/>
          <ac:spMkLst>
            <pc:docMk/>
            <pc:sldMk cId="848581131" sldId="275"/>
            <ac:spMk id="3" creationId="{C77ED4AE-8868-4A07-BFD8-BDE5EDCB2B8E}"/>
          </ac:spMkLst>
        </pc:spChg>
      </pc:sldChg>
      <pc:sldChg chg="del">
        <pc:chgData name="Yang Xu" userId="2ef8d03b0d59ea36" providerId="LiveId" clId="{6E093454-305C-4B51-B53E-A6FAA56741BC}" dt="2020-07-15T12:22:48.743" v="21" actId="47"/>
        <pc:sldMkLst>
          <pc:docMk/>
          <pc:sldMk cId="3970283172" sldId="276"/>
        </pc:sldMkLst>
      </pc:sldChg>
    </pc:docChg>
  </pc:docChgLst>
  <pc:docChgLst>
    <pc:chgData name="Yang Xu" userId="2ef8d03b0d59ea36" providerId="LiveId" clId="{63517BBF-8F39-4ECB-ABC6-C5B2F9AAD6EC}"/>
    <pc:docChg chg="custSel mod addSld delSld modSld">
      <pc:chgData name="Yang Xu" userId="2ef8d03b0d59ea36" providerId="LiveId" clId="{63517BBF-8F39-4ECB-ABC6-C5B2F9AAD6EC}" dt="2020-08-14T13:55:07.687" v="2848"/>
      <pc:docMkLst>
        <pc:docMk/>
      </pc:docMkLst>
      <pc:sldChg chg="modTransition">
        <pc:chgData name="Yang Xu" userId="2ef8d03b0d59ea36" providerId="LiveId" clId="{63517BBF-8F39-4ECB-ABC6-C5B2F9AAD6EC}" dt="2020-08-14T13:53:41.786" v="2826"/>
        <pc:sldMkLst>
          <pc:docMk/>
          <pc:sldMk cId="477735695" sldId="256"/>
        </pc:sldMkLst>
      </pc:sldChg>
      <pc:sldChg chg="modSp mod modTransition">
        <pc:chgData name="Yang Xu" userId="2ef8d03b0d59ea36" providerId="LiveId" clId="{63517BBF-8F39-4ECB-ABC6-C5B2F9AAD6EC}" dt="2020-08-14T13:53:41.786" v="2826"/>
        <pc:sldMkLst>
          <pc:docMk/>
          <pc:sldMk cId="1936153105" sldId="258"/>
        </pc:sldMkLst>
        <pc:spChg chg="mod">
          <ac:chgData name="Yang Xu" userId="2ef8d03b0d59ea36" providerId="LiveId" clId="{63517BBF-8F39-4ECB-ABC6-C5B2F9AAD6EC}" dt="2020-08-14T13:29:09.470" v="6" actId="20577"/>
          <ac:spMkLst>
            <pc:docMk/>
            <pc:sldMk cId="1936153105" sldId="258"/>
            <ac:spMk id="2" creationId="{8FBFDFB1-E3F5-445D-BBAD-3716785BEA40}"/>
          </ac:spMkLst>
        </pc:spChg>
      </pc:sldChg>
      <pc:sldChg chg="modTransition">
        <pc:chgData name="Yang Xu" userId="2ef8d03b0d59ea36" providerId="LiveId" clId="{63517BBF-8F39-4ECB-ABC6-C5B2F9AAD6EC}" dt="2020-08-14T13:53:41.786" v="2826"/>
        <pc:sldMkLst>
          <pc:docMk/>
          <pc:sldMk cId="2756408979" sldId="267"/>
        </pc:sldMkLst>
      </pc:sldChg>
      <pc:sldChg chg="addSp modSp new mod modTransition">
        <pc:chgData name="Yang Xu" userId="2ef8d03b0d59ea36" providerId="LiveId" clId="{63517BBF-8F39-4ECB-ABC6-C5B2F9AAD6EC}" dt="2020-08-14T13:53:41.786" v="2826"/>
        <pc:sldMkLst>
          <pc:docMk/>
          <pc:sldMk cId="2128105957" sldId="268"/>
        </pc:sldMkLst>
        <pc:spChg chg="mod">
          <ac:chgData name="Yang Xu" userId="2ef8d03b0d59ea36" providerId="LiveId" clId="{63517BBF-8F39-4ECB-ABC6-C5B2F9AAD6EC}" dt="2020-08-14T13:29:23.748" v="13" actId="20577"/>
          <ac:spMkLst>
            <pc:docMk/>
            <pc:sldMk cId="2128105957" sldId="268"/>
            <ac:spMk id="2" creationId="{5E9DBF0E-A582-48B2-8285-C74FFA191FBD}"/>
          </ac:spMkLst>
        </pc:spChg>
        <pc:spChg chg="mod">
          <ac:chgData name="Yang Xu" userId="2ef8d03b0d59ea36" providerId="LiveId" clId="{63517BBF-8F39-4ECB-ABC6-C5B2F9AAD6EC}" dt="2020-08-14T13:30:42.194" v="80" actId="20577"/>
          <ac:spMkLst>
            <pc:docMk/>
            <pc:sldMk cId="2128105957" sldId="268"/>
            <ac:spMk id="3" creationId="{FA2EB042-4868-4E2B-8249-630183A66B8D}"/>
          </ac:spMkLst>
        </pc:spChg>
        <pc:picChg chg="add mod">
          <ac:chgData name="Yang Xu" userId="2ef8d03b0d59ea36" providerId="LiveId" clId="{63517BBF-8F39-4ECB-ABC6-C5B2F9AAD6EC}" dt="2020-08-14T13:31:12.016" v="84" actId="1076"/>
          <ac:picMkLst>
            <pc:docMk/>
            <pc:sldMk cId="2128105957" sldId="268"/>
            <ac:picMk id="4" creationId="{80ED89B2-CA23-4546-9BFB-DDD55B692AF9}"/>
          </ac:picMkLst>
        </pc:picChg>
      </pc:sldChg>
      <pc:sldChg chg="del">
        <pc:chgData name="Yang Xu" userId="2ef8d03b0d59ea36" providerId="LiveId" clId="{63517BBF-8F39-4ECB-ABC6-C5B2F9AAD6EC}" dt="2020-08-14T13:29:11.627" v="7" actId="47"/>
        <pc:sldMkLst>
          <pc:docMk/>
          <pc:sldMk cId="3077271174" sldId="268"/>
        </pc:sldMkLst>
      </pc:sldChg>
      <pc:sldChg chg="modSp new mod modTransition modAnim">
        <pc:chgData name="Yang Xu" userId="2ef8d03b0d59ea36" providerId="LiveId" clId="{63517BBF-8F39-4ECB-ABC6-C5B2F9AAD6EC}" dt="2020-08-14T13:54:01.887" v="2830"/>
        <pc:sldMkLst>
          <pc:docMk/>
          <pc:sldMk cId="2397974618" sldId="269"/>
        </pc:sldMkLst>
        <pc:spChg chg="mod">
          <ac:chgData name="Yang Xu" userId="2ef8d03b0d59ea36" providerId="LiveId" clId="{63517BBF-8F39-4ECB-ABC6-C5B2F9AAD6EC}" dt="2020-08-14T13:31:22.158" v="124" actId="20577"/>
          <ac:spMkLst>
            <pc:docMk/>
            <pc:sldMk cId="2397974618" sldId="269"/>
            <ac:spMk id="2" creationId="{E0732CFC-4249-4328-9775-5F8C6795D612}"/>
          </ac:spMkLst>
        </pc:spChg>
        <pc:spChg chg="mod">
          <ac:chgData name="Yang Xu" userId="2ef8d03b0d59ea36" providerId="LiveId" clId="{63517BBF-8F39-4ECB-ABC6-C5B2F9AAD6EC}" dt="2020-08-14T13:53:52.765" v="2828" actId="6549"/>
          <ac:spMkLst>
            <pc:docMk/>
            <pc:sldMk cId="2397974618" sldId="269"/>
            <ac:spMk id="3" creationId="{BB243A67-A2D6-499F-966C-C807993B552A}"/>
          </ac:spMkLst>
        </pc:spChg>
      </pc:sldChg>
      <pc:sldChg chg="modSp new mod modTransition modAnim">
        <pc:chgData name="Yang Xu" userId="2ef8d03b0d59ea36" providerId="LiveId" clId="{63517BBF-8F39-4ECB-ABC6-C5B2F9AAD6EC}" dt="2020-08-14T13:54:13.710" v="2833"/>
        <pc:sldMkLst>
          <pc:docMk/>
          <pc:sldMk cId="3554454690" sldId="270"/>
        </pc:sldMkLst>
        <pc:spChg chg="mod">
          <ac:chgData name="Yang Xu" userId="2ef8d03b0d59ea36" providerId="LiveId" clId="{63517BBF-8F39-4ECB-ABC6-C5B2F9AAD6EC}" dt="2020-08-14T13:33:51.218" v="446" actId="20577"/>
          <ac:spMkLst>
            <pc:docMk/>
            <pc:sldMk cId="3554454690" sldId="270"/>
            <ac:spMk id="2" creationId="{AC10C6C8-2D2F-4EB1-86C9-46249FA08EE2}"/>
          </ac:spMkLst>
        </pc:spChg>
        <pc:spChg chg="mod">
          <ac:chgData name="Yang Xu" userId="2ef8d03b0d59ea36" providerId="LiveId" clId="{63517BBF-8F39-4ECB-ABC6-C5B2F9AAD6EC}" dt="2020-08-14T13:54:07.939" v="2831" actId="12"/>
          <ac:spMkLst>
            <pc:docMk/>
            <pc:sldMk cId="3554454690" sldId="270"/>
            <ac:spMk id="3" creationId="{0D43930B-E6F9-460C-94FA-302F1940CDFC}"/>
          </ac:spMkLst>
        </pc:spChg>
      </pc:sldChg>
      <pc:sldChg chg="modSp new mod modTransition modAnim">
        <pc:chgData name="Yang Xu" userId="2ef8d03b0d59ea36" providerId="LiveId" clId="{63517BBF-8F39-4ECB-ABC6-C5B2F9AAD6EC}" dt="2020-08-14T13:54:18.582" v="2835"/>
        <pc:sldMkLst>
          <pc:docMk/>
          <pc:sldMk cId="3168156583" sldId="271"/>
        </pc:sldMkLst>
        <pc:spChg chg="mod">
          <ac:chgData name="Yang Xu" userId="2ef8d03b0d59ea36" providerId="LiveId" clId="{63517BBF-8F39-4ECB-ABC6-C5B2F9AAD6EC}" dt="2020-08-14T13:34:35.233" v="601" actId="20577"/>
          <ac:spMkLst>
            <pc:docMk/>
            <pc:sldMk cId="3168156583" sldId="271"/>
            <ac:spMk id="2" creationId="{5C62D839-0B1E-425C-9612-E8E7DAF50DD3}"/>
          </ac:spMkLst>
        </pc:spChg>
        <pc:spChg chg="mod">
          <ac:chgData name="Yang Xu" userId="2ef8d03b0d59ea36" providerId="LiveId" clId="{63517BBF-8F39-4ECB-ABC6-C5B2F9AAD6EC}" dt="2020-08-14T13:36:14.729" v="831" actId="20577"/>
          <ac:spMkLst>
            <pc:docMk/>
            <pc:sldMk cId="3168156583" sldId="271"/>
            <ac:spMk id="3" creationId="{846487E1-854C-417D-A21C-84F4E47D9EE4}"/>
          </ac:spMkLst>
        </pc:spChg>
      </pc:sldChg>
      <pc:sldChg chg="modSp new mod modTransition">
        <pc:chgData name="Yang Xu" userId="2ef8d03b0d59ea36" providerId="LiveId" clId="{63517BBF-8F39-4ECB-ABC6-C5B2F9AAD6EC}" dt="2020-08-14T13:53:41.786" v="2826"/>
        <pc:sldMkLst>
          <pc:docMk/>
          <pc:sldMk cId="1493959254" sldId="272"/>
        </pc:sldMkLst>
        <pc:spChg chg="mod">
          <ac:chgData name="Yang Xu" userId="2ef8d03b0d59ea36" providerId="LiveId" clId="{63517BBF-8F39-4ECB-ABC6-C5B2F9AAD6EC}" dt="2020-08-14T13:36:34.382" v="842" actId="20577"/>
          <ac:spMkLst>
            <pc:docMk/>
            <pc:sldMk cId="1493959254" sldId="272"/>
            <ac:spMk id="2" creationId="{59CE5920-DFD9-4AC0-9AF0-93182CC0B353}"/>
          </ac:spMkLst>
        </pc:spChg>
        <pc:spChg chg="mod">
          <ac:chgData name="Yang Xu" userId="2ef8d03b0d59ea36" providerId="LiveId" clId="{63517BBF-8F39-4ECB-ABC6-C5B2F9AAD6EC}" dt="2020-08-14T13:36:53.517" v="917" actId="20577"/>
          <ac:spMkLst>
            <pc:docMk/>
            <pc:sldMk cId="1493959254" sldId="272"/>
            <ac:spMk id="3" creationId="{52166959-C245-4BB8-BC5B-922EFFD1660D}"/>
          </ac:spMkLst>
        </pc:spChg>
      </pc:sldChg>
      <pc:sldChg chg="addSp modSp new mod modTransition modAnim">
        <pc:chgData name="Yang Xu" userId="2ef8d03b0d59ea36" providerId="LiveId" clId="{63517BBF-8F39-4ECB-ABC6-C5B2F9AAD6EC}" dt="2020-08-14T13:54:33.143" v="2839"/>
        <pc:sldMkLst>
          <pc:docMk/>
          <pc:sldMk cId="2539922666" sldId="273"/>
        </pc:sldMkLst>
        <pc:spChg chg="mod">
          <ac:chgData name="Yang Xu" userId="2ef8d03b0d59ea36" providerId="LiveId" clId="{63517BBF-8F39-4ECB-ABC6-C5B2F9AAD6EC}" dt="2020-08-14T13:37:22.154" v="963" actId="20577"/>
          <ac:spMkLst>
            <pc:docMk/>
            <pc:sldMk cId="2539922666" sldId="273"/>
            <ac:spMk id="2" creationId="{CFAFE07E-2C2B-43F1-8D94-C10923451A6D}"/>
          </ac:spMkLst>
        </pc:spChg>
        <pc:spChg chg="mod">
          <ac:chgData name="Yang Xu" userId="2ef8d03b0d59ea36" providerId="LiveId" clId="{63517BBF-8F39-4ECB-ABC6-C5B2F9AAD6EC}" dt="2020-08-14T13:41:10.562" v="1451" actId="20577"/>
          <ac:spMkLst>
            <pc:docMk/>
            <pc:sldMk cId="2539922666" sldId="273"/>
            <ac:spMk id="3" creationId="{EEBFB099-5695-4BFC-97C0-E87957E1468A}"/>
          </ac:spMkLst>
        </pc:spChg>
        <pc:picChg chg="add mod">
          <ac:chgData name="Yang Xu" userId="2ef8d03b0d59ea36" providerId="LiveId" clId="{63517BBF-8F39-4ECB-ABC6-C5B2F9AAD6EC}" dt="2020-08-14T13:40:54.603" v="1373" actId="1076"/>
          <ac:picMkLst>
            <pc:docMk/>
            <pc:sldMk cId="2539922666" sldId="273"/>
            <ac:picMk id="4" creationId="{B805A991-2D2F-4805-B874-6654C776EA0A}"/>
          </ac:picMkLst>
        </pc:picChg>
      </pc:sldChg>
      <pc:sldChg chg="modSp new mod modTransition modAnim">
        <pc:chgData name="Yang Xu" userId="2ef8d03b0d59ea36" providerId="LiveId" clId="{63517BBF-8F39-4ECB-ABC6-C5B2F9AAD6EC}" dt="2020-08-14T13:54:39.701" v="2841"/>
        <pc:sldMkLst>
          <pc:docMk/>
          <pc:sldMk cId="1321334293" sldId="274"/>
        </pc:sldMkLst>
        <pc:spChg chg="mod">
          <ac:chgData name="Yang Xu" userId="2ef8d03b0d59ea36" providerId="LiveId" clId="{63517BBF-8F39-4ECB-ABC6-C5B2F9AAD6EC}" dt="2020-08-14T13:41:18.222" v="1465" actId="20577"/>
          <ac:spMkLst>
            <pc:docMk/>
            <pc:sldMk cId="1321334293" sldId="274"/>
            <ac:spMk id="2" creationId="{B76E389F-1D9A-448E-918E-3ADE2F872C74}"/>
          </ac:spMkLst>
        </pc:spChg>
        <pc:spChg chg="mod">
          <ac:chgData name="Yang Xu" userId="2ef8d03b0d59ea36" providerId="LiveId" clId="{63517BBF-8F39-4ECB-ABC6-C5B2F9AAD6EC}" dt="2020-08-14T13:42:19.801" v="1519" actId="20577"/>
          <ac:spMkLst>
            <pc:docMk/>
            <pc:sldMk cId="1321334293" sldId="274"/>
            <ac:spMk id="3" creationId="{B9F6A778-574D-4D01-AA2C-CA78909E1618}"/>
          </ac:spMkLst>
        </pc:spChg>
      </pc:sldChg>
      <pc:sldChg chg="modSp new mod modTransition modAnim">
        <pc:chgData name="Yang Xu" userId="2ef8d03b0d59ea36" providerId="LiveId" clId="{63517BBF-8F39-4ECB-ABC6-C5B2F9AAD6EC}" dt="2020-08-14T13:54:52.384" v="2844"/>
        <pc:sldMkLst>
          <pc:docMk/>
          <pc:sldMk cId="2924319967" sldId="275"/>
        </pc:sldMkLst>
        <pc:spChg chg="mod">
          <ac:chgData name="Yang Xu" userId="2ef8d03b0d59ea36" providerId="LiveId" clId="{63517BBF-8F39-4ECB-ABC6-C5B2F9AAD6EC}" dt="2020-08-14T13:42:28.525" v="1530" actId="20577"/>
          <ac:spMkLst>
            <pc:docMk/>
            <pc:sldMk cId="2924319967" sldId="275"/>
            <ac:spMk id="2" creationId="{EEA7338E-E910-4CC1-8AF8-C4FF97CEED1F}"/>
          </ac:spMkLst>
        </pc:spChg>
        <pc:spChg chg="mod">
          <ac:chgData name="Yang Xu" userId="2ef8d03b0d59ea36" providerId="LiveId" clId="{63517BBF-8F39-4ECB-ABC6-C5B2F9AAD6EC}" dt="2020-08-14T13:54:45.682" v="2842" actId="12"/>
          <ac:spMkLst>
            <pc:docMk/>
            <pc:sldMk cId="2924319967" sldId="275"/>
            <ac:spMk id="3" creationId="{1FD4661F-5A08-411A-91D1-D5C58A7BBF9C}"/>
          </ac:spMkLst>
        </pc:spChg>
      </pc:sldChg>
      <pc:sldChg chg="modSp new mod modTransition modAnim">
        <pc:chgData name="Yang Xu" userId="2ef8d03b0d59ea36" providerId="LiveId" clId="{63517BBF-8F39-4ECB-ABC6-C5B2F9AAD6EC}" dt="2020-08-14T13:54:57.420" v="2846"/>
        <pc:sldMkLst>
          <pc:docMk/>
          <pc:sldMk cId="2067697956" sldId="276"/>
        </pc:sldMkLst>
        <pc:spChg chg="mod">
          <ac:chgData name="Yang Xu" userId="2ef8d03b0d59ea36" providerId="LiveId" clId="{63517BBF-8F39-4ECB-ABC6-C5B2F9AAD6EC}" dt="2020-08-14T13:43:22.233" v="1697" actId="20577"/>
          <ac:spMkLst>
            <pc:docMk/>
            <pc:sldMk cId="2067697956" sldId="276"/>
            <ac:spMk id="2" creationId="{360DC8EF-6503-4F08-885A-13934ECC57D9}"/>
          </ac:spMkLst>
        </pc:spChg>
        <pc:spChg chg="mod">
          <ac:chgData name="Yang Xu" userId="2ef8d03b0d59ea36" providerId="LiveId" clId="{63517BBF-8F39-4ECB-ABC6-C5B2F9AAD6EC}" dt="2020-08-14T13:46:24.099" v="2277" actId="20577"/>
          <ac:spMkLst>
            <pc:docMk/>
            <pc:sldMk cId="2067697956" sldId="276"/>
            <ac:spMk id="3" creationId="{E4B86C06-70E5-4CD6-807D-0B8EC0F48816}"/>
          </ac:spMkLst>
        </pc:spChg>
      </pc:sldChg>
      <pc:sldChg chg="modSp new mod modTransition">
        <pc:chgData name="Yang Xu" userId="2ef8d03b0d59ea36" providerId="LiveId" clId="{63517BBF-8F39-4ECB-ABC6-C5B2F9AAD6EC}" dt="2020-08-14T13:53:41.786" v="2826"/>
        <pc:sldMkLst>
          <pc:docMk/>
          <pc:sldMk cId="935160179" sldId="277"/>
        </pc:sldMkLst>
        <pc:spChg chg="mod">
          <ac:chgData name="Yang Xu" userId="2ef8d03b0d59ea36" providerId="LiveId" clId="{63517BBF-8F39-4ECB-ABC6-C5B2F9AAD6EC}" dt="2020-08-14T13:46:30.995" v="2292" actId="20577"/>
          <ac:spMkLst>
            <pc:docMk/>
            <pc:sldMk cId="935160179" sldId="277"/>
            <ac:spMk id="2" creationId="{1F5AC770-61FE-4FCC-9445-E70ADDE7B65A}"/>
          </ac:spMkLst>
        </pc:spChg>
        <pc:spChg chg="mod">
          <ac:chgData name="Yang Xu" userId="2ef8d03b0d59ea36" providerId="LiveId" clId="{63517BBF-8F39-4ECB-ABC6-C5B2F9AAD6EC}" dt="2020-08-14T13:46:40.003" v="2304" actId="20577"/>
          <ac:spMkLst>
            <pc:docMk/>
            <pc:sldMk cId="935160179" sldId="277"/>
            <ac:spMk id="3" creationId="{686ECE74-8C0B-41F6-99DE-E1D167ADA21A}"/>
          </ac:spMkLst>
        </pc:spChg>
      </pc:sldChg>
      <pc:sldChg chg="modSp new mod modTransition">
        <pc:chgData name="Yang Xu" userId="2ef8d03b0d59ea36" providerId="LiveId" clId="{63517BBF-8F39-4ECB-ABC6-C5B2F9AAD6EC}" dt="2020-08-14T13:53:41.786" v="2826"/>
        <pc:sldMkLst>
          <pc:docMk/>
          <pc:sldMk cId="210441647" sldId="278"/>
        </pc:sldMkLst>
        <pc:spChg chg="mod">
          <ac:chgData name="Yang Xu" userId="2ef8d03b0d59ea36" providerId="LiveId" clId="{63517BBF-8F39-4ECB-ABC6-C5B2F9AAD6EC}" dt="2020-08-14T13:46:46.125" v="2313" actId="20577"/>
          <ac:spMkLst>
            <pc:docMk/>
            <pc:sldMk cId="210441647" sldId="278"/>
            <ac:spMk id="2" creationId="{DD69F82F-C004-4538-A55D-8305521D9CC8}"/>
          </ac:spMkLst>
        </pc:spChg>
        <pc:spChg chg="mod">
          <ac:chgData name="Yang Xu" userId="2ef8d03b0d59ea36" providerId="LiveId" clId="{63517BBF-8F39-4ECB-ABC6-C5B2F9AAD6EC}" dt="2020-08-14T13:47:18.114" v="2424" actId="20577"/>
          <ac:spMkLst>
            <pc:docMk/>
            <pc:sldMk cId="210441647" sldId="278"/>
            <ac:spMk id="3" creationId="{5D43B46D-1ECB-4827-BEA4-AB071A2121D4}"/>
          </ac:spMkLst>
        </pc:spChg>
      </pc:sldChg>
      <pc:sldChg chg="addSp modSp new mod modTransition setBg modAnim">
        <pc:chgData name="Yang Xu" userId="2ef8d03b0d59ea36" providerId="LiveId" clId="{63517BBF-8F39-4ECB-ABC6-C5B2F9AAD6EC}" dt="2020-08-14T13:55:07.687" v="2848"/>
        <pc:sldMkLst>
          <pc:docMk/>
          <pc:sldMk cId="2949800692" sldId="279"/>
        </pc:sldMkLst>
        <pc:spChg chg="mod">
          <ac:chgData name="Yang Xu" userId="2ef8d03b0d59ea36" providerId="LiveId" clId="{63517BBF-8F39-4ECB-ABC6-C5B2F9AAD6EC}" dt="2020-08-14T13:49:22.929" v="2659" actId="26606"/>
          <ac:spMkLst>
            <pc:docMk/>
            <pc:sldMk cId="2949800692" sldId="279"/>
            <ac:spMk id="2" creationId="{02502394-96BB-4222-8906-F3ED9E4D9FB7}"/>
          </ac:spMkLst>
        </pc:spChg>
        <pc:spChg chg="mod">
          <ac:chgData name="Yang Xu" userId="2ef8d03b0d59ea36" providerId="LiveId" clId="{63517BBF-8F39-4ECB-ABC6-C5B2F9AAD6EC}" dt="2020-08-14T13:50:44.616" v="2824" actId="27636"/>
          <ac:spMkLst>
            <pc:docMk/>
            <pc:sldMk cId="2949800692" sldId="279"/>
            <ac:spMk id="3" creationId="{587AA17C-E880-42C7-9015-2DEF1623664F}"/>
          </ac:spMkLst>
        </pc:spChg>
        <pc:spChg chg="add">
          <ac:chgData name="Yang Xu" userId="2ef8d03b0d59ea36" providerId="LiveId" clId="{63517BBF-8F39-4ECB-ABC6-C5B2F9AAD6EC}" dt="2020-08-14T13:49:22.929" v="2659" actId="26606"/>
          <ac:spMkLst>
            <pc:docMk/>
            <pc:sldMk cId="2949800692" sldId="279"/>
            <ac:spMk id="9" creationId="{8DCA3673-CDE4-40C5-9FA8-F89874CFBA73}"/>
          </ac:spMkLst>
        </pc:spChg>
        <pc:spChg chg="add">
          <ac:chgData name="Yang Xu" userId="2ef8d03b0d59ea36" providerId="LiveId" clId="{63517BBF-8F39-4ECB-ABC6-C5B2F9AAD6EC}" dt="2020-08-14T13:49:22.929" v="2659" actId="26606"/>
          <ac:spMkLst>
            <pc:docMk/>
            <pc:sldMk cId="2949800692" sldId="279"/>
            <ac:spMk id="13" creationId="{0FFFD040-32A9-4D2B-86CA-599D030A4161}"/>
          </ac:spMkLst>
        </pc:spChg>
        <pc:spChg chg="add">
          <ac:chgData name="Yang Xu" userId="2ef8d03b0d59ea36" providerId="LiveId" clId="{63517BBF-8F39-4ECB-ABC6-C5B2F9AAD6EC}" dt="2020-08-14T13:49:22.929" v="2659" actId="26606"/>
          <ac:spMkLst>
            <pc:docMk/>
            <pc:sldMk cId="2949800692" sldId="279"/>
            <ac:spMk id="15" creationId="{863205CA-B7FF-4C25-A4C8-3BBBCE19D950}"/>
          </ac:spMkLst>
        </pc:spChg>
        <pc:picChg chg="add mod">
          <ac:chgData name="Yang Xu" userId="2ef8d03b0d59ea36" providerId="LiveId" clId="{63517BBF-8F39-4ECB-ABC6-C5B2F9AAD6EC}" dt="2020-08-14T13:49:22.929" v="2659" actId="26606"/>
          <ac:picMkLst>
            <pc:docMk/>
            <pc:sldMk cId="2949800692" sldId="279"/>
            <ac:picMk id="4" creationId="{534A9A81-0FC7-48B5-B94F-576CCB28F4AC}"/>
          </ac:picMkLst>
        </pc:picChg>
        <pc:picChg chg="add">
          <ac:chgData name="Yang Xu" userId="2ef8d03b0d59ea36" providerId="LiveId" clId="{63517BBF-8F39-4ECB-ABC6-C5B2F9AAD6EC}" dt="2020-08-14T13:49:22.929" v="2659" actId="26606"/>
          <ac:picMkLst>
            <pc:docMk/>
            <pc:sldMk cId="2949800692" sldId="279"/>
            <ac:picMk id="11" creationId="{95756E8F-499C-4533-BBE8-309C3E8D985C}"/>
          </ac:picMkLst>
        </pc:picChg>
        <pc:picChg chg="add">
          <ac:chgData name="Yang Xu" userId="2ef8d03b0d59ea36" providerId="LiveId" clId="{63517BBF-8F39-4ECB-ABC6-C5B2F9AAD6EC}" dt="2020-08-14T13:49:22.929" v="2659" actId="26606"/>
          <ac:picMkLst>
            <pc:docMk/>
            <pc:sldMk cId="2949800692" sldId="279"/>
            <ac:picMk id="17" creationId="{306E3F32-3C1A-4B6E-AF26-8A15A788560F}"/>
          </ac:picMkLst>
        </pc:picChg>
      </pc:sldChg>
      <pc:sldChg chg="modSp new del mod">
        <pc:chgData name="Yang Xu" userId="2ef8d03b0d59ea36" providerId="LiveId" clId="{63517BBF-8F39-4ECB-ABC6-C5B2F9AAD6EC}" dt="2020-08-14T13:50:50.551" v="2825" actId="47"/>
        <pc:sldMkLst>
          <pc:docMk/>
          <pc:sldMk cId="2513761770" sldId="280"/>
        </pc:sldMkLst>
        <pc:spChg chg="mod">
          <ac:chgData name="Yang Xu" userId="2ef8d03b0d59ea36" providerId="LiveId" clId="{63517BBF-8F39-4ECB-ABC6-C5B2F9AAD6EC}" dt="2020-08-14T13:49:46.786" v="2674" actId="20577"/>
          <ac:spMkLst>
            <pc:docMk/>
            <pc:sldMk cId="2513761770" sldId="280"/>
            <ac:spMk id="2" creationId="{35BDD5C2-E2FB-4DA5-9F08-214752A80F73}"/>
          </ac:spMkLst>
        </pc:spChg>
        <pc:spChg chg="mod">
          <ac:chgData name="Yang Xu" userId="2ef8d03b0d59ea36" providerId="LiveId" clId="{63517BBF-8F39-4ECB-ABC6-C5B2F9AAD6EC}" dt="2020-08-14T13:50:37.880" v="2819" actId="21"/>
          <ac:spMkLst>
            <pc:docMk/>
            <pc:sldMk cId="2513761770" sldId="280"/>
            <ac:spMk id="3" creationId="{6B626106-FAF1-4A3E-AB5F-A685667152AD}"/>
          </ac:spMkLst>
        </pc:spChg>
      </pc:sldChg>
    </pc:docChg>
  </pc:docChgLst>
  <pc:docChgLst>
    <pc:chgData name="Yang Xu" userId="2ef8d03b0d59ea36" providerId="LiveId" clId="{F8D5E5A4-AD22-45F1-87B1-BA0335B19D10}"/>
    <pc:docChg chg="undo redo custSel addSld delSld modSld">
      <pc:chgData name="Yang Xu" userId="2ef8d03b0d59ea36" providerId="LiveId" clId="{F8D5E5A4-AD22-45F1-87B1-BA0335B19D10}" dt="2020-08-05T12:52:10.025" v="3524" actId="20577"/>
      <pc:docMkLst>
        <pc:docMk/>
      </pc:docMkLst>
      <pc:sldChg chg="modTransition">
        <pc:chgData name="Yang Xu" userId="2ef8d03b0d59ea36" providerId="LiveId" clId="{F8D5E5A4-AD22-45F1-87B1-BA0335B19D10}" dt="2020-08-05T11:31:18.636" v="3197"/>
        <pc:sldMkLst>
          <pc:docMk/>
          <pc:sldMk cId="477735695" sldId="256"/>
        </pc:sldMkLst>
      </pc:sldChg>
      <pc:sldChg chg="modSp mod modTransition">
        <pc:chgData name="Yang Xu" userId="2ef8d03b0d59ea36" providerId="LiveId" clId="{F8D5E5A4-AD22-45F1-87B1-BA0335B19D10}" dt="2020-08-05T11:31:18.636" v="3197"/>
        <pc:sldMkLst>
          <pc:docMk/>
          <pc:sldMk cId="1936153105" sldId="258"/>
        </pc:sldMkLst>
        <pc:spChg chg="mod">
          <ac:chgData name="Yang Xu" userId="2ef8d03b0d59ea36" providerId="LiveId" clId="{F8D5E5A4-AD22-45F1-87B1-BA0335B19D10}" dt="2020-08-04T12:15:08.954" v="16" actId="20577"/>
          <ac:spMkLst>
            <pc:docMk/>
            <pc:sldMk cId="1936153105" sldId="258"/>
            <ac:spMk id="2" creationId="{8FBFDFB1-E3F5-445D-BBAD-3716785BEA40}"/>
          </ac:spMkLst>
        </pc:spChg>
      </pc:sldChg>
      <pc:sldChg chg="modTransition">
        <pc:chgData name="Yang Xu" userId="2ef8d03b0d59ea36" providerId="LiveId" clId="{F8D5E5A4-AD22-45F1-87B1-BA0335B19D10}" dt="2020-08-05T11:31:18.636" v="3197"/>
        <pc:sldMkLst>
          <pc:docMk/>
          <pc:sldMk cId="2756408979" sldId="267"/>
        </pc:sldMkLst>
      </pc:sldChg>
      <pc:sldChg chg="addSp modSp mod modTransition modAnim">
        <pc:chgData name="Yang Xu" userId="2ef8d03b0d59ea36" providerId="LiveId" clId="{F8D5E5A4-AD22-45F1-87B1-BA0335B19D10}" dt="2020-08-05T11:31:46.267" v="3202"/>
        <pc:sldMkLst>
          <pc:docMk/>
          <pc:sldMk cId="783046806" sldId="268"/>
        </pc:sldMkLst>
        <pc:spChg chg="mod">
          <ac:chgData name="Yang Xu" userId="2ef8d03b0d59ea36" providerId="LiveId" clId="{F8D5E5A4-AD22-45F1-87B1-BA0335B19D10}" dt="2020-08-04T12:20:08.553" v="58" actId="20577"/>
          <ac:spMkLst>
            <pc:docMk/>
            <pc:sldMk cId="783046806" sldId="268"/>
            <ac:spMk id="2" creationId="{B8D8FEDE-C73C-4C20-A89C-D5408F355DA5}"/>
          </ac:spMkLst>
        </pc:spChg>
        <pc:spChg chg="mod">
          <ac:chgData name="Yang Xu" userId="2ef8d03b0d59ea36" providerId="LiveId" clId="{F8D5E5A4-AD22-45F1-87B1-BA0335B19D10}" dt="2020-08-04T12:21:48.804" v="132" actId="20577"/>
          <ac:spMkLst>
            <pc:docMk/>
            <pc:sldMk cId="783046806" sldId="268"/>
            <ac:spMk id="3" creationId="{D51A374E-0341-4654-97A1-5B2DE570558A}"/>
          </ac:spMkLst>
        </pc:spChg>
        <pc:picChg chg="add mod">
          <ac:chgData name="Yang Xu" userId="2ef8d03b0d59ea36" providerId="LiveId" clId="{F8D5E5A4-AD22-45F1-87B1-BA0335B19D10}" dt="2020-08-04T12:21:54.407" v="135" actId="14100"/>
          <ac:picMkLst>
            <pc:docMk/>
            <pc:sldMk cId="783046806" sldId="268"/>
            <ac:picMk id="4" creationId="{C5C700B0-BC90-449A-B6D4-58BADD326181}"/>
          </ac:picMkLst>
        </pc:picChg>
        <pc:picChg chg="add mod">
          <ac:chgData name="Yang Xu" userId="2ef8d03b0d59ea36" providerId="LiveId" clId="{F8D5E5A4-AD22-45F1-87B1-BA0335B19D10}" dt="2020-08-04T12:21:58.362" v="136" actId="14100"/>
          <ac:picMkLst>
            <pc:docMk/>
            <pc:sldMk cId="783046806" sldId="268"/>
            <ac:picMk id="5" creationId="{53FBAF77-21F2-4BD1-A840-535491F910E0}"/>
          </ac:picMkLst>
        </pc:picChg>
      </pc:sldChg>
      <pc:sldChg chg="addSp modSp new mod modTransition modAnim">
        <pc:chgData name="Yang Xu" userId="2ef8d03b0d59ea36" providerId="LiveId" clId="{F8D5E5A4-AD22-45F1-87B1-BA0335B19D10}" dt="2020-08-05T11:32:11.201" v="3209"/>
        <pc:sldMkLst>
          <pc:docMk/>
          <pc:sldMk cId="2002892560" sldId="269"/>
        </pc:sldMkLst>
        <pc:spChg chg="mod">
          <ac:chgData name="Yang Xu" userId="2ef8d03b0d59ea36" providerId="LiveId" clId="{F8D5E5A4-AD22-45F1-87B1-BA0335B19D10}" dt="2020-08-04T12:30:15.471" v="448" actId="20577"/>
          <ac:spMkLst>
            <pc:docMk/>
            <pc:sldMk cId="2002892560" sldId="269"/>
            <ac:spMk id="2" creationId="{2E4530F9-796F-4CC5-8AB5-AE1EB7731EAD}"/>
          </ac:spMkLst>
        </pc:spChg>
        <pc:spChg chg="mod">
          <ac:chgData name="Yang Xu" userId="2ef8d03b0d59ea36" providerId="LiveId" clId="{F8D5E5A4-AD22-45F1-87B1-BA0335B19D10}" dt="2020-08-04T12:30:36.873" v="489" actId="20577"/>
          <ac:spMkLst>
            <pc:docMk/>
            <pc:sldMk cId="2002892560" sldId="269"/>
            <ac:spMk id="3" creationId="{59954EF1-05BD-4025-A8F4-0DDBDC492677}"/>
          </ac:spMkLst>
        </pc:spChg>
        <pc:picChg chg="add mod">
          <ac:chgData name="Yang Xu" userId="2ef8d03b0d59ea36" providerId="LiveId" clId="{F8D5E5A4-AD22-45F1-87B1-BA0335B19D10}" dt="2020-08-04T12:30:42.519" v="492" actId="1076"/>
          <ac:picMkLst>
            <pc:docMk/>
            <pc:sldMk cId="2002892560" sldId="269"/>
            <ac:picMk id="4" creationId="{7A07DF6E-BE0D-4928-A29A-5FD251BB50E0}"/>
          </ac:picMkLst>
        </pc:picChg>
        <pc:picChg chg="add mod">
          <ac:chgData name="Yang Xu" userId="2ef8d03b0d59ea36" providerId="LiveId" clId="{F8D5E5A4-AD22-45F1-87B1-BA0335B19D10}" dt="2020-08-04T12:30:39.909" v="490" actId="1076"/>
          <ac:picMkLst>
            <pc:docMk/>
            <pc:sldMk cId="2002892560" sldId="269"/>
            <ac:picMk id="5" creationId="{9C0B228D-6217-42DB-9EC6-B10F78CC43BD}"/>
          </ac:picMkLst>
        </pc:picChg>
        <pc:picChg chg="add mod">
          <ac:chgData name="Yang Xu" userId="2ef8d03b0d59ea36" providerId="LiveId" clId="{F8D5E5A4-AD22-45F1-87B1-BA0335B19D10}" dt="2020-08-04T12:30:43.826" v="493" actId="1076"/>
          <ac:picMkLst>
            <pc:docMk/>
            <pc:sldMk cId="2002892560" sldId="269"/>
            <ac:picMk id="6" creationId="{1C7EF720-371A-4802-990F-856D31BC7DE2}"/>
          </ac:picMkLst>
        </pc:picChg>
        <pc:picChg chg="add mod">
          <ac:chgData name="Yang Xu" userId="2ef8d03b0d59ea36" providerId="LiveId" clId="{F8D5E5A4-AD22-45F1-87B1-BA0335B19D10}" dt="2020-08-04T12:30:45.745" v="494" actId="1076"/>
          <ac:picMkLst>
            <pc:docMk/>
            <pc:sldMk cId="2002892560" sldId="269"/>
            <ac:picMk id="7" creationId="{BCD9B236-F15E-48E7-988E-54BF1018C4FF}"/>
          </ac:picMkLst>
        </pc:picChg>
      </pc:sldChg>
      <pc:sldChg chg="del">
        <pc:chgData name="Yang Xu" userId="2ef8d03b0d59ea36" providerId="LiveId" clId="{F8D5E5A4-AD22-45F1-87B1-BA0335B19D10}" dt="2020-08-04T12:19:36.722" v="17" actId="47"/>
        <pc:sldMkLst>
          <pc:docMk/>
          <pc:sldMk cId="2036528988" sldId="269"/>
        </pc:sldMkLst>
      </pc:sldChg>
      <pc:sldChg chg="del">
        <pc:chgData name="Yang Xu" userId="2ef8d03b0d59ea36" providerId="LiveId" clId="{F8D5E5A4-AD22-45F1-87B1-BA0335B19D10}" dt="2020-08-04T12:19:36.722" v="17" actId="47"/>
        <pc:sldMkLst>
          <pc:docMk/>
          <pc:sldMk cId="928182014" sldId="270"/>
        </pc:sldMkLst>
      </pc:sldChg>
      <pc:sldChg chg="modSp new mod modTransition">
        <pc:chgData name="Yang Xu" userId="2ef8d03b0d59ea36" providerId="LiveId" clId="{F8D5E5A4-AD22-45F1-87B1-BA0335B19D10}" dt="2020-08-05T11:31:18.636" v="3197"/>
        <pc:sldMkLst>
          <pc:docMk/>
          <pc:sldMk cId="1315511803" sldId="270"/>
        </pc:sldMkLst>
        <pc:spChg chg="mod">
          <ac:chgData name="Yang Xu" userId="2ef8d03b0d59ea36" providerId="LiveId" clId="{F8D5E5A4-AD22-45F1-87B1-BA0335B19D10}" dt="2020-08-04T12:31:09.657" v="505" actId="20577"/>
          <ac:spMkLst>
            <pc:docMk/>
            <pc:sldMk cId="1315511803" sldId="270"/>
            <ac:spMk id="2" creationId="{E797CD13-40A3-419C-8615-D427A57BCBCC}"/>
          </ac:spMkLst>
        </pc:spChg>
        <pc:spChg chg="mod">
          <ac:chgData name="Yang Xu" userId="2ef8d03b0d59ea36" providerId="LiveId" clId="{F8D5E5A4-AD22-45F1-87B1-BA0335B19D10}" dt="2020-08-04T12:31:45.868" v="712" actId="20577"/>
          <ac:spMkLst>
            <pc:docMk/>
            <pc:sldMk cId="1315511803" sldId="270"/>
            <ac:spMk id="3" creationId="{201DE7B9-8A63-4DAF-8E12-37812A3AB879}"/>
          </ac:spMkLst>
        </pc:spChg>
      </pc:sldChg>
      <pc:sldChg chg="addSp delSp modSp new mod modTransition modAnim">
        <pc:chgData name="Yang Xu" userId="2ef8d03b0d59ea36" providerId="LiveId" clId="{F8D5E5A4-AD22-45F1-87B1-BA0335B19D10}" dt="2020-08-05T11:53:44.979" v="3253" actId="20577"/>
        <pc:sldMkLst>
          <pc:docMk/>
          <pc:sldMk cId="537703483" sldId="271"/>
        </pc:sldMkLst>
        <pc:spChg chg="mod">
          <ac:chgData name="Yang Xu" userId="2ef8d03b0d59ea36" providerId="LiveId" clId="{F8D5E5A4-AD22-45F1-87B1-BA0335B19D10}" dt="2020-08-04T12:33:23.475" v="730" actId="20577"/>
          <ac:spMkLst>
            <pc:docMk/>
            <pc:sldMk cId="537703483" sldId="271"/>
            <ac:spMk id="2" creationId="{B616F68B-063B-4034-AAF4-D7F5FEF4ED07}"/>
          </ac:spMkLst>
        </pc:spChg>
        <pc:spChg chg="mod">
          <ac:chgData name="Yang Xu" userId="2ef8d03b0d59ea36" providerId="LiveId" clId="{F8D5E5A4-AD22-45F1-87B1-BA0335B19D10}" dt="2020-08-05T11:53:44.979" v="3253" actId="20577"/>
          <ac:spMkLst>
            <pc:docMk/>
            <pc:sldMk cId="537703483" sldId="271"/>
            <ac:spMk id="3" creationId="{3A116BF1-8F81-491E-B2C9-08A5AF01270B}"/>
          </ac:spMkLst>
        </pc:spChg>
        <pc:spChg chg="add">
          <ac:chgData name="Yang Xu" userId="2ef8d03b0d59ea36" providerId="LiveId" clId="{F8D5E5A4-AD22-45F1-87B1-BA0335B19D10}" dt="2020-08-04T12:48:09.301" v="941"/>
          <ac:spMkLst>
            <pc:docMk/>
            <pc:sldMk cId="537703483" sldId="271"/>
            <ac:spMk id="4" creationId="{EDC9E4F4-EEE4-47F3-8CEA-F82AA2628325}"/>
          </ac:spMkLst>
        </pc:spChg>
        <pc:spChg chg="add del mod">
          <ac:chgData name="Yang Xu" userId="2ef8d03b0d59ea36" providerId="LiveId" clId="{F8D5E5A4-AD22-45F1-87B1-BA0335B19D10}" dt="2020-08-04T12:48:11.960" v="943"/>
          <ac:spMkLst>
            <pc:docMk/>
            <pc:sldMk cId="537703483" sldId="271"/>
            <ac:spMk id="5" creationId="{692AB880-CC72-4A93-B73D-67BE4C845346}"/>
          </ac:spMkLst>
        </pc:spChg>
        <pc:picChg chg="add mod">
          <ac:chgData name="Yang Xu" userId="2ef8d03b0d59ea36" providerId="LiveId" clId="{F8D5E5A4-AD22-45F1-87B1-BA0335B19D10}" dt="2020-08-04T12:48:29.664" v="953" actId="1036"/>
          <ac:picMkLst>
            <pc:docMk/>
            <pc:sldMk cId="537703483" sldId="271"/>
            <ac:picMk id="1026" creationId="{E740CA55-5F2C-4106-8064-890684605CA0}"/>
          </ac:picMkLst>
        </pc:picChg>
        <pc:picChg chg="add del mod">
          <ac:chgData name="Yang Xu" userId="2ef8d03b0d59ea36" providerId="LiveId" clId="{F8D5E5A4-AD22-45F1-87B1-BA0335B19D10}" dt="2020-08-04T12:48:11.960" v="943"/>
          <ac:picMkLst>
            <pc:docMk/>
            <pc:sldMk cId="537703483" sldId="271"/>
            <ac:picMk id="1028" creationId="{A473A63A-A1DD-4553-8F34-FFB2E09406EF}"/>
          </ac:picMkLst>
        </pc:picChg>
      </pc:sldChg>
      <pc:sldChg chg="del">
        <pc:chgData name="Yang Xu" userId="2ef8d03b0d59ea36" providerId="LiveId" clId="{F8D5E5A4-AD22-45F1-87B1-BA0335B19D10}" dt="2020-08-04T12:19:36.722" v="17" actId="47"/>
        <pc:sldMkLst>
          <pc:docMk/>
          <pc:sldMk cId="2342920956" sldId="271"/>
        </pc:sldMkLst>
      </pc:sldChg>
      <pc:sldChg chg="addSp modSp new mod modTransition modAnim">
        <pc:chgData name="Yang Xu" userId="2ef8d03b0d59ea36" providerId="LiveId" clId="{F8D5E5A4-AD22-45F1-87B1-BA0335B19D10}" dt="2020-08-05T11:32:37.073" v="3214"/>
        <pc:sldMkLst>
          <pc:docMk/>
          <pc:sldMk cId="2109220293" sldId="272"/>
        </pc:sldMkLst>
        <pc:spChg chg="mod">
          <ac:chgData name="Yang Xu" userId="2ef8d03b0d59ea36" providerId="LiveId" clId="{F8D5E5A4-AD22-45F1-87B1-BA0335B19D10}" dt="2020-08-04T12:51:36.541" v="1325" actId="20577"/>
          <ac:spMkLst>
            <pc:docMk/>
            <pc:sldMk cId="2109220293" sldId="272"/>
            <ac:spMk id="2" creationId="{6438C172-ABDF-4987-94ED-3E2A8C796F23}"/>
          </ac:spMkLst>
        </pc:spChg>
        <pc:spChg chg="mod">
          <ac:chgData name="Yang Xu" userId="2ef8d03b0d59ea36" providerId="LiveId" clId="{F8D5E5A4-AD22-45F1-87B1-BA0335B19D10}" dt="2020-08-04T12:56:30.590" v="1615" actId="21"/>
          <ac:spMkLst>
            <pc:docMk/>
            <pc:sldMk cId="2109220293" sldId="272"/>
            <ac:spMk id="3" creationId="{DC54E594-8D8A-4217-BDE3-4282B9C41AA3}"/>
          </ac:spMkLst>
        </pc:spChg>
        <pc:picChg chg="add mod">
          <ac:chgData name="Yang Xu" userId="2ef8d03b0d59ea36" providerId="LiveId" clId="{F8D5E5A4-AD22-45F1-87B1-BA0335B19D10}" dt="2020-08-04T12:55:24.181" v="1524" actId="14100"/>
          <ac:picMkLst>
            <pc:docMk/>
            <pc:sldMk cId="2109220293" sldId="272"/>
            <ac:picMk id="4" creationId="{6D87E128-5878-4724-9D7C-1CFB034D45AE}"/>
          </ac:picMkLst>
        </pc:picChg>
      </pc:sldChg>
      <pc:sldChg chg="del">
        <pc:chgData name="Yang Xu" userId="2ef8d03b0d59ea36" providerId="LiveId" clId="{F8D5E5A4-AD22-45F1-87B1-BA0335B19D10}" dt="2020-08-04T12:19:36.722" v="17" actId="47"/>
        <pc:sldMkLst>
          <pc:docMk/>
          <pc:sldMk cId="2685482674" sldId="272"/>
        </pc:sldMkLst>
      </pc:sldChg>
      <pc:sldChg chg="del">
        <pc:chgData name="Yang Xu" userId="2ef8d03b0d59ea36" providerId="LiveId" clId="{F8D5E5A4-AD22-45F1-87B1-BA0335B19D10}" dt="2020-08-04T12:19:36.722" v="17" actId="47"/>
        <pc:sldMkLst>
          <pc:docMk/>
          <pc:sldMk cId="808381187" sldId="273"/>
        </pc:sldMkLst>
      </pc:sldChg>
      <pc:sldChg chg="modSp new mod modTransition modAnim">
        <pc:chgData name="Yang Xu" userId="2ef8d03b0d59ea36" providerId="LiveId" clId="{F8D5E5A4-AD22-45F1-87B1-BA0335B19D10}" dt="2020-08-05T11:32:45.527" v="3216"/>
        <pc:sldMkLst>
          <pc:docMk/>
          <pc:sldMk cId="2242501478" sldId="273"/>
        </pc:sldMkLst>
        <pc:spChg chg="mod">
          <ac:chgData name="Yang Xu" userId="2ef8d03b0d59ea36" providerId="LiveId" clId="{F8D5E5A4-AD22-45F1-87B1-BA0335B19D10}" dt="2020-08-04T12:56:34.592" v="1622" actId="20577"/>
          <ac:spMkLst>
            <pc:docMk/>
            <pc:sldMk cId="2242501478" sldId="273"/>
            <ac:spMk id="2" creationId="{CBC4B1D4-2E7D-401B-A786-1AE3ABC2B939}"/>
          </ac:spMkLst>
        </pc:spChg>
        <pc:spChg chg="mod">
          <ac:chgData name="Yang Xu" userId="2ef8d03b0d59ea36" providerId="LiveId" clId="{F8D5E5A4-AD22-45F1-87B1-BA0335B19D10}" dt="2020-08-04T12:57:21.921" v="1752" actId="20577"/>
          <ac:spMkLst>
            <pc:docMk/>
            <pc:sldMk cId="2242501478" sldId="273"/>
            <ac:spMk id="3" creationId="{8AF4F9A5-DD3D-447C-81E9-9E72725F97B0}"/>
          </ac:spMkLst>
        </pc:spChg>
      </pc:sldChg>
      <pc:sldChg chg="addSp modSp new mod modTransition modAnim">
        <pc:chgData name="Yang Xu" userId="2ef8d03b0d59ea36" providerId="LiveId" clId="{F8D5E5A4-AD22-45F1-87B1-BA0335B19D10}" dt="2020-08-05T11:33:07.027" v="3223"/>
        <pc:sldMkLst>
          <pc:docMk/>
          <pc:sldMk cId="553900304" sldId="274"/>
        </pc:sldMkLst>
        <pc:spChg chg="mod">
          <ac:chgData name="Yang Xu" userId="2ef8d03b0d59ea36" providerId="LiveId" clId="{F8D5E5A4-AD22-45F1-87B1-BA0335B19D10}" dt="2020-08-04T12:57:48.274" v="1758" actId="20577"/>
          <ac:spMkLst>
            <pc:docMk/>
            <pc:sldMk cId="553900304" sldId="274"/>
            <ac:spMk id="2" creationId="{5F2C3633-CCBF-4C07-A5AB-B7D53191F6C2}"/>
          </ac:spMkLst>
        </pc:spChg>
        <pc:spChg chg="mod">
          <ac:chgData name="Yang Xu" userId="2ef8d03b0d59ea36" providerId="LiveId" clId="{F8D5E5A4-AD22-45F1-87B1-BA0335B19D10}" dt="2020-08-04T13:01:19.860" v="2095"/>
          <ac:spMkLst>
            <pc:docMk/>
            <pc:sldMk cId="553900304" sldId="274"/>
            <ac:spMk id="3" creationId="{16BD9A4A-1178-44E4-A527-4DE572143F55}"/>
          </ac:spMkLst>
        </pc:spChg>
        <pc:picChg chg="add mod">
          <ac:chgData name="Yang Xu" userId="2ef8d03b0d59ea36" providerId="LiveId" clId="{F8D5E5A4-AD22-45F1-87B1-BA0335B19D10}" dt="2020-08-04T12:59:35.709" v="1914" actId="1076"/>
          <ac:picMkLst>
            <pc:docMk/>
            <pc:sldMk cId="553900304" sldId="274"/>
            <ac:picMk id="4" creationId="{E46FFDBD-04D5-45A7-A067-F8523A7B7A89}"/>
          </ac:picMkLst>
        </pc:picChg>
        <pc:picChg chg="add mod">
          <ac:chgData name="Yang Xu" userId="2ef8d03b0d59ea36" providerId="LiveId" clId="{F8D5E5A4-AD22-45F1-87B1-BA0335B19D10}" dt="2020-08-04T13:01:49.542" v="2101" actId="1076"/>
          <ac:picMkLst>
            <pc:docMk/>
            <pc:sldMk cId="553900304" sldId="274"/>
            <ac:picMk id="5" creationId="{0A0E49D2-DA1D-4E27-A762-00521234FD40}"/>
          </ac:picMkLst>
        </pc:picChg>
      </pc:sldChg>
      <pc:sldChg chg="del">
        <pc:chgData name="Yang Xu" userId="2ef8d03b0d59ea36" providerId="LiveId" clId="{F8D5E5A4-AD22-45F1-87B1-BA0335B19D10}" dt="2020-08-04T12:19:36.722" v="17" actId="47"/>
        <pc:sldMkLst>
          <pc:docMk/>
          <pc:sldMk cId="738374853" sldId="274"/>
        </pc:sldMkLst>
      </pc:sldChg>
      <pc:sldChg chg="addSp delSp modSp new mod modTransition modAnim">
        <pc:chgData name="Yang Xu" userId="2ef8d03b0d59ea36" providerId="LiveId" clId="{F8D5E5A4-AD22-45F1-87B1-BA0335B19D10}" dt="2020-08-05T11:33:17.908" v="3225"/>
        <pc:sldMkLst>
          <pc:docMk/>
          <pc:sldMk cId="2330105225" sldId="275"/>
        </pc:sldMkLst>
        <pc:spChg chg="mod">
          <ac:chgData name="Yang Xu" userId="2ef8d03b0d59ea36" providerId="LiveId" clId="{F8D5E5A4-AD22-45F1-87B1-BA0335B19D10}" dt="2020-08-04T13:02:37.040" v="2112" actId="20577"/>
          <ac:spMkLst>
            <pc:docMk/>
            <pc:sldMk cId="2330105225" sldId="275"/>
            <ac:spMk id="2" creationId="{23333016-9897-45E3-9E7C-F1DA4FA8E382}"/>
          </ac:spMkLst>
        </pc:spChg>
        <pc:spChg chg="mod">
          <ac:chgData name="Yang Xu" userId="2ef8d03b0d59ea36" providerId="LiveId" clId="{F8D5E5A4-AD22-45F1-87B1-BA0335B19D10}" dt="2020-08-04T13:04:02.743" v="2236" actId="20577"/>
          <ac:spMkLst>
            <pc:docMk/>
            <pc:sldMk cId="2330105225" sldId="275"/>
            <ac:spMk id="3" creationId="{847B8DAA-2819-4DC5-87FC-8D987D0D2632}"/>
          </ac:spMkLst>
        </pc:spChg>
        <pc:spChg chg="add del">
          <ac:chgData name="Yang Xu" userId="2ef8d03b0d59ea36" providerId="LiveId" clId="{F8D5E5A4-AD22-45F1-87B1-BA0335B19D10}" dt="2020-08-04T13:03:17.723" v="2185"/>
          <ac:spMkLst>
            <pc:docMk/>
            <pc:sldMk cId="2330105225" sldId="275"/>
            <ac:spMk id="4" creationId="{539C57AC-91F1-40B3-A558-31DD8514D155}"/>
          </ac:spMkLst>
        </pc:spChg>
        <pc:spChg chg="add del">
          <ac:chgData name="Yang Xu" userId="2ef8d03b0d59ea36" providerId="LiveId" clId="{F8D5E5A4-AD22-45F1-87B1-BA0335B19D10}" dt="2020-08-04T13:03:19.717" v="2187"/>
          <ac:spMkLst>
            <pc:docMk/>
            <pc:sldMk cId="2330105225" sldId="275"/>
            <ac:spMk id="5" creationId="{C6C15362-E2B6-4B06-9316-FAAD8A29D2AB}"/>
          </ac:spMkLst>
        </pc:spChg>
        <pc:picChg chg="add del">
          <ac:chgData name="Yang Xu" userId="2ef8d03b0d59ea36" providerId="LiveId" clId="{F8D5E5A4-AD22-45F1-87B1-BA0335B19D10}" dt="2020-08-04T13:03:17.723" v="2185"/>
          <ac:picMkLst>
            <pc:docMk/>
            <pc:sldMk cId="2330105225" sldId="275"/>
            <ac:picMk id="2050" creationId="{D9722CC7-CD77-4ED1-97D5-CD1D1DFD0B9F}"/>
          </ac:picMkLst>
        </pc:picChg>
        <pc:picChg chg="add del">
          <ac:chgData name="Yang Xu" userId="2ef8d03b0d59ea36" providerId="LiveId" clId="{F8D5E5A4-AD22-45F1-87B1-BA0335B19D10}" dt="2020-08-04T13:03:19.717" v="2187"/>
          <ac:picMkLst>
            <pc:docMk/>
            <pc:sldMk cId="2330105225" sldId="275"/>
            <ac:picMk id="2052" creationId="{B745BBCA-CEBF-45F5-911B-90436F7A4354}"/>
          </ac:picMkLst>
        </pc:picChg>
        <pc:picChg chg="add mod">
          <ac:chgData name="Yang Xu" userId="2ef8d03b0d59ea36" providerId="LiveId" clId="{F8D5E5A4-AD22-45F1-87B1-BA0335B19D10}" dt="2020-08-04T13:03:50.310" v="2197" actId="1076"/>
          <ac:picMkLst>
            <pc:docMk/>
            <pc:sldMk cId="2330105225" sldId="275"/>
            <ac:picMk id="2054" creationId="{EBADAAE4-DC5E-4E0E-BABB-4A31A58912EA}"/>
          </ac:picMkLst>
        </pc:picChg>
      </pc:sldChg>
      <pc:sldChg chg="del">
        <pc:chgData name="Yang Xu" userId="2ef8d03b0d59ea36" providerId="LiveId" clId="{F8D5E5A4-AD22-45F1-87B1-BA0335B19D10}" dt="2020-08-04T12:19:36.722" v="17" actId="47"/>
        <pc:sldMkLst>
          <pc:docMk/>
          <pc:sldMk cId="3931703046" sldId="275"/>
        </pc:sldMkLst>
      </pc:sldChg>
      <pc:sldChg chg="addSp modSp new mod modTransition modAnim">
        <pc:chgData name="Yang Xu" userId="2ef8d03b0d59ea36" providerId="LiveId" clId="{F8D5E5A4-AD22-45F1-87B1-BA0335B19D10}" dt="2020-08-05T11:33:28.066" v="3228"/>
        <pc:sldMkLst>
          <pc:docMk/>
          <pc:sldMk cId="989716306" sldId="276"/>
        </pc:sldMkLst>
        <pc:spChg chg="mod">
          <ac:chgData name="Yang Xu" userId="2ef8d03b0d59ea36" providerId="LiveId" clId="{F8D5E5A4-AD22-45F1-87B1-BA0335B19D10}" dt="2020-08-04T13:05:00.718" v="2244" actId="20577"/>
          <ac:spMkLst>
            <pc:docMk/>
            <pc:sldMk cId="989716306" sldId="276"/>
            <ac:spMk id="2" creationId="{D32B542A-7226-45B4-90FF-C009DFAAD0BF}"/>
          </ac:spMkLst>
        </pc:spChg>
        <pc:spChg chg="mod">
          <ac:chgData name="Yang Xu" userId="2ef8d03b0d59ea36" providerId="LiveId" clId="{F8D5E5A4-AD22-45F1-87B1-BA0335B19D10}" dt="2020-08-04T13:05:25.604" v="2354" actId="20577"/>
          <ac:spMkLst>
            <pc:docMk/>
            <pc:sldMk cId="989716306" sldId="276"/>
            <ac:spMk id="3" creationId="{ECA7AB90-DE82-4060-93D1-B40A37B22386}"/>
          </ac:spMkLst>
        </pc:spChg>
        <pc:picChg chg="add mod">
          <ac:chgData name="Yang Xu" userId="2ef8d03b0d59ea36" providerId="LiveId" clId="{F8D5E5A4-AD22-45F1-87B1-BA0335B19D10}" dt="2020-08-04T13:07:08.128" v="2362" actId="1076"/>
          <ac:picMkLst>
            <pc:docMk/>
            <pc:sldMk cId="989716306" sldId="276"/>
            <ac:picMk id="4" creationId="{7416E6E4-A1A9-4F1F-A9EB-BB561625A13A}"/>
          </ac:picMkLst>
        </pc:picChg>
        <pc:picChg chg="add mod">
          <ac:chgData name="Yang Xu" userId="2ef8d03b0d59ea36" providerId="LiveId" clId="{F8D5E5A4-AD22-45F1-87B1-BA0335B19D10}" dt="2020-08-04T13:07:10.461" v="2363" actId="1076"/>
          <ac:picMkLst>
            <pc:docMk/>
            <pc:sldMk cId="989716306" sldId="276"/>
            <ac:picMk id="5" creationId="{3763E6CF-0A87-473D-841B-4CBB25AE638B}"/>
          </ac:picMkLst>
        </pc:picChg>
      </pc:sldChg>
      <pc:sldChg chg="del">
        <pc:chgData name="Yang Xu" userId="2ef8d03b0d59ea36" providerId="LiveId" clId="{F8D5E5A4-AD22-45F1-87B1-BA0335B19D10}" dt="2020-08-04T12:19:36.722" v="17" actId="47"/>
        <pc:sldMkLst>
          <pc:docMk/>
          <pc:sldMk cId="3430274778" sldId="276"/>
        </pc:sldMkLst>
      </pc:sldChg>
      <pc:sldChg chg="del">
        <pc:chgData name="Yang Xu" userId="2ef8d03b0d59ea36" providerId="LiveId" clId="{F8D5E5A4-AD22-45F1-87B1-BA0335B19D10}" dt="2020-08-04T12:19:36.722" v="17" actId="47"/>
        <pc:sldMkLst>
          <pc:docMk/>
          <pc:sldMk cId="2847847739" sldId="277"/>
        </pc:sldMkLst>
      </pc:sldChg>
      <pc:sldChg chg="addSp delSp modSp new mod modTransition">
        <pc:chgData name="Yang Xu" userId="2ef8d03b0d59ea36" providerId="LiveId" clId="{F8D5E5A4-AD22-45F1-87B1-BA0335B19D10}" dt="2020-08-05T11:31:18.636" v="3197"/>
        <pc:sldMkLst>
          <pc:docMk/>
          <pc:sldMk cId="3825930580" sldId="277"/>
        </pc:sldMkLst>
        <pc:spChg chg="mod">
          <ac:chgData name="Yang Xu" userId="2ef8d03b0d59ea36" providerId="LiveId" clId="{F8D5E5A4-AD22-45F1-87B1-BA0335B19D10}" dt="2020-08-04T13:07:28.880" v="2374" actId="20577"/>
          <ac:spMkLst>
            <pc:docMk/>
            <pc:sldMk cId="3825930580" sldId="277"/>
            <ac:spMk id="2" creationId="{DED16D68-954F-4866-97A7-8678E0FD8E44}"/>
          </ac:spMkLst>
        </pc:spChg>
        <pc:spChg chg="mod">
          <ac:chgData name="Yang Xu" userId="2ef8d03b0d59ea36" providerId="LiveId" clId="{F8D5E5A4-AD22-45F1-87B1-BA0335B19D10}" dt="2020-08-04T13:08:10.810" v="2455" actId="20577"/>
          <ac:spMkLst>
            <pc:docMk/>
            <pc:sldMk cId="3825930580" sldId="277"/>
            <ac:spMk id="3" creationId="{E910C578-0D20-4177-8AF6-504D6AC25D48}"/>
          </ac:spMkLst>
        </pc:spChg>
        <pc:spChg chg="add del">
          <ac:chgData name="Yang Xu" userId="2ef8d03b0d59ea36" providerId="LiveId" clId="{F8D5E5A4-AD22-45F1-87B1-BA0335B19D10}" dt="2020-08-04T13:07:46.844" v="2405"/>
          <ac:spMkLst>
            <pc:docMk/>
            <pc:sldMk cId="3825930580" sldId="277"/>
            <ac:spMk id="5" creationId="{8488D29D-432B-4511-9F87-CE226832A63E}"/>
          </ac:spMkLst>
        </pc:spChg>
        <pc:spChg chg="add del mod">
          <ac:chgData name="Yang Xu" userId="2ef8d03b0d59ea36" providerId="LiveId" clId="{F8D5E5A4-AD22-45F1-87B1-BA0335B19D10}" dt="2020-08-04T13:07:46.008" v="2403"/>
          <ac:spMkLst>
            <pc:docMk/>
            <pc:sldMk cId="3825930580" sldId="277"/>
            <ac:spMk id="6" creationId="{24A99871-2D32-41EE-B383-91310EFFE3FC}"/>
          </ac:spMkLst>
        </pc:spChg>
        <pc:spChg chg="add del mod">
          <ac:chgData name="Yang Xu" userId="2ef8d03b0d59ea36" providerId="LiveId" clId="{F8D5E5A4-AD22-45F1-87B1-BA0335B19D10}" dt="2020-08-04T13:07:52.412" v="2407"/>
          <ac:spMkLst>
            <pc:docMk/>
            <pc:sldMk cId="3825930580" sldId="277"/>
            <ac:spMk id="7" creationId="{6ADC0606-A3C4-4C52-B007-7D4FB3A50359}"/>
          </ac:spMkLst>
        </pc:spChg>
        <pc:picChg chg="add del">
          <ac:chgData name="Yang Xu" userId="2ef8d03b0d59ea36" providerId="LiveId" clId="{F8D5E5A4-AD22-45F1-87B1-BA0335B19D10}" dt="2020-08-04T13:07:35.679" v="2399"/>
          <ac:picMkLst>
            <pc:docMk/>
            <pc:sldMk cId="3825930580" sldId="277"/>
            <ac:picMk id="4" creationId="{683264C6-7AB6-472A-A832-E99167E9CC77}"/>
          </ac:picMkLst>
        </pc:picChg>
      </pc:sldChg>
      <pc:sldChg chg="modTransition modAnim">
        <pc:chgData name="Yang Xu" userId="2ef8d03b0d59ea36" providerId="LiveId" clId="{F8D5E5A4-AD22-45F1-87B1-BA0335B19D10}" dt="2020-08-05T11:33:35.013" v="3229"/>
        <pc:sldMkLst>
          <pc:docMk/>
          <pc:sldMk cId="1126165415" sldId="278"/>
        </pc:sldMkLst>
      </pc:sldChg>
      <pc:sldChg chg="modSp modTransition">
        <pc:chgData name="Yang Xu" userId="2ef8d03b0d59ea36" providerId="LiveId" clId="{F8D5E5A4-AD22-45F1-87B1-BA0335B19D10}" dt="2020-08-05T11:33:46.298" v="3233" actId="313"/>
        <pc:sldMkLst>
          <pc:docMk/>
          <pc:sldMk cId="3834017406" sldId="279"/>
        </pc:sldMkLst>
        <pc:spChg chg="mod">
          <ac:chgData name="Yang Xu" userId="2ef8d03b0d59ea36" providerId="LiveId" clId="{F8D5E5A4-AD22-45F1-87B1-BA0335B19D10}" dt="2020-08-05T11:33:46.298" v="3233" actId="313"/>
          <ac:spMkLst>
            <pc:docMk/>
            <pc:sldMk cId="3834017406" sldId="279"/>
            <ac:spMk id="3" creationId="{6201E46F-04AA-42F8-9F60-C98730E56E8D}"/>
          </ac:spMkLst>
        </pc:spChg>
      </pc:sldChg>
      <pc:sldChg chg="modTransition modAnim">
        <pc:chgData name="Yang Xu" userId="2ef8d03b0d59ea36" providerId="LiveId" clId="{F8D5E5A4-AD22-45F1-87B1-BA0335B19D10}" dt="2020-08-05T11:33:55.382" v="3234"/>
        <pc:sldMkLst>
          <pc:docMk/>
          <pc:sldMk cId="1138120898" sldId="280"/>
        </pc:sldMkLst>
      </pc:sldChg>
      <pc:sldChg chg="modSp mod modTransition modAnim">
        <pc:chgData name="Yang Xu" userId="2ef8d03b0d59ea36" providerId="LiveId" clId="{F8D5E5A4-AD22-45F1-87B1-BA0335B19D10}" dt="2020-08-05T12:25:01.772" v="3265" actId="20577"/>
        <pc:sldMkLst>
          <pc:docMk/>
          <pc:sldMk cId="1053249179" sldId="281"/>
        </pc:sldMkLst>
        <pc:spChg chg="mod">
          <ac:chgData name="Yang Xu" userId="2ef8d03b0d59ea36" providerId="LiveId" clId="{F8D5E5A4-AD22-45F1-87B1-BA0335B19D10}" dt="2020-08-05T12:25:01.772" v="3265" actId="20577"/>
          <ac:spMkLst>
            <pc:docMk/>
            <pc:sldMk cId="1053249179" sldId="281"/>
            <ac:spMk id="3" creationId="{0DFFCFD9-0386-444C-A5F2-3D7E8E943DB3}"/>
          </ac:spMkLst>
        </pc:spChg>
      </pc:sldChg>
      <pc:sldChg chg="modTransition modAnim">
        <pc:chgData name="Yang Xu" userId="2ef8d03b0d59ea36" providerId="LiveId" clId="{F8D5E5A4-AD22-45F1-87B1-BA0335B19D10}" dt="2020-08-05T12:26:22.186" v="3266"/>
        <pc:sldMkLst>
          <pc:docMk/>
          <pc:sldMk cId="1847731568" sldId="282"/>
        </pc:sldMkLst>
      </pc:sldChg>
      <pc:sldChg chg="addSp delSp modSp mod modTransition modAnim">
        <pc:chgData name="Yang Xu" userId="2ef8d03b0d59ea36" providerId="LiveId" clId="{F8D5E5A4-AD22-45F1-87B1-BA0335B19D10}" dt="2020-08-05T12:31:15.605" v="3267"/>
        <pc:sldMkLst>
          <pc:docMk/>
          <pc:sldMk cId="669499050" sldId="283"/>
        </pc:sldMkLst>
        <pc:spChg chg="mod">
          <ac:chgData name="Yang Xu" userId="2ef8d03b0d59ea36" providerId="LiveId" clId="{F8D5E5A4-AD22-45F1-87B1-BA0335B19D10}" dt="2020-08-05T11:29:19.505" v="3100" actId="20577"/>
          <ac:spMkLst>
            <pc:docMk/>
            <pc:sldMk cId="669499050" sldId="283"/>
            <ac:spMk id="3" creationId="{8B60CABF-1A8A-4462-A673-7C6C13F8926A}"/>
          </ac:spMkLst>
        </pc:spChg>
        <pc:spChg chg="add del">
          <ac:chgData name="Yang Xu" userId="2ef8d03b0d59ea36" providerId="LiveId" clId="{F8D5E5A4-AD22-45F1-87B1-BA0335B19D10}" dt="2020-08-05T11:28:20.663" v="2969"/>
          <ac:spMkLst>
            <pc:docMk/>
            <pc:sldMk cId="669499050" sldId="283"/>
            <ac:spMk id="4" creationId="{5EB494CA-6536-474D-9CB6-F3C23DE733F0}"/>
          </ac:spMkLst>
        </pc:spChg>
      </pc:sldChg>
      <pc:sldChg chg="addSp modSp new mod modTransition modAnim">
        <pc:chgData name="Yang Xu" userId="2ef8d03b0d59ea36" providerId="LiveId" clId="{F8D5E5A4-AD22-45F1-87B1-BA0335B19D10}" dt="2020-08-05T11:34:30.025" v="3242"/>
        <pc:sldMkLst>
          <pc:docMk/>
          <pc:sldMk cId="1991684000" sldId="284"/>
        </pc:sldMkLst>
        <pc:spChg chg="mod">
          <ac:chgData name="Yang Xu" userId="2ef8d03b0d59ea36" providerId="LiveId" clId="{F8D5E5A4-AD22-45F1-87B1-BA0335B19D10}" dt="2020-08-05T11:29:32.817" v="3111" actId="20577"/>
          <ac:spMkLst>
            <pc:docMk/>
            <pc:sldMk cId="1991684000" sldId="284"/>
            <ac:spMk id="2" creationId="{B6129C54-1A3C-4FA8-ACA3-520F4A89D331}"/>
          </ac:spMkLst>
        </pc:spChg>
        <pc:spChg chg="mod">
          <ac:chgData name="Yang Xu" userId="2ef8d03b0d59ea36" providerId="LiveId" clId="{F8D5E5A4-AD22-45F1-87B1-BA0335B19D10}" dt="2020-08-05T11:30:56.485" v="3193" actId="1076"/>
          <ac:spMkLst>
            <pc:docMk/>
            <pc:sldMk cId="1991684000" sldId="284"/>
            <ac:spMk id="3" creationId="{62129089-1752-4455-844E-10B6647F4149}"/>
          </ac:spMkLst>
        </pc:spChg>
        <pc:picChg chg="add mod">
          <ac:chgData name="Yang Xu" userId="2ef8d03b0d59ea36" providerId="LiveId" clId="{F8D5E5A4-AD22-45F1-87B1-BA0335B19D10}" dt="2020-08-05T11:30:59.791" v="3195" actId="1076"/>
          <ac:picMkLst>
            <pc:docMk/>
            <pc:sldMk cId="1991684000" sldId="284"/>
            <ac:picMk id="4" creationId="{297B96A2-3FA6-4971-B320-4967948A9EDF}"/>
          </ac:picMkLst>
        </pc:picChg>
        <pc:picChg chg="add mod">
          <ac:chgData name="Yang Xu" userId="2ef8d03b0d59ea36" providerId="LiveId" clId="{F8D5E5A4-AD22-45F1-87B1-BA0335B19D10}" dt="2020-08-05T11:31:01.036" v="3196" actId="1076"/>
          <ac:picMkLst>
            <pc:docMk/>
            <pc:sldMk cId="1991684000" sldId="284"/>
            <ac:picMk id="5" creationId="{C0AA88E8-9DDE-4F7D-90AB-D599874691A9}"/>
          </ac:picMkLst>
        </pc:picChg>
      </pc:sldChg>
      <pc:sldChg chg="modSp new mod">
        <pc:chgData name="Yang Xu" userId="2ef8d03b0d59ea36" providerId="LiveId" clId="{F8D5E5A4-AD22-45F1-87B1-BA0335B19D10}" dt="2020-08-05T12:52:10.025" v="3524" actId="20577"/>
        <pc:sldMkLst>
          <pc:docMk/>
          <pc:sldMk cId="1059677871" sldId="285"/>
        </pc:sldMkLst>
        <pc:spChg chg="mod">
          <ac:chgData name="Yang Xu" userId="2ef8d03b0d59ea36" providerId="LiveId" clId="{F8D5E5A4-AD22-45F1-87B1-BA0335B19D10}" dt="2020-08-05T12:49:29.017" v="3278"/>
          <ac:spMkLst>
            <pc:docMk/>
            <pc:sldMk cId="1059677871" sldId="285"/>
            <ac:spMk id="2" creationId="{BDBE31F9-B8AA-4679-A06E-706F7442EACE}"/>
          </ac:spMkLst>
        </pc:spChg>
        <pc:spChg chg="mod">
          <ac:chgData name="Yang Xu" userId="2ef8d03b0d59ea36" providerId="LiveId" clId="{F8D5E5A4-AD22-45F1-87B1-BA0335B19D10}" dt="2020-08-05T12:52:10.025" v="3524" actId="20577"/>
          <ac:spMkLst>
            <pc:docMk/>
            <pc:sldMk cId="1059677871" sldId="285"/>
            <ac:spMk id="3" creationId="{A3101F8F-BCC3-4FA2-9E85-F46024465E69}"/>
          </ac:spMkLst>
        </pc:spChg>
      </pc:sldChg>
    </pc:docChg>
  </pc:docChgLst>
  <pc:docChgLst>
    <pc:chgData name="Yang Xu" userId="2ef8d03b0d59ea36" providerId="LiveId" clId="{C8A7A9BF-DC1C-49A5-A352-773ED3043323}"/>
    <pc:docChg chg="undo custSel addSld delSld modSld">
      <pc:chgData name="Yang Xu" userId="2ef8d03b0d59ea36" providerId="LiveId" clId="{C8A7A9BF-DC1C-49A5-A352-773ED3043323}" dt="2020-07-29T12:32:38.208" v="2661" actId="20577"/>
      <pc:docMkLst>
        <pc:docMk/>
      </pc:docMkLst>
      <pc:sldChg chg="modSp mod">
        <pc:chgData name="Yang Xu" userId="2ef8d03b0d59ea36" providerId="LiveId" clId="{C8A7A9BF-DC1C-49A5-A352-773ED3043323}" dt="2020-07-29T11:52:55.794" v="7" actId="20577"/>
        <pc:sldMkLst>
          <pc:docMk/>
          <pc:sldMk cId="1936153105" sldId="258"/>
        </pc:sldMkLst>
        <pc:spChg chg="mod">
          <ac:chgData name="Yang Xu" userId="2ef8d03b0d59ea36" providerId="LiveId" clId="{C8A7A9BF-DC1C-49A5-A352-773ED3043323}" dt="2020-07-29T11:52:55.794" v="7" actId="20577"/>
          <ac:spMkLst>
            <pc:docMk/>
            <pc:sldMk cId="1936153105" sldId="258"/>
            <ac:spMk id="2" creationId="{8FBFDFB1-E3F5-445D-BBAD-3716785BEA40}"/>
          </ac:spMkLst>
        </pc:spChg>
      </pc:sldChg>
      <pc:sldChg chg="del">
        <pc:chgData name="Yang Xu" userId="2ef8d03b0d59ea36" providerId="LiveId" clId="{C8A7A9BF-DC1C-49A5-A352-773ED3043323}" dt="2020-07-29T11:52:58.530" v="8" actId="47"/>
        <pc:sldMkLst>
          <pc:docMk/>
          <pc:sldMk cId="1135460640" sldId="268"/>
        </pc:sldMkLst>
      </pc:sldChg>
      <pc:sldChg chg="addSp delSp modSp new mod">
        <pc:chgData name="Yang Xu" userId="2ef8d03b0d59ea36" providerId="LiveId" clId="{C8A7A9BF-DC1C-49A5-A352-773ED3043323}" dt="2020-07-29T11:59:13.837" v="203" actId="20577"/>
        <pc:sldMkLst>
          <pc:docMk/>
          <pc:sldMk cId="3173964745" sldId="268"/>
        </pc:sldMkLst>
        <pc:spChg chg="mod">
          <ac:chgData name="Yang Xu" userId="2ef8d03b0d59ea36" providerId="LiveId" clId="{C8A7A9BF-DC1C-49A5-A352-773ED3043323}" dt="2020-07-29T11:57:00.688" v="42" actId="20577"/>
          <ac:spMkLst>
            <pc:docMk/>
            <pc:sldMk cId="3173964745" sldId="268"/>
            <ac:spMk id="2" creationId="{6FA97A05-C6B0-4818-ABF5-8B172257BB6E}"/>
          </ac:spMkLst>
        </pc:spChg>
        <pc:spChg chg="add del mod">
          <ac:chgData name="Yang Xu" userId="2ef8d03b0d59ea36" providerId="LiveId" clId="{C8A7A9BF-DC1C-49A5-A352-773ED3043323}" dt="2020-07-29T11:59:13.837" v="203" actId="20577"/>
          <ac:spMkLst>
            <pc:docMk/>
            <pc:sldMk cId="3173964745" sldId="268"/>
            <ac:spMk id="3" creationId="{EE4D9E51-856D-4061-913A-179179EAC846}"/>
          </ac:spMkLst>
        </pc:spChg>
        <pc:picChg chg="add del mod">
          <ac:chgData name="Yang Xu" userId="2ef8d03b0d59ea36" providerId="LiveId" clId="{C8A7A9BF-DC1C-49A5-A352-773ED3043323}" dt="2020-07-29T11:57:36.075" v="44"/>
          <ac:picMkLst>
            <pc:docMk/>
            <pc:sldMk cId="3173964745" sldId="268"/>
            <ac:picMk id="4" creationId="{18DBB045-4582-4572-8FE7-79E602F2474F}"/>
          </ac:picMkLst>
        </pc:picChg>
        <pc:picChg chg="add mod">
          <ac:chgData name="Yang Xu" userId="2ef8d03b0d59ea36" providerId="LiveId" clId="{C8A7A9BF-DC1C-49A5-A352-773ED3043323}" dt="2020-07-29T11:57:49.586" v="95" actId="1076"/>
          <ac:picMkLst>
            <pc:docMk/>
            <pc:sldMk cId="3173964745" sldId="268"/>
            <ac:picMk id="5" creationId="{F92D0CC7-6140-4D25-AEDA-73285F4E3EAF}"/>
          </ac:picMkLst>
        </pc:picChg>
      </pc:sldChg>
      <pc:sldChg chg="new del">
        <pc:chgData name="Yang Xu" userId="2ef8d03b0d59ea36" providerId="LiveId" clId="{C8A7A9BF-DC1C-49A5-A352-773ED3043323}" dt="2020-07-29T11:53:03.184" v="10" actId="680"/>
        <pc:sldMkLst>
          <pc:docMk/>
          <pc:sldMk cId="3860024972" sldId="268"/>
        </pc:sldMkLst>
      </pc:sldChg>
      <pc:sldChg chg="addSp modSp new mod">
        <pc:chgData name="Yang Xu" userId="2ef8d03b0d59ea36" providerId="LiveId" clId="{C8A7A9BF-DC1C-49A5-A352-773ED3043323}" dt="2020-07-29T12:00:55.153" v="382" actId="1076"/>
        <pc:sldMkLst>
          <pc:docMk/>
          <pc:sldMk cId="355962999" sldId="269"/>
        </pc:sldMkLst>
        <pc:spChg chg="mod">
          <ac:chgData name="Yang Xu" userId="2ef8d03b0d59ea36" providerId="LiveId" clId="{C8A7A9BF-DC1C-49A5-A352-773ED3043323}" dt="2020-07-29T11:59:46.913" v="205"/>
          <ac:spMkLst>
            <pc:docMk/>
            <pc:sldMk cId="355962999" sldId="269"/>
            <ac:spMk id="2" creationId="{DA804BB5-EC02-4FEE-A1BA-29A89DE2A8BB}"/>
          </ac:spMkLst>
        </pc:spChg>
        <pc:spChg chg="mod">
          <ac:chgData name="Yang Xu" userId="2ef8d03b0d59ea36" providerId="LiveId" clId="{C8A7A9BF-DC1C-49A5-A352-773ED3043323}" dt="2020-07-29T12:00:48.629" v="379" actId="20577"/>
          <ac:spMkLst>
            <pc:docMk/>
            <pc:sldMk cId="355962999" sldId="269"/>
            <ac:spMk id="3" creationId="{2D2367E9-F98C-4070-8706-58515D1FC74D}"/>
          </ac:spMkLst>
        </pc:spChg>
        <pc:picChg chg="add mod">
          <ac:chgData name="Yang Xu" userId="2ef8d03b0d59ea36" providerId="LiveId" clId="{C8A7A9BF-DC1C-49A5-A352-773ED3043323}" dt="2020-07-29T12:00:55.153" v="382" actId="1076"/>
          <ac:picMkLst>
            <pc:docMk/>
            <pc:sldMk cId="355962999" sldId="269"/>
            <ac:picMk id="4" creationId="{79313A5C-2C6A-4706-96FF-ABFD0DC04BF0}"/>
          </ac:picMkLst>
        </pc:picChg>
      </pc:sldChg>
      <pc:sldChg chg="addSp modSp new mod">
        <pc:chgData name="Yang Xu" userId="2ef8d03b0d59ea36" providerId="LiveId" clId="{C8A7A9BF-DC1C-49A5-A352-773ED3043323}" dt="2020-07-29T12:01:34.020" v="433" actId="1076"/>
        <pc:sldMkLst>
          <pc:docMk/>
          <pc:sldMk cId="912895117" sldId="270"/>
        </pc:sldMkLst>
        <pc:spChg chg="mod">
          <ac:chgData name="Yang Xu" userId="2ef8d03b0d59ea36" providerId="LiveId" clId="{C8A7A9BF-DC1C-49A5-A352-773ED3043323}" dt="2020-07-29T12:01:18.364" v="396" actId="20577"/>
          <ac:spMkLst>
            <pc:docMk/>
            <pc:sldMk cId="912895117" sldId="270"/>
            <ac:spMk id="2" creationId="{19921EFA-D33B-4774-9F68-6EE096AD9C74}"/>
          </ac:spMkLst>
        </pc:spChg>
        <pc:spChg chg="mod">
          <ac:chgData name="Yang Xu" userId="2ef8d03b0d59ea36" providerId="LiveId" clId="{C8A7A9BF-DC1C-49A5-A352-773ED3043323}" dt="2020-07-29T12:01:29.349" v="430" actId="20577"/>
          <ac:spMkLst>
            <pc:docMk/>
            <pc:sldMk cId="912895117" sldId="270"/>
            <ac:spMk id="3" creationId="{17CA39D7-8FC0-4EF5-BC3D-FD730DE422DA}"/>
          </ac:spMkLst>
        </pc:spChg>
        <pc:picChg chg="add mod">
          <ac:chgData name="Yang Xu" userId="2ef8d03b0d59ea36" providerId="LiveId" clId="{C8A7A9BF-DC1C-49A5-A352-773ED3043323}" dt="2020-07-29T12:01:34.020" v="433" actId="1076"/>
          <ac:picMkLst>
            <pc:docMk/>
            <pc:sldMk cId="912895117" sldId="270"/>
            <ac:picMk id="4" creationId="{E39A2312-ABCA-4BBB-A2F5-DE9BCC3168A6}"/>
          </ac:picMkLst>
        </pc:picChg>
      </pc:sldChg>
      <pc:sldChg chg="modSp new mod">
        <pc:chgData name="Yang Xu" userId="2ef8d03b0d59ea36" providerId="LiveId" clId="{C8A7A9BF-DC1C-49A5-A352-773ED3043323}" dt="2020-07-29T12:05:26.368" v="795" actId="20577"/>
        <pc:sldMkLst>
          <pc:docMk/>
          <pc:sldMk cId="1626148072" sldId="271"/>
        </pc:sldMkLst>
        <pc:spChg chg="mod">
          <ac:chgData name="Yang Xu" userId="2ef8d03b0d59ea36" providerId="LiveId" clId="{C8A7A9BF-DC1C-49A5-A352-773ED3043323}" dt="2020-07-29T12:01:55.411" v="461" actId="20577"/>
          <ac:spMkLst>
            <pc:docMk/>
            <pc:sldMk cId="1626148072" sldId="271"/>
            <ac:spMk id="2" creationId="{E854289F-603D-47AF-B4C0-FDB06C084C73}"/>
          </ac:spMkLst>
        </pc:spChg>
        <pc:spChg chg="mod">
          <ac:chgData name="Yang Xu" userId="2ef8d03b0d59ea36" providerId="LiveId" clId="{C8A7A9BF-DC1C-49A5-A352-773ED3043323}" dt="2020-07-29T12:05:26.368" v="795" actId="20577"/>
          <ac:spMkLst>
            <pc:docMk/>
            <pc:sldMk cId="1626148072" sldId="271"/>
            <ac:spMk id="3" creationId="{9005CAB4-B5F6-4E41-8FDE-773F3CAB4601}"/>
          </ac:spMkLst>
        </pc:spChg>
      </pc:sldChg>
      <pc:sldChg chg="addSp modSp new mod">
        <pc:chgData name="Yang Xu" userId="2ef8d03b0d59ea36" providerId="LiveId" clId="{C8A7A9BF-DC1C-49A5-A352-773ED3043323}" dt="2020-07-29T12:07:40.024" v="927" actId="1076"/>
        <pc:sldMkLst>
          <pc:docMk/>
          <pc:sldMk cId="3271803719" sldId="272"/>
        </pc:sldMkLst>
        <pc:spChg chg="mod">
          <ac:chgData name="Yang Xu" userId="2ef8d03b0d59ea36" providerId="LiveId" clId="{C8A7A9BF-DC1C-49A5-A352-773ED3043323}" dt="2020-07-29T12:05:34.790" v="822" actId="20577"/>
          <ac:spMkLst>
            <pc:docMk/>
            <pc:sldMk cId="3271803719" sldId="272"/>
            <ac:spMk id="2" creationId="{31F168DF-AFB8-4C4F-8C50-1253A4229032}"/>
          </ac:spMkLst>
        </pc:spChg>
        <pc:spChg chg="mod">
          <ac:chgData name="Yang Xu" userId="2ef8d03b0d59ea36" providerId="LiveId" clId="{C8A7A9BF-DC1C-49A5-A352-773ED3043323}" dt="2020-07-29T12:06:41.287" v="921" actId="20577"/>
          <ac:spMkLst>
            <pc:docMk/>
            <pc:sldMk cId="3271803719" sldId="272"/>
            <ac:spMk id="3" creationId="{667E85AE-DF47-43A5-A01D-20DECC779FDB}"/>
          </ac:spMkLst>
        </pc:spChg>
        <pc:picChg chg="add mod">
          <ac:chgData name="Yang Xu" userId="2ef8d03b0d59ea36" providerId="LiveId" clId="{C8A7A9BF-DC1C-49A5-A352-773ED3043323}" dt="2020-07-29T12:07:40.024" v="927" actId="1076"/>
          <ac:picMkLst>
            <pc:docMk/>
            <pc:sldMk cId="3271803719" sldId="272"/>
            <ac:picMk id="4" creationId="{1F1BA122-18C5-44E2-8827-0B81E096D578}"/>
          </ac:picMkLst>
        </pc:picChg>
      </pc:sldChg>
      <pc:sldChg chg="modSp new mod">
        <pc:chgData name="Yang Xu" userId="2ef8d03b0d59ea36" providerId="LiveId" clId="{C8A7A9BF-DC1C-49A5-A352-773ED3043323}" dt="2020-07-29T12:09:35.233" v="1165" actId="20577"/>
        <pc:sldMkLst>
          <pc:docMk/>
          <pc:sldMk cId="4178004763" sldId="273"/>
        </pc:sldMkLst>
        <pc:spChg chg="mod">
          <ac:chgData name="Yang Xu" userId="2ef8d03b0d59ea36" providerId="LiveId" clId="{C8A7A9BF-DC1C-49A5-A352-773ED3043323}" dt="2020-07-29T12:08:37.831" v="1002" actId="20577"/>
          <ac:spMkLst>
            <pc:docMk/>
            <pc:sldMk cId="4178004763" sldId="273"/>
            <ac:spMk id="2" creationId="{895F89BE-E45D-4AC1-AD98-832BA62E04F1}"/>
          </ac:spMkLst>
        </pc:spChg>
        <pc:spChg chg="mod">
          <ac:chgData name="Yang Xu" userId="2ef8d03b0d59ea36" providerId="LiveId" clId="{C8A7A9BF-DC1C-49A5-A352-773ED3043323}" dt="2020-07-29T12:09:35.233" v="1165" actId="20577"/>
          <ac:spMkLst>
            <pc:docMk/>
            <pc:sldMk cId="4178004763" sldId="273"/>
            <ac:spMk id="3" creationId="{C9D6AF23-2D4C-4C9B-A99E-D74180693AA7}"/>
          </ac:spMkLst>
        </pc:spChg>
      </pc:sldChg>
      <pc:sldChg chg="addSp modSp new mod">
        <pc:chgData name="Yang Xu" userId="2ef8d03b0d59ea36" providerId="LiveId" clId="{C8A7A9BF-DC1C-49A5-A352-773ED3043323}" dt="2020-07-29T12:12:17.984" v="1395" actId="1076"/>
        <pc:sldMkLst>
          <pc:docMk/>
          <pc:sldMk cId="713650312" sldId="274"/>
        </pc:sldMkLst>
        <pc:spChg chg="mod">
          <ac:chgData name="Yang Xu" userId="2ef8d03b0d59ea36" providerId="LiveId" clId="{C8A7A9BF-DC1C-49A5-A352-773ED3043323}" dt="2020-07-29T12:09:51.761" v="1174" actId="20577"/>
          <ac:spMkLst>
            <pc:docMk/>
            <pc:sldMk cId="713650312" sldId="274"/>
            <ac:spMk id="2" creationId="{3A2B255F-A6DA-458C-BF8E-F76F7FA32A26}"/>
          </ac:spMkLst>
        </pc:spChg>
        <pc:spChg chg="mod">
          <ac:chgData name="Yang Xu" userId="2ef8d03b0d59ea36" providerId="LiveId" clId="{C8A7A9BF-DC1C-49A5-A352-773ED3043323}" dt="2020-07-29T12:11:32.195" v="1384" actId="20577"/>
          <ac:spMkLst>
            <pc:docMk/>
            <pc:sldMk cId="713650312" sldId="274"/>
            <ac:spMk id="3" creationId="{D88F3A3A-7885-4325-BE64-9AB62A8A1664}"/>
          </ac:spMkLst>
        </pc:spChg>
        <pc:picChg chg="add mod">
          <ac:chgData name="Yang Xu" userId="2ef8d03b0d59ea36" providerId="LiveId" clId="{C8A7A9BF-DC1C-49A5-A352-773ED3043323}" dt="2020-07-29T12:12:14.025" v="1392" actId="1076"/>
          <ac:picMkLst>
            <pc:docMk/>
            <pc:sldMk cId="713650312" sldId="274"/>
            <ac:picMk id="4" creationId="{F817A7B4-3A07-45BF-8DB7-95540BCF391A}"/>
          </ac:picMkLst>
        </pc:picChg>
        <pc:picChg chg="add mod">
          <ac:chgData name="Yang Xu" userId="2ef8d03b0d59ea36" providerId="LiveId" clId="{C8A7A9BF-DC1C-49A5-A352-773ED3043323}" dt="2020-07-29T12:12:17.984" v="1395" actId="1076"/>
          <ac:picMkLst>
            <pc:docMk/>
            <pc:sldMk cId="713650312" sldId="274"/>
            <ac:picMk id="5" creationId="{4FABF298-A9C6-445A-AFFA-AF43F848943D}"/>
          </ac:picMkLst>
        </pc:picChg>
      </pc:sldChg>
      <pc:sldChg chg="addSp modSp new mod">
        <pc:chgData name="Yang Xu" userId="2ef8d03b0d59ea36" providerId="LiveId" clId="{C8A7A9BF-DC1C-49A5-A352-773ED3043323}" dt="2020-07-29T12:16:48.799" v="1787" actId="1076"/>
        <pc:sldMkLst>
          <pc:docMk/>
          <pc:sldMk cId="163864530" sldId="275"/>
        </pc:sldMkLst>
        <pc:spChg chg="mod">
          <ac:chgData name="Yang Xu" userId="2ef8d03b0d59ea36" providerId="LiveId" clId="{C8A7A9BF-DC1C-49A5-A352-773ED3043323}" dt="2020-07-29T12:14:09.838" v="1448" actId="20577"/>
          <ac:spMkLst>
            <pc:docMk/>
            <pc:sldMk cId="163864530" sldId="275"/>
            <ac:spMk id="2" creationId="{FAB0B963-F0C5-44B1-AB82-5066FF1EE1E7}"/>
          </ac:spMkLst>
        </pc:spChg>
        <pc:spChg chg="mod">
          <ac:chgData name="Yang Xu" userId="2ef8d03b0d59ea36" providerId="LiveId" clId="{C8A7A9BF-DC1C-49A5-A352-773ED3043323}" dt="2020-07-29T12:16:22.795" v="1783" actId="20577"/>
          <ac:spMkLst>
            <pc:docMk/>
            <pc:sldMk cId="163864530" sldId="275"/>
            <ac:spMk id="3" creationId="{EB7F0387-FD9E-4708-B3DA-E9384CC7D2AD}"/>
          </ac:spMkLst>
        </pc:spChg>
        <pc:picChg chg="add mod">
          <ac:chgData name="Yang Xu" userId="2ef8d03b0d59ea36" providerId="LiveId" clId="{C8A7A9BF-DC1C-49A5-A352-773ED3043323}" dt="2020-07-29T12:16:48.799" v="1787" actId="1076"/>
          <ac:picMkLst>
            <pc:docMk/>
            <pc:sldMk cId="163864530" sldId="275"/>
            <ac:picMk id="4" creationId="{13682C2C-39FC-4FAD-A8AE-1B03F3CDB0B4}"/>
          </ac:picMkLst>
        </pc:picChg>
      </pc:sldChg>
      <pc:sldChg chg="addSp modSp new mod">
        <pc:chgData name="Yang Xu" userId="2ef8d03b0d59ea36" providerId="LiveId" clId="{C8A7A9BF-DC1C-49A5-A352-773ED3043323}" dt="2020-07-29T12:21:31.238" v="2186" actId="1076"/>
        <pc:sldMkLst>
          <pc:docMk/>
          <pc:sldMk cId="3955433448" sldId="276"/>
        </pc:sldMkLst>
        <pc:spChg chg="mod">
          <ac:chgData name="Yang Xu" userId="2ef8d03b0d59ea36" providerId="LiveId" clId="{C8A7A9BF-DC1C-49A5-A352-773ED3043323}" dt="2020-07-29T12:17:22.721" v="1811" actId="20577"/>
          <ac:spMkLst>
            <pc:docMk/>
            <pc:sldMk cId="3955433448" sldId="276"/>
            <ac:spMk id="2" creationId="{481B13B2-D2A4-4221-AF38-6C0F2C0C8F82}"/>
          </ac:spMkLst>
        </pc:spChg>
        <pc:spChg chg="mod">
          <ac:chgData name="Yang Xu" userId="2ef8d03b0d59ea36" providerId="LiveId" clId="{C8A7A9BF-DC1C-49A5-A352-773ED3043323}" dt="2020-07-29T12:21:27.386" v="2185" actId="6549"/>
          <ac:spMkLst>
            <pc:docMk/>
            <pc:sldMk cId="3955433448" sldId="276"/>
            <ac:spMk id="3" creationId="{91787F30-9C59-4CE5-A714-1C1EDBECD0D5}"/>
          </ac:spMkLst>
        </pc:spChg>
        <pc:picChg chg="add mod">
          <ac:chgData name="Yang Xu" userId="2ef8d03b0d59ea36" providerId="LiveId" clId="{C8A7A9BF-DC1C-49A5-A352-773ED3043323}" dt="2020-07-29T12:21:31.238" v="2186" actId="1076"/>
          <ac:picMkLst>
            <pc:docMk/>
            <pc:sldMk cId="3955433448" sldId="276"/>
            <ac:picMk id="4" creationId="{A728DCE6-39EC-4EEE-9AF7-06C4933D5FA8}"/>
          </ac:picMkLst>
        </pc:picChg>
      </pc:sldChg>
      <pc:sldChg chg="addSp modSp new mod">
        <pc:chgData name="Yang Xu" userId="2ef8d03b0d59ea36" providerId="LiveId" clId="{C8A7A9BF-DC1C-49A5-A352-773ED3043323}" dt="2020-07-29T12:22:59.282" v="2284" actId="1076"/>
        <pc:sldMkLst>
          <pc:docMk/>
          <pc:sldMk cId="2973696094" sldId="277"/>
        </pc:sldMkLst>
        <pc:spChg chg="mod">
          <ac:chgData name="Yang Xu" userId="2ef8d03b0d59ea36" providerId="LiveId" clId="{C8A7A9BF-DC1C-49A5-A352-773ED3043323}" dt="2020-07-29T12:21:34.693" v="2188"/>
          <ac:spMkLst>
            <pc:docMk/>
            <pc:sldMk cId="2973696094" sldId="277"/>
            <ac:spMk id="2" creationId="{9ABDA407-572E-470C-9390-AD31688B793A}"/>
          </ac:spMkLst>
        </pc:spChg>
        <pc:spChg chg="mod">
          <ac:chgData name="Yang Xu" userId="2ef8d03b0d59ea36" providerId="LiveId" clId="{C8A7A9BF-DC1C-49A5-A352-773ED3043323}" dt="2020-07-29T12:22:53.006" v="2281" actId="20577"/>
          <ac:spMkLst>
            <pc:docMk/>
            <pc:sldMk cId="2973696094" sldId="277"/>
            <ac:spMk id="3" creationId="{E2DB35C6-2EED-4FDE-9131-52E076AF61A1}"/>
          </ac:spMkLst>
        </pc:spChg>
        <pc:picChg chg="add mod">
          <ac:chgData name="Yang Xu" userId="2ef8d03b0d59ea36" providerId="LiveId" clId="{C8A7A9BF-DC1C-49A5-A352-773ED3043323}" dt="2020-07-29T12:22:59.282" v="2284" actId="1076"/>
          <ac:picMkLst>
            <pc:docMk/>
            <pc:sldMk cId="2973696094" sldId="277"/>
            <ac:picMk id="4" creationId="{3A183251-CF09-48A2-80A4-4F0D801C411A}"/>
          </ac:picMkLst>
        </pc:picChg>
      </pc:sldChg>
      <pc:sldChg chg="addSp delSp modSp new mod">
        <pc:chgData name="Yang Xu" userId="2ef8d03b0d59ea36" providerId="LiveId" clId="{C8A7A9BF-DC1C-49A5-A352-773ED3043323}" dt="2020-07-29T12:27:29.789" v="2534" actId="1076"/>
        <pc:sldMkLst>
          <pc:docMk/>
          <pc:sldMk cId="2472159240" sldId="278"/>
        </pc:sldMkLst>
        <pc:spChg chg="mod">
          <ac:chgData name="Yang Xu" userId="2ef8d03b0d59ea36" providerId="LiveId" clId="{C8A7A9BF-DC1C-49A5-A352-773ED3043323}" dt="2020-07-29T12:23:26.778" v="2309" actId="20577"/>
          <ac:spMkLst>
            <pc:docMk/>
            <pc:sldMk cId="2472159240" sldId="278"/>
            <ac:spMk id="2" creationId="{61FC2256-E951-489C-A508-CC03D3D4A226}"/>
          </ac:spMkLst>
        </pc:spChg>
        <pc:spChg chg="del">
          <ac:chgData name="Yang Xu" userId="2ef8d03b0d59ea36" providerId="LiveId" clId="{C8A7A9BF-DC1C-49A5-A352-773ED3043323}" dt="2020-07-29T12:24:37.346" v="2310"/>
          <ac:spMkLst>
            <pc:docMk/>
            <pc:sldMk cId="2472159240" sldId="278"/>
            <ac:spMk id="3" creationId="{C6F8690D-3CE2-4237-9E86-812504EE318C}"/>
          </ac:spMkLst>
        </pc:spChg>
        <pc:spChg chg="add mod">
          <ac:chgData name="Yang Xu" userId="2ef8d03b0d59ea36" providerId="LiveId" clId="{C8A7A9BF-DC1C-49A5-A352-773ED3043323}" dt="2020-07-29T12:27:10.226" v="2533" actId="1076"/>
          <ac:spMkLst>
            <pc:docMk/>
            <pc:sldMk cId="2472159240" sldId="278"/>
            <ac:spMk id="6" creationId="{2286D009-63F5-4B80-88FB-F527FB7CE52F}"/>
          </ac:spMkLst>
        </pc:spChg>
        <pc:picChg chg="add mod">
          <ac:chgData name="Yang Xu" userId="2ef8d03b0d59ea36" providerId="LiveId" clId="{C8A7A9BF-DC1C-49A5-A352-773ED3043323}" dt="2020-07-29T12:25:05.981" v="2320" actId="1076"/>
          <ac:picMkLst>
            <pc:docMk/>
            <pc:sldMk cId="2472159240" sldId="278"/>
            <ac:picMk id="4" creationId="{42F33C29-DDB4-420A-89F7-271DA21C5650}"/>
          </ac:picMkLst>
        </pc:picChg>
        <pc:picChg chg="add mod">
          <ac:chgData name="Yang Xu" userId="2ef8d03b0d59ea36" providerId="LiveId" clId="{C8A7A9BF-DC1C-49A5-A352-773ED3043323}" dt="2020-07-29T12:27:29.789" v="2534" actId="1076"/>
          <ac:picMkLst>
            <pc:docMk/>
            <pc:sldMk cId="2472159240" sldId="278"/>
            <ac:picMk id="5" creationId="{3A29F541-8BAF-49D7-B415-66907C92C2EA}"/>
          </ac:picMkLst>
        </pc:picChg>
      </pc:sldChg>
      <pc:sldChg chg="addSp modSp new mod">
        <pc:chgData name="Yang Xu" userId="2ef8d03b0d59ea36" providerId="LiveId" clId="{C8A7A9BF-DC1C-49A5-A352-773ED3043323}" dt="2020-07-29T12:29:12.742" v="2550" actId="14100"/>
        <pc:sldMkLst>
          <pc:docMk/>
          <pc:sldMk cId="3595539112" sldId="279"/>
        </pc:sldMkLst>
        <pc:spChg chg="mod">
          <ac:chgData name="Yang Xu" userId="2ef8d03b0d59ea36" providerId="LiveId" clId="{C8A7A9BF-DC1C-49A5-A352-773ED3043323}" dt="2020-07-29T12:27:41.259" v="2538"/>
          <ac:spMkLst>
            <pc:docMk/>
            <pc:sldMk cId="3595539112" sldId="279"/>
            <ac:spMk id="2" creationId="{72772BB3-ABFD-4A08-B43C-0F3C4E1CB80E}"/>
          </ac:spMkLst>
        </pc:spChg>
        <pc:spChg chg="mod">
          <ac:chgData name="Yang Xu" userId="2ef8d03b0d59ea36" providerId="LiveId" clId="{C8A7A9BF-DC1C-49A5-A352-773ED3043323}" dt="2020-07-29T12:27:37.328" v="2537" actId="120"/>
          <ac:spMkLst>
            <pc:docMk/>
            <pc:sldMk cId="3595539112" sldId="279"/>
            <ac:spMk id="3" creationId="{2673616C-2E03-4193-B437-2C4C4AAA3078}"/>
          </ac:spMkLst>
        </pc:spChg>
        <pc:picChg chg="add mod">
          <ac:chgData name="Yang Xu" userId="2ef8d03b0d59ea36" providerId="LiveId" clId="{C8A7A9BF-DC1C-49A5-A352-773ED3043323}" dt="2020-07-29T12:28:33.588" v="2545" actId="1076"/>
          <ac:picMkLst>
            <pc:docMk/>
            <pc:sldMk cId="3595539112" sldId="279"/>
            <ac:picMk id="4" creationId="{06ACAEFC-0DC6-457B-B333-8FDDC8B96252}"/>
          </ac:picMkLst>
        </pc:picChg>
        <pc:picChg chg="add mod">
          <ac:chgData name="Yang Xu" userId="2ef8d03b0d59ea36" providerId="LiveId" clId="{C8A7A9BF-DC1C-49A5-A352-773ED3043323}" dt="2020-07-29T12:28:32.300" v="2544" actId="14100"/>
          <ac:picMkLst>
            <pc:docMk/>
            <pc:sldMk cId="3595539112" sldId="279"/>
            <ac:picMk id="5" creationId="{C6263B21-FB1D-4E98-8F35-8FE027673FCD}"/>
          </ac:picMkLst>
        </pc:picChg>
        <pc:picChg chg="add mod">
          <ac:chgData name="Yang Xu" userId="2ef8d03b0d59ea36" providerId="LiveId" clId="{C8A7A9BF-DC1C-49A5-A352-773ED3043323}" dt="2020-07-29T12:28:51.079" v="2547" actId="1076"/>
          <ac:picMkLst>
            <pc:docMk/>
            <pc:sldMk cId="3595539112" sldId="279"/>
            <ac:picMk id="6" creationId="{2573285D-08CB-442D-A329-D201AE249C4B}"/>
          </ac:picMkLst>
        </pc:picChg>
        <pc:picChg chg="add mod">
          <ac:chgData name="Yang Xu" userId="2ef8d03b0d59ea36" providerId="LiveId" clId="{C8A7A9BF-DC1C-49A5-A352-773ED3043323}" dt="2020-07-29T12:29:12.742" v="2550" actId="14100"/>
          <ac:picMkLst>
            <pc:docMk/>
            <pc:sldMk cId="3595539112" sldId="279"/>
            <ac:picMk id="7" creationId="{844A79A0-2C4D-45B0-915C-BBFE62BB87CC}"/>
          </ac:picMkLst>
        </pc:picChg>
      </pc:sldChg>
      <pc:sldChg chg="modSp new mod">
        <pc:chgData name="Yang Xu" userId="2ef8d03b0d59ea36" providerId="LiveId" clId="{C8A7A9BF-DC1C-49A5-A352-773ED3043323}" dt="2020-07-29T12:29:39.781" v="2609" actId="20577"/>
        <pc:sldMkLst>
          <pc:docMk/>
          <pc:sldMk cId="1829837723" sldId="280"/>
        </pc:sldMkLst>
        <pc:spChg chg="mod">
          <ac:chgData name="Yang Xu" userId="2ef8d03b0d59ea36" providerId="LiveId" clId="{C8A7A9BF-DC1C-49A5-A352-773ED3043323}" dt="2020-07-29T12:29:28.839" v="2557" actId="20577"/>
          <ac:spMkLst>
            <pc:docMk/>
            <pc:sldMk cId="1829837723" sldId="280"/>
            <ac:spMk id="2" creationId="{9D7210E1-B540-4003-B3CF-DDE7E64E115E}"/>
          </ac:spMkLst>
        </pc:spChg>
        <pc:spChg chg="mod">
          <ac:chgData name="Yang Xu" userId="2ef8d03b0d59ea36" providerId="LiveId" clId="{C8A7A9BF-DC1C-49A5-A352-773ED3043323}" dt="2020-07-29T12:29:39.781" v="2609" actId="20577"/>
          <ac:spMkLst>
            <pc:docMk/>
            <pc:sldMk cId="1829837723" sldId="280"/>
            <ac:spMk id="3" creationId="{9C3A9F92-5B5C-49B7-8F18-2CCF43EA81B0}"/>
          </ac:spMkLst>
        </pc:spChg>
      </pc:sldChg>
      <pc:sldChg chg="addSp delSp modSp new mod">
        <pc:chgData name="Yang Xu" userId="2ef8d03b0d59ea36" providerId="LiveId" clId="{C8A7A9BF-DC1C-49A5-A352-773ED3043323}" dt="2020-07-29T12:31:14.838" v="2640" actId="1076"/>
        <pc:sldMkLst>
          <pc:docMk/>
          <pc:sldMk cId="4091115387" sldId="281"/>
        </pc:sldMkLst>
        <pc:spChg chg="mod">
          <ac:chgData name="Yang Xu" userId="2ef8d03b0d59ea36" providerId="LiveId" clId="{C8A7A9BF-DC1C-49A5-A352-773ED3043323}" dt="2020-07-29T12:30:37.328" v="2637" actId="20577"/>
          <ac:spMkLst>
            <pc:docMk/>
            <pc:sldMk cId="4091115387" sldId="281"/>
            <ac:spMk id="2" creationId="{64CE4353-75DB-48FC-B449-7FC8A6CE5500}"/>
          </ac:spMkLst>
        </pc:spChg>
        <pc:spChg chg="del">
          <ac:chgData name="Yang Xu" userId="2ef8d03b0d59ea36" providerId="LiveId" clId="{C8A7A9BF-DC1C-49A5-A352-773ED3043323}" dt="2020-07-29T12:30:39.895" v="2638"/>
          <ac:spMkLst>
            <pc:docMk/>
            <pc:sldMk cId="4091115387" sldId="281"/>
            <ac:spMk id="3" creationId="{2D0DA8BD-4B1A-4727-9432-9F6AF8C30BD9}"/>
          </ac:spMkLst>
        </pc:spChg>
        <pc:picChg chg="add mod">
          <ac:chgData name="Yang Xu" userId="2ef8d03b0d59ea36" providerId="LiveId" clId="{C8A7A9BF-DC1C-49A5-A352-773ED3043323}" dt="2020-07-29T12:31:14.838" v="2640" actId="1076"/>
          <ac:picMkLst>
            <pc:docMk/>
            <pc:sldMk cId="4091115387" sldId="281"/>
            <ac:picMk id="4" creationId="{D23907AD-AA78-43C4-ADD0-2E64B8B5F922}"/>
          </ac:picMkLst>
        </pc:picChg>
      </pc:sldChg>
      <pc:sldChg chg="modSp new mod">
        <pc:chgData name="Yang Xu" userId="2ef8d03b0d59ea36" providerId="LiveId" clId="{C8A7A9BF-DC1C-49A5-A352-773ED3043323}" dt="2020-07-29T12:32:38.208" v="2661" actId="20577"/>
        <pc:sldMkLst>
          <pc:docMk/>
          <pc:sldMk cId="3060304083" sldId="282"/>
        </pc:sldMkLst>
        <pc:spChg chg="mod">
          <ac:chgData name="Yang Xu" userId="2ef8d03b0d59ea36" providerId="LiveId" clId="{C8A7A9BF-DC1C-49A5-A352-773ED3043323}" dt="2020-07-29T12:31:32.429" v="2650" actId="20577"/>
          <ac:spMkLst>
            <pc:docMk/>
            <pc:sldMk cId="3060304083" sldId="282"/>
            <ac:spMk id="2" creationId="{733AA657-6532-495C-805E-397DA1C9182D}"/>
          </ac:spMkLst>
        </pc:spChg>
        <pc:spChg chg="mod">
          <ac:chgData name="Yang Xu" userId="2ef8d03b0d59ea36" providerId="LiveId" clId="{C8A7A9BF-DC1C-49A5-A352-773ED3043323}" dt="2020-07-29T12:32:38.208" v="2661" actId="20577"/>
          <ac:spMkLst>
            <pc:docMk/>
            <pc:sldMk cId="3060304083" sldId="282"/>
            <ac:spMk id="3" creationId="{6E18774E-7525-4B22-BD44-62CEE789BF8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0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82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02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3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33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12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8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8/14/2020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7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6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53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3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73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41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97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8/14/2020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0362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FE01-D107-429F-B24B-75FDC5879303}"/>
              </a:ext>
            </a:extLst>
          </p:cNvPr>
          <p:cNvSpPr>
            <a:spLocks noGrp="1"/>
          </p:cNvSpPr>
          <p:nvPr>
            <p:ph type="ctrTitle"/>
          </p:nvPr>
        </p:nvSpPr>
        <p:spPr/>
        <p:txBody>
          <a:bodyPr/>
          <a:lstStyle/>
          <a:p>
            <a:r>
              <a:rPr lang="en-US" altLang="zh-CN" dirty="0"/>
              <a:t>Go </a:t>
            </a:r>
            <a:r>
              <a:rPr lang="zh-CN" altLang="en-US" dirty="0"/>
              <a:t>语言快速入门 </a:t>
            </a:r>
            <a:endParaRPr lang="en-US" dirty="0"/>
          </a:p>
        </p:txBody>
      </p:sp>
      <p:sp>
        <p:nvSpPr>
          <p:cNvPr id="3" name="Subtitle 2">
            <a:extLst>
              <a:ext uri="{FF2B5EF4-FFF2-40B4-BE49-F238E27FC236}">
                <a16:creationId xmlns:a16="http://schemas.microsoft.com/office/drawing/2014/main" id="{A33DA443-D464-48F6-83B3-A5D2EB31C0B3}"/>
              </a:ext>
            </a:extLst>
          </p:cNvPr>
          <p:cNvSpPr>
            <a:spLocks noGrp="1"/>
          </p:cNvSpPr>
          <p:nvPr>
            <p:ph type="subTitle" idx="1"/>
          </p:nvPr>
        </p:nvSpPr>
        <p:spPr>
          <a:xfrm>
            <a:off x="4723002" y="4426347"/>
            <a:ext cx="4236439" cy="1085379"/>
          </a:xfrm>
        </p:spPr>
        <p:txBody>
          <a:bodyPr>
            <a:normAutofit fontScale="92500" lnSpcReduction="10000"/>
          </a:bodyPr>
          <a:lstStyle/>
          <a:p>
            <a:pPr algn="l"/>
            <a:r>
              <a:rPr lang="zh-CN" altLang="en-US" dirty="0"/>
              <a:t>杨旭</a:t>
            </a:r>
            <a:endParaRPr lang="en-US" altLang="zh-CN" dirty="0"/>
          </a:p>
          <a:p>
            <a:pPr algn="l"/>
            <a:r>
              <a:rPr lang="zh-CN" altLang="en-US" dirty="0"/>
              <a:t>微软 </a:t>
            </a:r>
            <a:r>
              <a:rPr lang="en-US" altLang="zh-CN" dirty="0"/>
              <a:t>MVP</a:t>
            </a:r>
            <a:r>
              <a:rPr lang="zh-CN" altLang="en-US" dirty="0"/>
              <a:t>，</a:t>
            </a:r>
            <a:r>
              <a:rPr lang="en-US" altLang="zh-CN" dirty="0"/>
              <a:t>C#/Go/C++/Rust/Haskell</a:t>
            </a:r>
          </a:p>
          <a:p>
            <a:pPr algn="l"/>
            <a:r>
              <a:rPr lang="zh-CN" altLang="en-US" dirty="0"/>
              <a:t>公众号</a:t>
            </a:r>
            <a:r>
              <a:rPr lang="en-US" altLang="zh-CN" dirty="0"/>
              <a:t>:</a:t>
            </a:r>
            <a:r>
              <a:rPr lang="en-US" altLang="zh-CN" dirty="0">
                <a:latin typeface="Noto Sans" panose="020B0502040504020204" pitchFamily="34" charset="0"/>
                <a:ea typeface="Noto Sans" panose="020B0502040504020204" pitchFamily="34" charset="0"/>
                <a:cs typeface="Noto Sans" panose="020B0502040504020204" pitchFamily="34" charset="0"/>
              </a:rPr>
              <a:t>  </a:t>
            </a:r>
            <a:r>
              <a:rPr lang="en-US" altLang="zh-CN" b="1" dirty="0" err="1">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vNext</a:t>
            </a:r>
            <a:endParaRPr lang="en-US" altLang="zh-CN" sz="2800" b="1" dirty="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5" name="Picture 4" descr="A person wearing a suit and tie&#10;&#10;Description automatically generated">
            <a:extLst>
              <a:ext uri="{FF2B5EF4-FFF2-40B4-BE49-F238E27FC236}">
                <a16:creationId xmlns:a16="http://schemas.microsoft.com/office/drawing/2014/main" id="{61BB4CC7-25C5-4860-B3EA-259AC34F31ED}"/>
              </a:ext>
            </a:extLst>
          </p:cNvPr>
          <p:cNvPicPr>
            <a:picLocks noChangeAspect="1"/>
          </p:cNvPicPr>
          <p:nvPr/>
        </p:nvPicPr>
        <p:blipFill>
          <a:blip r:embed="rId2"/>
          <a:stretch>
            <a:fillRect/>
          </a:stretch>
        </p:blipFill>
        <p:spPr>
          <a:xfrm>
            <a:off x="3504736" y="4426347"/>
            <a:ext cx="1053067" cy="1053067"/>
          </a:xfrm>
          <a:prstGeom prst="rect">
            <a:avLst/>
          </a:prstGeom>
        </p:spPr>
      </p:pic>
      <p:pic>
        <p:nvPicPr>
          <p:cNvPr id="1026" name="Picture 2" descr="See the source image">
            <a:extLst>
              <a:ext uri="{FF2B5EF4-FFF2-40B4-BE49-F238E27FC236}">
                <a16:creationId xmlns:a16="http://schemas.microsoft.com/office/drawing/2014/main" id="{C8EF4CCC-580B-4760-BD88-8B2B8A42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42" y="1593908"/>
            <a:ext cx="2759978" cy="275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356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338E-E910-4CC1-8AF8-C4FF97CEED1F}"/>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1FD4661F-5A08-411A-91D1-D5C58A7BBF9C}"/>
              </a:ext>
            </a:extLst>
          </p:cNvPr>
          <p:cNvSpPr>
            <a:spLocks noGrp="1"/>
          </p:cNvSpPr>
          <p:nvPr>
            <p:ph idx="1"/>
          </p:nvPr>
        </p:nvSpPr>
        <p:spPr/>
        <p:txBody>
          <a:bodyPr/>
          <a:lstStyle/>
          <a:p>
            <a:pPr marL="457200" indent="-457200">
              <a:buFont typeface="+mj-lt"/>
              <a:buAutoNum type="arabicPeriod"/>
            </a:pPr>
            <a:r>
              <a:rPr lang="zh-CN" altLang="en-US" dirty="0"/>
              <a:t>使用 </a:t>
            </a:r>
            <a:r>
              <a:rPr lang="en-US" altLang="zh-CN" dirty="0"/>
              <a:t>range </a:t>
            </a:r>
            <a:r>
              <a:rPr lang="zh-CN" altLang="en-US" dirty="0"/>
              <a:t>关键字遍历数组可避免哪些错误？</a:t>
            </a:r>
            <a:endParaRPr lang="en-US" altLang="zh-CN" dirty="0"/>
          </a:p>
          <a:p>
            <a:pPr marL="457200" indent="-457200">
              <a:buFont typeface="+mj-lt"/>
              <a:buAutoNum type="arabicPeriod"/>
            </a:pPr>
            <a:r>
              <a:rPr lang="zh-CN" altLang="en-US" dirty="0"/>
              <a:t>什么情况下，使用 </a:t>
            </a:r>
            <a:r>
              <a:rPr lang="en-US" altLang="zh-CN" dirty="0"/>
              <a:t>for </a:t>
            </a:r>
            <a:r>
              <a:rPr lang="zh-CN" altLang="en-US" dirty="0"/>
              <a:t>循环比 </a:t>
            </a:r>
            <a:r>
              <a:rPr lang="en-US" altLang="zh-CN" dirty="0"/>
              <a:t>range </a:t>
            </a:r>
            <a:r>
              <a:rPr lang="zh-CN" altLang="en-US" dirty="0"/>
              <a:t>更合适？</a:t>
            </a:r>
            <a:endParaRPr lang="en-US" dirty="0"/>
          </a:p>
        </p:txBody>
      </p:sp>
    </p:spTree>
    <p:extLst>
      <p:ext uri="{BB962C8B-B14F-4D97-AF65-F5344CB8AC3E}">
        <p14:creationId xmlns:p14="http://schemas.microsoft.com/office/powerpoint/2010/main" val="2924319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C8EF-6503-4F08-885A-13934ECC57D9}"/>
              </a:ext>
            </a:extLst>
          </p:cNvPr>
          <p:cNvSpPr>
            <a:spLocks noGrp="1"/>
          </p:cNvSpPr>
          <p:nvPr>
            <p:ph type="title"/>
          </p:nvPr>
        </p:nvSpPr>
        <p:spPr/>
        <p:txBody>
          <a:bodyPr/>
          <a:lstStyle/>
          <a:p>
            <a:r>
              <a:rPr lang="zh-CN" altLang="en-US" dirty="0"/>
              <a:t>数组的复制</a:t>
            </a:r>
            <a:endParaRPr lang="en-US" dirty="0"/>
          </a:p>
        </p:txBody>
      </p:sp>
      <p:sp>
        <p:nvSpPr>
          <p:cNvPr id="3" name="Content Placeholder 2">
            <a:extLst>
              <a:ext uri="{FF2B5EF4-FFF2-40B4-BE49-F238E27FC236}">
                <a16:creationId xmlns:a16="http://schemas.microsoft.com/office/drawing/2014/main" id="{E4B86C06-70E5-4CD6-807D-0B8EC0F48816}"/>
              </a:ext>
            </a:extLst>
          </p:cNvPr>
          <p:cNvSpPr>
            <a:spLocks noGrp="1"/>
          </p:cNvSpPr>
          <p:nvPr>
            <p:ph idx="1"/>
          </p:nvPr>
        </p:nvSpPr>
        <p:spPr/>
        <p:txBody>
          <a:bodyPr/>
          <a:lstStyle/>
          <a:p>
            <a:r>
              <a:rPr lang="zh-CN" altLang="en-US" dirty="0"/>
              <a:t>无论数组赋值给新的变量还是将它传递给函数，都会产生一个完整的数组副本。（例子 </a:t>
            </a:r>
            <a:r>
              <a:rPr lang="en-US" altLang="zh-CN" dirty="0"/>
              <a:t>16.6</a:t>
            </a:r>
            <a:r>
              <a:rPr lang="zh-CN" altLang="en-US" dirty="0"/>
              <a:t>）</a:t>
            </a:r>
            <a:endParaRPr lang="en-US" altLang="zh-CN" dirty="0"/>
          </a:p>
          <a:p>
            <a:r>
              <a:rPr lang="zh-CN" altLang="en-US" dirty="0"/>
              <a:t>数组也是一种值，函数通过值传递来接受参数。所以数组作为函数的参数就非常低效。（例子 </a:t>
            </a:r>
            <a:r>
              <a:rPr lang="en-US" altLang="zh-CN" dirty="0"/>
              <a:t>16.7</a:t>
            </a:r>
            <a:r>
              <a:rPr lang="zh-CN" altLang="en-US" dirty="0"/>
              <a:t>）</a:t>
            </a:r>
            <a:endParaRPr lang="en-US" altLang="zh-CN" dirty="0"/>
          </a:p>
          <a:p>
            <a:r>
              <a:rPr lang="zh-CN" altLang="en-US" dirty="0"/>
              <a:t>数组的长度也是数组类型的一部分。</a:t>
            </a:r>
            <a:endParaRPr lang="en-US" altLang="zh-CN" dirty="0"/>
          </a:p>
          <a:p>
            <a:pPr lvl="1"/>
            <a:r>
              <a:rPr lang="zh-CN" altLang="en-US" dirty="0"/>
              <a:t>尝试将长度不符的数组作为参数传递，将会报错。</a:t>
            </a:r>
            <a:endParaRPr lang="en-US" altLang="zh-CN" dirty="0"/>
          </a:p>
          <a:p>
            <a:r>
              <a:rPr lang="zh-CN" altLang="en-US" dirty="0"/>
              <a:t>函数一般使用 </a:t>
            </a:r>
            <a:r>
              <a:rPr lang="en-US" altLang="zh-CN" dirty="0"/>
              <a:t>slice </a:t>
            </a:r>
            <a:r>
              <a:rPr lang="zh-CN" altLang="en-US" dirty="0"/>
              <a:t>而不是数组作为参数。</a:t>
            </a:r>
            <a:endParaRPr lang="en-US" dirty="0"/>
          </a:p>
        </p:txBody>
      </p:sp>
    </p:spTree>
    <p:extLst>
      <p:ext uri="{BB962C8B-B14F-4D97-AF65-F5344CB8AC3E}">
        <p14:creationId xmlns:p14="http://schemas.microsoft.com/office/powerpoint/2010/main" val="2067697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C770-61FE-4FCC-9445-E70ADDE7B65A}"/>
              </a:ext>
            </a:extLst>
          </p:cNvPr>
          <p:cNvSpPr>
            <a:spLocks noGrp="1"/>
          </p:cNvSpPr>
          <p:nvPr>
            <p:ph type="title"/>
          </p:nvPr>
        </p:nvSpPr>
        <p:spPr/>
        <p:txBody>
          <a:bodyPr/>
          <a:lstStyle/>
          <a:p>
            <a:r>
              <a:rPr lang="zh-CN" altLang="en-US" dirty="0"/>
              <a:t>数组的数组</a:t>
            </a:r>
            <a:endParaRPr lang="en-US" dirty="0"/>
          </a:p>
        </p:txBody>
      </p:sp>
      <p:sp>
        <p:nvSpPr>
          <p:cNvPr id="3" name="Content Placeholder 2">
            <a:extLst>
              <a:ext uri="{FF2B5EF4-FFF2-40B4-BE49-F238E27FC236}">
                <a16:creationId xmlns:a16="http://schemas.microsoft.com/office/drawing/2014/main" id="{686ECE74-8C0B-41F6-99DE-E1D167ADA21A}"/>
              </a:ext>
            </a:extLst>
          </p:cNvPr>
          <p:cNvSpPr>
            <a:spLocks noGrp="1"/>
          </p:cNvSpPr>
          <p:nvPr>
            <p:ph idx="1"/>
          </p:nvPr>
        </p:nvSpPr>
        <p:spPr/>
        <p:txBody>
          <a:bodyPr/>
          <a:lstStyle/>
          <a:p>
            <a:r>
              <a:rPr lang="zh-CN" altLang="en-US" dirty="0"/>
              <a:t>（例子 </a:t>
            </a:r>
            <a:r>
              <a:rPr lang="en-US" altLang="zh-CN" dirty="0"/>
              <a:t>16.8</a:t>
            </a:r>
            <a:r>
              <a:rPr lang="zh-CN" altLang="en-US" dirty="0"/>
              <a:t>）</a:t>
            </a:r>
            <a:endParaRPr lang="en-US" dirty="0"/>
          </a:p>
        </p:txBody>
      </p:sp>
    </p:spTree>
    <p:extLst>
      <p:ext uri="{BB962C8B-B14F-4D97-AF65-F5344CB8AC3E}">
        <p14:creationId xmlns:p14="http://schemas.microsoft.com/office/powerpoint/2010/main" val="935160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F82F-C004-4538-A55D-8305521D9CC8}"/>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5D43B46D-1ECB-4827-BEA4-AB071A2121D4}"/>
              </a:ext>
            </a:extLst>
          </p:cNvPr>
          <p:cNvSpPr>
            <a:spLocks noGrp="1"/>
          </p:cNvSpPr>
          <p:nvPr>
            <p:ph idx="1"/>
          </p:nvPr>
        </p:nvSpPr>
        <p:spPr/>
        <p:txBody>
          <a:bodyPr/>
          <a:lstStyle/>
          <a:p>
            <a:r>
              <a:rPr lang="zh-CN" altLang="en-US" dirty="0"/>
              <a:t>如果我们要设计一个数独游戏程序，那么该如何声明 </a:t>
            </a:r>
            <a:r>
              <a:rPr lang="en-US" altLang="zh-CN" dirty="0"/>
              <a:t>9 x 9 </a:t>
            </a:r>
            <a:r>
              <a:rPr lang="zh-CN" altLang="en-US" dirty="0"/>
              <a:t>的整数网格？</a:t>
            </a:r>
            <a:endParaRPr lang="en-US" dirty="0"/>
          </a:p>
        </p:txBody>
      </p:sp>
    </p:spTree>
    <p:extLst>
      <p:ext uri="{BB962C8B-B14F-4D97-AF65-F5344CB8AC3E}">
        <p14:creationId xmlns:p14="http://schemas.microsoft.com/office/powerpoint/2010/main" val="2104416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502394-96BB-4222-8906-F3ED9E4D9FB7}"/>
              </a:ext>
            </a:extLst>
          </p:cNvPr>
          <p:cNvSpPr>
            <a:spLocks noGrp="1"/>
          </p:cNvSpPr>
          <p:nvPr>
            <p:ph type="title"/>
          </p:nvPr>
        </p:nvSpPr>
        <p:spPr>
          <a:xfrm>
            <a:off x="680321" y="753228"/>
            <a:ext cx="4136123" cy="1080938"/>
          </a:xfrm>
        </p:spPr>
        <p:txBody>
          <a:bodyPr>
            <a:normAutofit/>
          </a:bodyPr>
          <a:lstStyle/>
          <a:p>
            <a:r>
              <a:rPr lang="zh-CN" altLang="en-US" sz="2400"/>
              <a:t>作业题</a:t>
            </a:r>
            <a:endParaRPr lang="en-US" sz="2400"/>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587AA17C-E880-42C7-9015-2DEF1623664F}"/>
              </a:ext>
            </a:extLst>
          </p:cNvPr>
          <p:cNvSpPr>
            <a:spLocks noGrp="1"/>
          </p:cNvSpPr>
          <p:nvPr>
            <p:ph idx="1"/>
          </p:nvPr>
        </p:nvSpPr>
        <p:spPr>
          <a:xfrm>
            <a:off x="680321" y="2336873"/>
            <a:ext cx="3656289" cy="3599316"/>
          </a:xfrm>
        </p:spPr>
        <p:txBody>
          <a:bodyPr>
            <a:normAutofit fontScale="92500" lnSpcReduction="10000"/>
          </a:bodyPr>
          <a:lstStyle/>
          <a:p>
            <a:pPr marL="457200" indent="-457200">
              <a:buFont typeface="+mj-lt"/>
              <a:buAutoNum type="arabicPeriod"/>
            </a:pPr>
            <a:r>
              <a:rPr lang="zh-CN" altLang="en-US" dirty="0"/>
              <a:t>扩展例子</a:t>
            </a:r>
            <a:r>
              <a:rPr lang="en-US" altLang="zh-CN" dirty="0"/>
              <a:t> 16.8 </a:t>
            </a:r>
            <a:r>
              <a:rPr lang="zh-CN" altLang="en-US" dirty="0"/>
              <a:t>的程序，使用字符 </a:t>
            </a:r>
            <a:r>
              <a:rPr lang="en-US" altLang="zh-CN" dirty="0" err="1"/>
              <a:t>kqrbnp</a:t>
            </a:r>
            <a:r>
              <a:rPr lang="en-US" altLang="zh-CN" dirty="0"/>
              <a:t> </a:t>
            </a:r>
            <a:r>
              <a:rPr lang="zh-CN" altLang="en-US" dirty="0"/>
              <a:t>表示上方的黑棋，字符 </a:t>
            </a:r>
            <a:r>
              <a:rPr lang="en-US" altLang="zh-CN" dirty="0"/>
              <a:t>KQRBNP </a:t>
            </a:r>
            <a:r>
              <a:rPr lang="zh-CN" altLang="en-US" dirty="0"/>
              <a:t>表示下方的白棋，然后在棋子的起始位置是打印出所有的棋子。</a:t>
            </a:r>
            <a:endParaRPr lang="en-US" altLang="zh-CN" dirty="0"/>
          </a:p>
          <a:p>
            <a:pPr marL="457200" indent="-457200">
              <a:buFont typeface="+mj-lt"/>
              <a:buAutoNum type="arabicPeriod"/>
            </a:pPr>
            <a:r>
              <a:rPr lang="zh-CN" altLang="en-US" dirty="0"/>
              <a:t>编写一个能够美观的打印出整个棋盘的函数</a:t>
            </a:r>
            <a:endParaRPr lang="en-US" altLang="zh-CN" dirty="0"/>
          </a:p>
          <a:p>
            <a:pPr marL="457200" indent="-457200">
              <a:buFont typeface="+mj-lt"/>
              <a:buAutoNum type="arabicPeriod"/>
            </a:pPr>
            <a:r>
              <a:rPr lang="zh-CN" altLang="en-US" dirty="0"/>
              <a:t>使用 </a:t>
            </a:r>
            <a:r>
              <a:rPr lang="en-US" altLang="zh-CN" dirty="0"/>
              <a:t>[8][8]rune </a:t>
            </a:r>
            <a:r>
              <a:rPr lang="zh-CN" altLang="en-US" dirty="0"/>
              <a:t>数组而不是字符串来表示棋盘。</a:t>
            </a:r>
            <a:endParaRPr lang="en-US" dirty="0"/>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534A9A81-0FC7-48B5-B94F-576CCB28F4AC}"/>
              </a:ext>
            </a:extLst>
          </p:cNvPr>
          <p:cNvPicPr>
            <a:picLocks noChangeAspect="1"/>
          </p:cNvPicPr>
          <p:nvPr/>
        </p:nvPicPr>
        <p:blipFill>
          <a:blip r:embed="rId4"/>
          <a:stretch>
            <a:fillRect/>
          </a:stretch>
        </p:blipFill>
        <p:spPr>
          <a:xfrm>
            <a:off x="5276090" y="1105140"/>
            <a:ext cx="6269479" cy="46477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980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32E-F09D-442C-895A-21388B19EBF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zh-CN" altLang="en-US" dirty="0"/>
              <a:t>谢谢！</a:t>
            </a:r>
            <a:endParaRPr lang="en-US" dirty="0"/>
          </a:p>
        </p:txBody>
      </p:sp>
      <p:sp>
        <p:nvSpPr>
          <p:cNvPr id="4" name="Text Placeholder 3">
            <a:extLst>
              <a:ext uri="{FF2B5EF4-FFF2-40B4-BE49-F238E27FC236}">
                <a16:creationId xmlns:a16="http://schemas.microsoft.com/office/drawing/2014/main" id="{06D1F809-3268-4B61-BA64-3E85D3EA8D33}"/>
              </a:ext>
            </a:extLst>
          </p:cNvPr>
          <p:cNvSpPr>
            <a:spLocks noGrp="1"/>
          </p:cNvSpPr>
          <p:nvPr>
            <p:ph type="body" sz="half" idx="2"/>
          </p:nvPr>
        </p:nvSpPr>
        <p:spPr>
          <a:xfrm>
            <a:off x="680322" y="2336873"/>
            <a:ext cx="5010866" cy="3599316"/>
          </a:xfrm>
        </p:spPr>
        <p:txBody>
          <a:bodyPr vert="horz" lIns="91440" tIns="45720" rIns="91440" bIns="45720" rtlCol="0">
            <a:normAutofit/>
          </a:bodyPr>
          <a:lstStyle/>
          <a:p>
            <a:pPr marL="342900" indent="-228600">
              <a:buFont typeface="Arial" panose="020B0604020202020204" pitchFamily="34" charset="0"/>
              <a:buChar char="•"/>
            </a:pPr>
            <a:r>
              <a:rPr lang="zh-CN" altLang="en-US" sz="2800" dirty="0"/>
              <a:t>公众号：</a:t>
            </a:r>
            <a:r>
              <a:rPr lang="en-US" altLang="zh-CN" sz="2800" dirty="0" err="1"/>
              <a:t>vNext</a:t>
            </a:r>
            <a:endParaRPr lang="en-US" altLang="zh-CN" sz="2800" dirty="0"/>
          </a:p>
          <a:p>
            <a:pPr marL="342900" indent="-228600">
              <a:buFont typeface="Arial" panose="020B0604020202020204" pitchFamily="34" charset="0"/>
              <a:buChar char="•"/>
            </a:pPr>
            <a:r>
              <a:rPr lang="zh-CN" altLang="en-US" sz="2000" dirty="0"/>
              <a:t>（专注 </a:t>
            </a:r>
            <a:r>
              <a:rPr lang="en-US" altLang="zh-CN" sz="2000" dirty="0"/>
              <a:t>Rust &amp; Go </a:t>
            </a:r>
            <a:r>
              <a:rPr lang="zh-CN" altLang="en-US" sz="2000" dirty="0"/>
              <a:t>等酷技术</a:t>
            </a:r>
            <a:r>
              <a:rPr lang="en-US" altLang="zh-CN" sz="2000" dirty="0"/>
              <a:t> </a:t>
            </a:r>
            <a:r>
              <a:rPr lang="zh-CN" altLang="en-US" sz="2000" dirty="0"/>
              <a:t>）</a:t>
            </a:r>
            <a:endParaRPr lang="en-US" sz="2000" dirty="0"/>
          </a:p>
        </p:txBody>
      </p:sp>
      <p:pic>
        <p:nvPicPr>
          <p:cNvPr id="8" name="Content Placeholder 7" descr="A close up of text on a black surface&#10;&#10;Description automatically generated">
            <a:extLst>
              <a:ext uri="{FF2B5EF4-FFF2-40B4-BE49-F238E27FC236}">
                <a16:creationId xmlns:a16="http://schemas.microsoft.com/office/drawing/2014/main" id="{2135F4A9-C771-4D42-8476-663DEC528042}"/>
              </a:ext>
            </a:extLst>
          </p:cNvPr>
          <p:cNvPicPr>
            <a:picLocks noGrp="1" noChangeAspect="1"/>
          </p:cNvPicPr>
          <p:nvPr>
            <p:ph idx="1"/>
          </p:nvPr>
        </p:nvPicPr>
        <p:blipFill>
          <a:blip r:embed="rId2"/>
          <a:stretch>
            <a:fillRect/>
          </a:stretch>
        </p:blipFill>
        <p:spPr>
          <a:xfrm>
            <a:off x="5691187" y="2336800"/>
            <a:ext cx="3598863" cy="3598863"/>
          </a:xfrm>
        </p:spPr>
      </p:pic>
    </p:spTree>
    <p:extLst>
      <p:ext uri="{BB962C8B-B14F-4D97-AF65-F5344CB8AC3E}">
        <p14:creationId xmlns:p14="http://schemas.microsoft.com/office/powerpoint/2010/main" val="27564089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FB1-E3F5-445D-BBAD-3716785BEA40}"/>
              </a:ext>
            </a:extLst>
          </p:cNvPr>
          <p:cNvSpPr>
            <a:spLocks noGrp="1"/>
          </p:cNvSpPr>
          <p:nvPr>
            <p:ph type="title"/>
          </p:nvPr>
        </p:nvSpPr>
        <p:spPr/>
        <p:txBody>
          <a:bodyPr/>
          <a:lstStyle/>
          <a:p>
            <a:r>
              <a:rPr lang="en-US" altLang="zh-CN" dirty="0"/>
              <a:t>16. </a:t>
            </a:r>
            <a:r>
              <a:rPr lang="zh-CN" altLang="en-US" dirty="0"/>
              <a:t>数组</a:t>
            </a:r>
            <a:endParaRPr lang="en-US" dirty="0"/>
          </a:p>
        </p:txBody>
      </p:sp>
      <p:sp>
        <p:nvSpPr>
          <p:cNvPr id="3" name="Text Placeholder 2">
            <a:extLst>
              <a:ext uri="{FF2B5EF4-FFF2-40B4-BE49-F238E27FC236}">
                <a16:creationId xmlns:a16="http://schemas.microsoft.com/office/drawing/2014/main" id="{1BC66ABD-BF13-4976-8D28-3ECFD8F4B0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61531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BF0E-A582-48B2-8285-C74FFA191FBD}"/>
              </a:ext>
            </a:extLst>
          </p:cNvPr>
          <p:cNvSpPr>
            <a:spLocks noGrp="1"/>
          </p:cNvSpPr>
          <p:nvPr>
            <p:ph type="title"/>
          </p:nvPr>
        </p:nvSpPr>
        <p:spPr/>
        <p:txBody>
          <a:bodyPr/>
          <a:lstStyle/>
          <a:p>
            <a:r>
              <a:rPr lang="zh-CN" altLang="en-US" dirty="0"/>
              <a:t>数组</a:t>
            </a:r>
            <a:endParaRPr lang="en-US" dirty="0"/>
          </a:p>
        </p:txBody>
      </p:sp>
      <p:sp>
        <p:nvSpPr>
          <p:cNvPr id="3" name="Content Placeholder 2">
            <a:extLst>
              <a:ext uri="{FF2B5EF4-FFF2-40B4-BE49-F238E27FC236}">
                <a16:creationId xmlns:a16="http://schemas.microsoft.com/office/drawing/2014/main" id="{FA2EB042-4868-4E2B-8249-630183A66B8D}"/>
              </a:ext>
            </a:extLst>
          </p:cNvPr>
          <p:cNvSpPr>
            <a:spLocks noGrp="1"/>
          </p:cNvSpPr>
          <p:nvPr>
            <p:ph idx="1"/>
          </p:nvPr>
        </p:nvSpPr>
        <p:spPr/>
        <p:txBody>
          <a:bodyPr/>
          <a:lstStyle/>
          <a:p>
            <a:r>
              <a:rPr lang="zh-CN" altLang="en-US" dirty="0"/>
              <a:t>数组是一种固定长度且有序的元素集合。</a:t>
            </a:r>
            <a:endParaRPr lang="en-US" altLang="zh-CN" dirty="0"/>
          </a:p>
          <a:p>
            <a:endParaRPr lang="en-US" dirty="0"/>
          </a:p>
        </p:txBody>
      </p:sp>
      <p:pic>
        <p:nvPicPr>
          <p:cNvPr id="4" name="Picture 3">
            <a:extLst>
              <a:ext uri="{FF2B5EF4-FFF2-40B4-BE49-F238E27FC236}">
                <a16:creationId xmlns:a16="http://schemas.microsoft.com/office/drawing/2014/main" id="{80ED89B2-CA23-4546-9BFB-DDD55B692AF9}"/>
              </a:ext>
            </a:extLst>
          </p:cNvPr>
          <p:cNvPicPr>
            <a:picLocks noChangeAspect="1"/>
          </p:cNvPicPr>
          <p:nvPr/>
        </p:nvPicPr>
        <p:blipFill>
          <a:blip r:embed="rId2"/>
          <a:stretch>
            <a:fillRect/>
          </a:stretch>
        </p:blipFill>
        <p:spPr>
          <a:xfrm>
            <a:off x="4074698" y="3358408"/>
            <a:ext cx="3202687" cy="550862"/>
          </a:xfrm>
          <a:prstGeom prst="rect">
            <a:avLst/>
          </a:prstGeom>
        </p:spPr>
      </p:pic>
    </p:spTree>
    <p:extLst>
      <p:ext uri="{BB962C8B-B14F-4D97-AF65-F5344CB8AC3E}">
        <p14:creationId xmlns:p14="http://schemas.microsoft.com/office/powerpoint/2010/main" val="21281059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2CFC-4249-4328-9775-5F8C6795D612}"/>
              </a:ext>
            </a:extLst>
          </p:cNvPr>
          <p:cNvSpPr>
            <a:spLocks noGrp="1"/>
          </p:cNvSpPr>
          <p:nvPr>
            <p:ph type="title"/>
          </p:nvPr>
        </p:nvSpPr>
        <p:spPr/>
        <p:txBody>
          <a:bodyPr/>
          <a:lstStyle/>
          <a:p>
            <a:r>
              <a:rPr lang="zh-CN" altLang="en-US" dirty="0"/>
              <a:t>访问数组元素</a:t>
            </a:r>
            <a:endParaRPr lang="en-US" dirty="0"/>
          </a:p>
        </p:txBody>
      </p:sp>
      <p:sp>
        <p:nvSpPr>
          <p:cNvPr id="3" name="Content Placeholder 2">
            <a:extLst>
              <a:ext uri="{FF2B5EF4-FFF2-40B4-BE49-F238E27FC236}">
                <a16:creationId xmlns:a16="http://schemas.microsoft.com/office/drawing/2014/main" id="{BB243A67-A2D6-499F-966C-C807993B552A}"/>
              </a:ext>
            </a:extLst>
          </p:cNvPr>
          <p:cNvSpPr>
            <a:spLocks noGrp="1"/>
          </p:cNvSpPr>
          <p:nvPr>
            <p:ph idx="1"/>
          </p:nvPr>
        </p:nvSpPr>
        <p:spPr/>
        <p:txBody>
          <a:bodyPr/>
          <a:lstStyle/>
          <a:p>
            <a:r>
              <a:rPr lang="zh-CN" altLang="en-US" dirty="0"/>
              <a:t>数组中的每个元素都可以通过</a:t>
            </a:r>
            <a:r>
              <a:rPr lang="en-US" altLang="zh-CN" dirty="0"/>
              <a:t>[ ] </a:t>
            </a:r>
            <a:r>
              <a:rPr lang="zh-CN" altLang="en-US" dirty="0"/>
              <a:t>和一个从 </a:t>
            </a:r>
            <a:r>
              <a:rPr lang="en-US" altLang="zh-CN" dirty="0"/>
              <a:t>0 </a:t>
            </a:r>
            <a:r>
              <a:rPr lang="zh-CN" altLang="en-US" dirty="0"/>
              <a:t>开始的索引进行访问。（例子 </a:t>
            </a:r>
            <a:r>
              <a:rPr lang="en-US" altLang="zh-CN" dirty="0"/>
              <a:t>16.1</a:t>
            </a:r>
            <a:r>
              <a:rPr lang="zh-CN" altLang="en-US" dirty="0"/>
              <a:t>）</a:t>
            </a:r>
            <a:endParaRPr lang="en-US" altLang="zh-CN" dirty="0"/>
          </a:p>
          <a:p>
            <a:r>
              <a:rPr lang="zh-CN" altLang="en-US" dirty="0"/>
              <a:t>数组的长度可由内置函数 </a:t>
            </a:r>
            <a:r>
              <a:rPr lang="en-US" altLang="zh-CN" dirty="0" err="1"/>
              <a:t>len</a:t>
            </a:r>
            <a:r>
              <a:rPr lang="en-US" altLang="zh-CN" dirty="0"/>
              <a:t> </a:t>
            </a:r>
            <a:r>
              <a:rPr lang="zh-CN" altLang="en-US" dirty="0"/>
              <a:t>来确定。</a:t>
            </a:r>
            <a:endParaRPr lang="en-US" altLang="zh-CN" dirty="0"/>
          </a:p>
          <a:p>
            <a:r>
              <a:rPr lang="zh-CN" altLang="en-US" dirty="0"/>
              <a:t>在声明数组时，未被赋值元素的值是对应类型的零值。（例子）</a:t>
            </a:r>
            <a:endParaRPr lang="en-US" altLang="zh-CN" dirty="0"/>
          </a:p>
        </p:txBody>
      </p:sp>
    </p:spTree>
    <p:extLst>
      <p:ext uri="{BB962C8B-B14F-4D97-AF65-F5344CB8AC3E}">
        <p14:creationId xmlns:p14="http://schemas.microsoft.com/office/powerpoint/2010/main" val="2397974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C6C8-2D2F-4EB1-86C9-46249FA08EE2}"/>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0D43930B-E6F9-460C-94FA-302F1940CDFC}"/>
              </a:ext>
            </a:extLst>
          </p:cNvPr>
          <p:cNvSpPr>
            <a:spLocks noGrp="1"/>
          </p:cNvSpPr>
          <p:nvPr>
            <p:ph idx="1"/>
          </p:nvPr>
        </p:nvSpPr>
        <p:spPr/>
        <p:txBody>
          <a:bodyPr/>
          <a:lstStyle/>
          <a:p>
            <a:pPr marL="457200" indent="-457200">
              <a:buFont typeface="+mj-lt"/>
              <a:buAutoNum type="arabicPeriod"/>
            </a:pPr>
            <a:r>
              <a:rPr lang="zh-CN" altLang="en-US" dirty="0"/>
              <a:t>如何才能访问 </a:t>
            </a:r>
            <a:r>
              <a:rPr lang="en-US" altLang="zh-CN" dirty="0"/>
              <a:t>planets </a:t>
            </a:r>
            <a:r>
              <a:rPr lang="zh-CN" altLang="en-US" dirty="0"/>
              <a:t>数组的第一个元素？</a:t>
            </a:r>
            <a:endParaRPr lang="en-US" altLang="zh-CN" dirty="0"/>
          </a:p>
          <a:p>
            <a:pPr marL="457200" indent="-457200">
              <a:buFont typeface="+mj-lt"/>
              <a:buAutoNum type="arabicPeriod"/>
            </a:pPr>
            <a:r>
              <a:rPr lang="zh-CN" altLang="en-US" dirty="0"/>
              <a:t>对新创建的整数数组来说，其元素的默认值是什么？</a:t>
            </a:r>
            <a:endParaRPr lang="en-US" dirty="0"/>
          </a:p>
        </p:txBody>
      </p:sp>
    </p:spTree>
    <p:extLst>
      <p:ext uri="{BB962C8B-B14F-4D97-AF65-F5344CB8AC3E}">
        <p14:creationId xmlns:p14="http://schemas.microsoft.com/office/powerpoint/2010/main" val="3554454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D839-0B1E-425C-9612-E8E7DAF50DD3}"/>
              </a:ext>
            </a:extLst>
          </p:cNvPr>
          <p:cNvSpPr>
            <a:spLocks noGrp="1"/>
          </p:cNvSpPr>
          <p:nvPr>
            <p:ph type="title"/>
          </p:nvPr>
        </p:nvSpPr>
        <p:spPr/>
        <p:txBody>
          <a:bodyPr/>
          <a:lstStyle/>
          <a:p>
            <a:r>
              <a:rPr lang="zh-CN" altLang="en-US" dirty="0"/>
              <a:t>数组越界</a:t>
            </a:r>
            <a:endParaRPr lang="en-US" dirty="0"/>
          </a:p>
        </p:txBody>
      </p:sp>
      <p:sp>
        <p:nvSpPr>
          <p:cNvPr id="3" name="Content Placeholder 2">
            <a:extLst>
              <a:ext uri="{FF2B5EF4-FFF2-40B4-BE49-F238E27FC236}">
                <a16:creationId xmlns:a16="http://schemas.microsoft.com/office/drawing/2014/main" id="{846487E1-854C-417D-A21C-84F4E47D9EE4}"/>
              </a:ext>
            </a:extLst>
          </p:cNvPr>
          <p:cNvSpPr>
            <a:spLocks noGrp="1"/>
          </p:cNvSpPr>
          <p:nvPr>
            <p:ph idx="1"/>
          </p:nvPr>
        </p:nvSpPr>
        <p:spPr/>
        <p:txBody>
          <a:bodyPr/>
          <a:lstStyle/>
          <a:p>
            <a:r>
              <a:rPr lang="en-US" altLang="zh-CN" dirty="0"/>
              <a:t>Go </a:t>
            </a:r>
            <a:r>
              <a:rPr lang="zh-CN" altLang="en-US" dirty="0"/>
              <a:t>编译器在检测到对越界元素的访问时会报错（例子）</a:t>
            </a:r>
            <a:endParaRPr lang="en-US" altLang="zh-CN" dirty="0"/>
          </a:p>
          <a:p>
            <a:r>
              <a:rPr lang="zh-CN" altLang="en-US" dirty="0"/>
              <a:t>如果 </a:t>
            </a:r>
            <a:r>
              <a:rPr lang="en-US" altLang="zh-CN" dirty="0"/>
              <a:t>Go </a:t>
            </a:r>
            <a:r>
              <a:rPr lang="zh-CN" altLang="en-US" dirty="0"/>
              <a:t>编译器在编译时未能发现越界错误，那么程序在运行时会出现 </a:t>
            </a:r>
            <a:r>
              <a:rPr lang="en-US" altLang="zh-CN" dirty="0"/>
              <a:t>panic</a:t>
            </a:r>
            <a:r>
              <a:rPr lang="zh-CN" altLang="en-US" dirty="0"/>
              <a:t>（例子）</a:t>
            </a:r>
            <a:endParaRPr lang="en-US" altLang="zh-CN" dirty="0"/>
          </a:p>
          <a:p>
            <a:r>
              <a:rPr lang="en-US" altLang="zh-CN" dirty="0"/>
              <a:t>Panic </a:t>
            </a:r>
            <a:r>
              <a:rPr lang="zh-CN" altLang="en-US" dirty="0"/>
              <a:t>会导致程序崩溃</a:t>
            </a:r>
            <a:endParaRPr lang="en-US" dirty="0"/>
          </a:p>
        </p:txBody>
      </p:sp>
    </p:spTree>
    <p:extLst>
      <p:ext uri="{BB962C8B-B14F-4D97-AF65-F5344CB8AC3E}">
        <p14:creationId xmlns:p14="http://schemas.microsoft.com/office/powerpoint/2010/main" val="3168156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5920-DFD9-4AC0-9AF0-93182CC0B353}"/>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52166959-C245-4BB8-BC5B-922EFFD1660D}"/>
              </a:ext>
            </a:extLst>
          </p:cNvPr>
          <p:cNvSpPr>
            <a:spLocks noGrp="1"/>
          </p:cNvSpPr>
          <p:nvPr>
            <p:ph idx="1"/>
          </p:nvPr>
        </p:nvSpPr>
        <p:spPr/>
        <p:txBody>
          <a:bodyPr/>
          <a:lstStyle/>
          <a:p>
            <a:r>
              <a:rPr lang="zh-CN" altLang="en-US" dirty="0"/>
              <a:t>访问 </a:t>
            </a:r>
            <a:r>
              <a:rPr lang="en-US" altLang="zh-CN" dirty="0"/>
              <a:t>planets[11] </a:t>
            </a:r>
            <a:r>
              <a:rPr lang="zh-CN" altLang="en-US" dirty="0"/>
              <a:t>会导致编译时错误还是运行时 </a:t>
            </a:r>
            <a:r>
              <a:rPr lang="en-US" altLang="zh-CN" dirty="0"/>
              <a:t>panic </a:t>
            </a:r>
            <a:r>
              <a:rPr lang="zh-CN" altLang="en-US" dirty="0"/>
              <a:t>？</a:t>
            </a:r>
            <a:endParaRPr lang="en-US" dirty="0"/>
          </a:p>
        </p:txBody>
      </p:sp>
    </p:spTree>
    <p:extLst>
      <p:ext uri="{BB962C8B-B14F-4D97-AF65-F5344CB8AC3E}">
        <p14:creationId xmlns:p14="http://schemas.microsoft.com/office/powerpoint/2010/main" val="14939592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E07E-2C2B-43F1-8D94-C10923451A6D}"/>
              </a:ext>
            </a:extLst>
          </p:cNvPr>
          <p:cNvSpPr>
            <a:spLocks noGrp="1"/>
          </p:cNvSpPr>
          <p:nvPr>
            <p:ph type="title"/>
          </p:nvPr>
        </p:nvSpPr>
        <p:spPr/>
        <p:txBody>
          <a:bodyPr/>
          <a:lstStyle/>
          <a:p>
            <a:r>
              <a:rPr lang="zh-CN" altLang="en-US" dirty="0"/>
              <a:t>使用复合字面值初始化数组</a:t>
            </a:r>
            <a:endParaRPr lang="en-US" dirty="0"/>
          </a:p>
        </p:txBody>
      </p:sp>
      <p:sp>
        <p:nvSpPr>
          <p:cNvPr id="3" name="Content Placeholder 2">
            <a:extLst>
              <a:ext uri="{FF2B5EF4-FFF2-40B4-BE49-F238E27FC236}">
                <a16:creationId xmlns:a16="http://schemas.microsoft.com/office/drawing/2014/main" id="{EEBFB099-5695-4BFC-97C0-E87957E1468A}"/>
              </a:ext>
            </a:extLst>
          </p:cNvPr>
          <p:cNvSpPr>
            <a:spLocks noGrp="1"/>
          </p:cNvSpPr>
          <p:nvPr>
            <p:ph idx="1"/>
          </p:nvPr>
        </p:nvSpPr>
        <p:spPr/>
        <p:txBody>
          <a:bodyPr>
            <a:normAutofit/>
          </a:bodyPr>
          <a:lstStyle/>
          <a:p>
            <a:r>
              <a:rPr lang="zh-CN" altLang="en-US" dirty="0"/>
              <a:t>复合字面值（</a:t>
            </a:r>
            <a:r>
              <a:rPr lang="en-US" altLang="zh-CN" dirty="0"/>
              <a:t>composite literal</a:t>
            </a:r>
            <a:r>
              <a:rPr lang="zh-CN" altLang="en-US" dirty="0"/>
              <a:t>）是一种给复合类型初始化的紧凑语法。</a:t>
            </a:r>
            <a:endParaRPr lang="en-US" altLang="zh-CN" dirty="0"/>
          </a:p>
          <a:p>
            <a:r>
              <a:rPr lang="en-US" altLang="zh-CN" dirty="0"/>
              <a:t>Go </a:t>
            </a:r>
            <a:r>
              <a:rPr lang="zh-CN" altLang="en-US" dirty="0"/>
              <a:t>的复合字面值语法允许我们只用一步就完成数组声明和数组初始化两步操作：</a:t>
            </a:r>
            <a:endParaRPr lang="en-US" altLang="zh-CN" dirty="0"/>
          </a:p>
          <a:p>
            <a:endParaRPr lang="en-US" altLang="zh-CN" dirty="0"/>
          </a:p>
          <a:p>
            <a:r>
              <a:rPr lang="zh-CN" altLang="en-US" dirty="0"/>
              <a:t>可以在复合字面值里使用 </a:t>
            </a:r>
            <a:r>
              <a:rPr lang="en-US" altLang="zh-CN" dirty="0"/>
              <a:t>… </a:t>
            </a:r>
            <a:r>
              <a:rPr lang="zh-CN" altLang="en-US" dirty="0"/>
              <a:t>作为数组的长度，这样 </a:t>
            </a:r>
            <a:r>
              <a:rPr lang="en-US" altLang="zh-CN" dirty="0"/>
              <a:t>Go </a:t>
            </a:r>
            <a:r>
              <a:rPr lang="zh-CN" altLang="en-US" dirty="0"/>
              <a:t>编译器会为你算出数组的元素数量（例子）</a:t>
            </a:r>
            <a:endParaRPr lang="en-US" altLang="zh-CN" dirty="0"/>
          </a:p>
          <a:p>
            <a:r>
              <a:rPr lang="zh-CN" altLang="en-US" dirty="0"/>
              <a:t>无论哪种方式，数组的长度都是固定的。</a:t>
            </a:r>
            <a:endParaRPr lang="en-US" altLang="zh-CN" dirty="0"/>
          </a:p>
          <a:p>
            <a:endParaRPr lang="en-US" dirty="0"/>
          </a:p>
        </p:txBody>
      </p:sp>
      <p:pic>
        <p:nvPicPr>
          <p:cNvPr id="4" name="Picture 3">
            <a:extLst>
              <a:ext uri="{FF2B5EF4-FFF2-40B4-BE49-F238E27FC236}">
                <a16:creationId xmlns:a16="http://schemas.microsoft.com/office/drawing/2014/main" id="{B805A991-2D2F-4805-B874-6654C776EA0A}"/>
              </a:ext>
            </a:extLst>
          </p:cNvPr>
          <p:cNvPicPr>
            <a:picLocks noChangeAspect="1"/>
          </p:cNvPicPr>
          <p:nvPr/>
        </p:nvPicPr>
        <p:blipFill>
          <a:blip r:embed="rId2"/>
          <a:stretch>
            <a:fillRect/>
          </a:stretch>
        </p:blipFill>
        <p:spPr>
          <a:xfrm>
            <a:off x="2690406" y="3673040"/>
            <a:ext cx="8486576" cy="538234"/>
          </a:xfrm>
          <a:prstGeom prst="rect">
            <a:avLst/>
          </a:prstGeom>
        </p:spPr>
      </p:pic>
    </p:spTree>
    <p:extLst>
      <p:ext uri="{BB962C8B-B14F-4D97-AF65-F5344CB8AC3E}">
        <p14:creationId xmlns:p14="http://schemas.microsoft.com/office/powerpoint/2010/main" val="2539922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389F-1D9A-448E-918E-3ADE2F872C74}"/>
              </a:ext>
            </a:extLst>
          </p:cNvPr>
          <p:cNvSpPr>
            <a:spLocks noGrp="1"/>
          </p:cNvSpPr>
          <p:nvPr>
            <p:ph type="title"/>
          </p:nvPr>
        </p:nvSpPr>
        <p:spPr/>
        <p:txBody>
          <a:bodyPr/>
          <a:lstStyle/>
          <a:p>
            <a:r>
              <a:rPr lang="zh-CN" altLang="en-US" dirty="0"/>
              <a:t>遍历数组</a:t>
            </a:r>
            <a:endParaRPr lang="en-US" dirty="0"/>
          </a:p>
        </p:txBody>
      </p:sp>
      <p:sp>
        <p:nvSpPr>
          <p:cNvPr id="3" name="Content Placeholder 2">
            <a:extLst>
              <a:ext uri="{FF2B5EF4-FFF2-40B4-BE49-F238E27FC236}">
                <a16:creationId xmlns:a16="http://schemas.microsoft.com/office/drawing/2014/main" id="{B9F6A778-574D-4D01-AA2C-CA78909E1618}"/>
              </a:ext>
            </a:extLst>
          </p:cNvPr>
          <p:cNvSpPr>
            <a:spLocks noGrp="1"/>
          </p:cNvSpPr>
          <p:nvPr>
            <p:ph idx="1"/>
          </p:nvPr>
        </p:nvSpPr>
        <p:spPr/>
        <p:txBody>
          <a:bodyPr/>
          <a:lstStyle/>
          <a:p>
            <a:r>
              <a:rPr lang="zh-CN" altLang="en-US" dirty="0"/>
              <a:t>（例子 </a:t>
            </a:r>
            <a:r>
              <a:rPr lang="en-US" altLang="zh-CN" dirty="0"/>
              <a:t>16.4</a:t>
            </a:r>
            <a:r>
              <a:rPr lang="zh-CN" altLang="en-US" dirty="0"/>
              <a:t>）</a:t>
            </a:r>
            <a:r>
              <a:rPr lang="en-US" altLang="zh-CN" dirty="0"/>
              <a:t>for </a:t>
            </a:r>
            <a:r>
              <a:rPr lang="zh-CN" altLang="en-US" dirty="0"/>
              <a:t>循环</a:t>
            </a:r>
            <a:endParaRPr lang="en-US" altLang="zh-CN" dirty="0"/>
          </a:p>
          <a:p>
            <a:r>
              <a:rPr lang="zh-CN" altLang="en-US" dirty="0"/>
              <a:t>（例子 </a:t>
            </a:r>
            <a:r>
              <a:rPr lang="en-US" altLang="zh-CN" dirty="0"/>
              <a:t>16.5</a:t>
            </a:r>
            <a:r>
              <a:rPr lang="zh-CN" altLang="en-US" dirty="0"/>
              <a:t>）使用 </a:t>
            </a:r>
            <a:r>
              <a:rPr lang="en-US" altLang="zh-CN" dirty="0"/>
              <a:t>range </a:t>
            </a:r>
            <a:endParaRPr lang="en-US" dirty="0"/>
          </a:p>
        </p:txBody>
      </p:sp>
    </p:spTree>
    <p:extLst>
      <p:ext uri="{BB962C8B-B14F-4D97-AF65-F5344CB8AC3E}">
        <p14:creationId xmlns:p14="http://schemas.microsoft.com/office/powerpoint/2010/main" val="1321334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6</TotalTime>
  <Words>768</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Noto Sans</vt:lpstr>
      <vt:lpstr>Open Sans ExtraBold</vt:lpstr>
      <vt:lpstr>Trebuchet MS</vt:lpstr>
      <vt:lpstr>Berlin</vt:lpstr>
      <vt:lpstr>Go 语言快速入门 </vt:lpstr>
      <vt:lpstr>16. 数组</vt:lpstr>
      <vt:lpstr>数组</vt:lpstr>
      <vt:lpstr>访问数组元素</vt:lpstr>
      <vt:lpstr>小测试</vt:lpstr>
      <vt:lpstr>数组越界</vt:lpstr>
      <vt:lpstr>小测试</vt:lpstr>
      <vt:lpstr>使用复合字面值初始化数组</vt:lpstr>
      <vt:lpstr>遍历数组</vt:lpstr>
      <vt:lpstr>小测试</vt:lpstr>
      <vt:lpstr>数组的复制</vt:lpstr>
      <vt:lpstr>数组的数组</vt:lpstr>
      <vt:lpstr>小测试</vt:lpstr>
      <vt:lpstr>作业题</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语言快速入门 </dc:title>
  <dc:creator>Yang Xu</dc:creator>
  <cp:lastModifiedBy>Yang Xu</cp:lastModifiedBy>
  <cp:revision>1</cp:revision>
  <dcterms:created xsi:type="dcterms:W3CDTF">2020-08-14T13:49:22Z</dcterms:created>
  <dcterms:modified xsi:type="dcterms:W3CDTF">2020-08-14T13:55:34Z</dcterms:modified>
</cp:coreProperties>
</file>