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17BBF-8F39-4ECB-ABC6-C5B2F9AAD6EC}" v="24" dt="2020-08-14T13:55:07.687"/>
    <p1510:client id="{F6BA1CB8-80B3-44EE-9868-26E8E72562FD}" v="98" dt="2020-08-15T03:47:1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8CB4-3EEF-42D4-A1F6-3E3A3029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380D-12B4-4C96-AD2F-77F7920F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 </a:t>
            </a:r>
            <a:r>
              <a:rPr lang="en-US" altLang="zh-CN" dirty="0"/>
              <a:t>Go </a:t>
            </a:r>
            <a:r>
              <a:rPr lang="zh-CN" altLang="en-US" dirty="0"/>
              <a:t>标准库网站，查阅 </a:t>
            </a:r>
            <a:r>
              <a:rPr lang="en-US" altLang="zh-CN" dirty="0" err="1"/>
              <a:t>TrimSpace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Join </a:t>
            </a:r>
            <a:r>
              <a:rPr lang="zh-CN" altLang="en-US" dirty="0"/>
              <a:t>函数的相关文档，说出他们的作用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8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A20E-5A3D-4D53-9B78-D470E80E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17.4 </a:t>
            </a:r>
            <a:r>
              <a:rPr lang="zh-CN" altLang="en-US" dirty="0"/>
              <a:t>带有方法的切片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46A5-4CF4-47C7-8209-A4CB9EE9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里，可以将 </a:t>
            </a:r>
            <a:r>
              <a:rPr lang="en-US" altLang="zh-CN" dirty="0"/>
              <a:t>slice </a:t>
            </a:r>
            <a:r>
              <a:rPr lang="zh-CN" altLang="en-US" dirty="0"/>
              <a:t>或数组作为底层类型，然后绑定其它方法。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17.5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918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067-1B43-44FE-B567-18A99199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59EC-1CD6-4383-8B13-8D70677D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执行代码 </a:t>
            </a:r>
            <a:r>
              <a:rPr lang="en-US" altLang="zh-CN" dirty="0" err="1"/>
              <a:t>sort.StringSlice</a:t>
            </a:r>
            <a:r>
              <a:rPr lang="en-US" altLang="zh-CN" dirty="0"/>
              <a:t>(planets) </a:t>
            </a:r>
            <a:r>
              <a:rPr lang="zh-CN" altLang="en-US" dirty="0"/>
              <a:t>会发生什么？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1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0096-1E4E-47FC-94E3-7532145F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F424-B58F-421B-B75F-61FBF07B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它通过给字符串 </a:t>
            </a:r>
            <a:r>
              <a:rPr lang="en-US" altLang="zh-CN" dirty="0"/>
              <a:t>slice </a:t>
            </a:r>
            <a:r>
              <a:rPr lang="zh-CN" altLang="en-US" dirty="0"/>
              <a:t>中所有的行星加上“</a:t>
            </a:r>
            <a:r>
              <a:rPr lang="en-US" altLang="zh-CN" dirty="0"/>
              <a:t>New </a:t>
            </a:r>
            <a:r>
              <a:rPr lang="zh-CN" altLang="en-US" dirty="0"/>
              <a:t>”前缀来完成行星的地球化处理，然后使用该程序对 </a:t>
            </a:r>
            <a:r>
              <a:rPr lang="en-US" altLang="zh-CN" dirty="0"/>
              <a:t>Mars</a:t>
            </a:r>
            <a:r>
              <a:rPr lang="zh-CN" altLang="en-US" dirty="0"/>
              <a:t>、</a:t>
            </a:r>
            <a:r>
              <a:rPr lang="en-US" altLang="zh-CN" dirty="0"/>
              <a:t>Uranus</a:t>
            </a:r>
            <a:r>
              <a:rPr lang="zh-CN" altLang="en-US" dirty="0"/>
              <a:t>、</a:t>
            </a:r>
            <a:r>
              <a:rPr lang="en-US" altLang="zh-CN" dirty="0"/>
              <a:t>Neptune </a:t>
            </a:r>
            <a:r>
              <a:rPr lang="zh-CN" altLang="en-US" dirty="0"/>
              <a:t>实行地球化</a:t>
            </a:r>
            <a:endParaRPr lang="en-US" altLang="zh-CN" dirty="0"/>
          </a:p>
          <a:p>
            <a:pPr lvl="1"/>
            <a:r>
              <a:rPr lang="zh-CN" altLang="en-US" dirty="0"/>
              <a:t>必须使用 </a:t>
            </a:r>
            <a:r>
              <a:rPr lang="en-US" altLang="zh-CN" dirty="0"/>
              <a:t>planets </a:t>
            </a:r>
            <a:r>
              <a:rPr lang="zh-CN" altLang="en-US" dirty="0"/>
              <a:t>类型，并为之实现相应的 </a:t>
            </a:r>
            <a:r>
              <a:rPr lang="en-US" altLang="zh-CN" dirty="0"/>
              <a:t>terraform </a:t>
            </a:r>
            <a:r>
              <a:rPr lang="zh-CN" altLang="en-US" dirty="0"/>
              <a:t>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 Slice</a:t>
            </a:r>
            <a:r>
              <a:rPr lang="zh-CN" altLang="en-US" dirty="0"/>
              <a:t>（切片）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BE0-6E90-4CA2-9267-9427616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</a:t>
            </a:r>
            <a:r>
              <a:rPr lang="zh-CN" altLang="en-US" dirty="0"/>
              <a:t>指向数组的窗口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9D4D-8FFB-40A6-B7ED-67684E66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planets </a:t>
            </a:r>
            <a:r>
              <a:rPr lang="zh-CN" altLang="en-US" dirty="0"/>
              <a:t>是一个数组，那么 </a:t>
            </a:r>
            <a:r>
              <a:rPr lang="en-US" altLang="zh-CN" dirty="0"/>
              <a:t>planets[0:4] </a:t>
            </a:r>
            <a:r>
              <a:rPr lang="zh-CN" altLang="en-US" dirty="0"/>
              <a:t>就是一个切片，它切分出了数组里前</a:t>
            </a:r>
            <a:r>
              <a:rPr lang="en-US" altLang="zh-CN" dirty="0"/>
              <a:t> 4 </a:t>
            </a:r>
            <a:r>
              <a:rPr lang="zh-CN" altLang="en-US" dirty="0"/>
              <a:t>个元素。</a:t>
            </a:r>
            <a:endParaRPr lang="en-US" altLang="zh-CN" dirty="0"/>
          </a:p>
          <a:p>
            <a:r>
              <a:rPr lang="zh-CN" altLang="en-US" dirty="0"/>
              <a:t>切分数组不会导致数组被修改，它只是创建了指向数组的一个窗口或视图，这种视图就是 </a:t>
            </a:r>
            <a:r>
              <a:rPr lang="en-US" altLang="zh-CN" dirty="0"/>
              <a:t>slice </a:t>
            </a:r>
            <a:r>
              <a:rPr lang="zh-CN" altLang="en-US" dirty="0"/>
              <a:t>类型。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FB893-9FA6-48DB-B2C4-ED34B57F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3" y="3995125"/>
            <a:ext cx="575390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EB60-7D5C-4DAB-BE28-B93F2410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切分数组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D325-E58C-45D2-B98C-321FC8C1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使用的是半开区间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planets[0:4]</a:t>
            </a:r>
            <a:r>
              <a:rPr lang="zh-CN" altLang="en-US" dirty="0"/>
              <a:t>，包含索引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对应的元素，不包括索引 </a:t>
            </a:r>
            <a:r>
              <a:rPr lang="en-US" altLang="zh-CN" dirty="0"/>
              <a:t>4 </a:t>
            </a:r>
            <a:r>
              <a:rPr lang="zh-CN" altLang="en-US" dirty="0"/>
              <a:t>对应的元素。</a:t>
            </a:r>
            <a:endParaRPr lang="en-US" altLang="zh-CN" dirty="0"/>
          </a:p>
          <a:p>
            <a:pPr lvl="1"/>
            <a:r>
              <a:rPr lang="zh-CN" altLang="en-US" dirty="0"/>
              <a:t>（例子</a:t>
            </a:r>
            <a:r>
              <a:rPr lang="en-US" altLang="zh-CN" dirty="0"/>
              <a:t>17.1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76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42A-3537-4790-B4C9-3457C66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8628-D7EB-44B9-ABB9-BFF625B6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切分数组会产生什么？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/>
              <a:t>planets[4:6] </a:t>
            </a:r>
            <a:r>
              <a:rPr lang="zh-CN" altLang="en-US" dirty="0"/>
              <a:t>切分数组时，结果包含多少个元素？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BCF-028A-4BC5-9C52-D769F3E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的默认索引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A4F-2AEB-4187-8F75-F178D516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忽略掉 </a:t>
            </a:r>
            <a:r>
              <a:rPr lang="en-US" altLang="zh-CN" dirty="0"/>
              <a:t>slice </a:t>
            </a:r>
            <a:r>
              <a:rPr lang="zh-CN" altLang="en-US" dirty="0"/>
              <a:t>的起始索引，表示从数组的起始位置进行切分；</a:t>
            </a:r>
            <a:endParaRPr lang="en-US" altLang="zh-CN" dirty="0"/>
          </a:p>
          <a:p>
            <a:r>
              <a:rPr lang="zh-CN" altLang="en-US" dirty="0"/>
              <a:t>忽略掉 </a:t>
            </a:r>
            <a:r>
              <a:rPr lang="en-US" altLang="zh-CN" dirty="0"/>
              <a:t>slice </a:t>
            </a:r>
            <a:r>
              <a:rPr lang="zh-CN" altLang="en-US" dirty="0"/>
              <a:t>的结束索引，相当于使用数组的长度作为结束索引。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slice </a:t>
            </a:r>
            <a:r>
              <a:rPr lang="zh-CN" altLang="en-US" dirty="0"/>
              <a:t>的索引不能是负数。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17.2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如果同时省略掉起始和结束索引，那就是包含数组所有元素的一个 </a:t>
            </a:r>
            <a:r>
              <a:rPr lang="en-US" altLang="zh-CN" dirty="0"/>
              <a:t>slice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切分数组的语法也可以用于切分字符串（例子）</a:t>
            </a:r>
            <a:endParaRPr lang="en-US" altLang="zh-CN" dirty="0"/>
          </a:p>
          <a:p>
            <a:pPr lvl="1"/>
            <a:r>
              <a:rPr lang="zh-CN" altLang="en-US" dirty="0"/>
              <a:t>切分字符串时，索引代表的是字节数而非 </a:t>
            </a:r>
            <a:r>
              <a:rPr lang="en-US" altLang="zh-CN" dirty="0"/>
              <a:t>rune </a:t>
            </a:r>
            <a:r>
              <a:rPr lang="zh-CN" altLang="en-US" dirty="0"/>
              <a:t>的数。（例子）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8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8F7-2979-4163-8782-56834AFF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的复合字面值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3E7D-24D1-433E-9997-E1C933FC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里面很多函数都倾向于使用 </a:t>
            </a:r>
            <a:r>
              <a:rPr lang="en-US" altLang="zh-CN" dirty="0"/>
              <a:t>slice </a:t>
            </a:r>
            <a:r>
              <a:rPr lang="zh-CN" altLang="en-US" dirty="0"/>
              <a:t>而不是数组作为参数。</a:t>
            </a:r>
            <a:endParaRPr lang="en-US" altLang="zh-CN" dirty="0"/>
          </a:p>
          <a:p>
            <a:r>
              <a:rPr lang="zh-CN" altLang="en-US" dirty="0"/>
              <a:t>想要获得与底层数组相同元素的 </a:t>
            </a:r>
            <a:r>
              <a:rPr lang="en-US" altLang="zh-CN" dirty="0"/>
              <a:t>slice</a:t>
            </a:r>
            <a:r>
              <a:rPr lang="zh-CN" altLang="en-US" dirty="0"/>
              <a:t>，那么可以使用 </a:t>
            </a:r>
            <a:r>
              <a:rPr lang="en-US" altLang="zh-CN" dirty="0"/>
              <a:t>[:] </a:t>
            </a:r>
            <a:r>
              <a:rPr lang="zh-CN" altLang="en-US" dirty="0"/>
              <a:t>进行切分</a:t>
            </a:r>
            <a:endParaRPr lang="en-US" altLang="zh-CN" dirty="0"/>
          </a:p>
          <a:p>
            <a:r>
              <a:rPr lang="zh-CN" altLang="en-US" dirty="0"/>
              <a:t>切分数组并不是创建 </a:t>
            </a:r>
            <a:r>
              <a:rPr lang="en-US" altLang="zh-CN" dirty="0"/>
              <a:t>slice </a:t>
            </a:r>
            <a:r>
              <a:rPr lang="zh-CN" altLang="en-US" dirty="0"/>
              <a:t>唯一的方法，可以直接声明 </a:t>
            </a:r>
            <a:r>
              <a:rPr lang="en-US" altLang="zh-CN" dirty="0"/>
              <a:t>slice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[]string</a:t>
            </a:r>
          </a:p>
          <a:p>
            <a:pPr lvl="1"/>
            <a:r>
              <a:rPr lang="zh-CN" altLang="en-US" dirty="0"/>
              <a:t>例子（</a:t>
            </a:r>
            <a:r>
              <a:rPr lang="en-US" altLang="zh-CN" dirty="0"/>
              <a:t>17.3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8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477-9AF2-422A-A24D-739788E9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FF65-C8F9-4470-A487-74332F88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使用格式化动词 </a:t>
            </a:r>
            <a:r>
              <a:rPr lang="en-US" altLang="zh-CN" dirty="0"/>
              <a:t>%T </a:t>
            </a:r>
            <a:r>
              <a:rPr lang="zh-CN" altLang="en-US" dirty="0"/>
              <a:t>比较 </a:t>
            </a:r>
            <a:r>
              <a:rPr lang="en-US" altLang="zh-CN" dirty="0" err="1"/>
              <a:t>dwarfArray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dwarfs </a:t>
            </a:r>
            <a:r>
              <a:rPr lang="zh-CN" altLang="en-US" dirty="0"/>
              <a:t>的类型。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24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3D7E-7300-4734-A3F3-53A2171A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切片的威力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4FE9-10B6-4000-9DF2-22EB7C25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17.4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0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Noto Sans</vt:lpstr>
      <vt:lpstr>Open Sans ExtraBold</vt:lpstr>
      <vt:lpstr>Trebuchet MS</vt:lpstr>
      <vt:lpstr>Berlin</vt:lpstr>
      <vt:lpstr>Go 语言快速入门 </vt:lpstr>
      <vt:lpstr>17. Slice（切片）</vt:lpstr>
      <vt:lpstr>Slice 指向数组的窗口</vt:lpstr>
      <vt:lpstr>切分数组</vt:lpstr>
      <vt:lpstr>小测试</vt:lpstr>
      <vt:lpstr>Slice 的默认索引</vt:lpstr>
      <vt:lpstr>Slice 的复合字面值</vt:lpstr>
      <vt:lpstr>小测试</vt:lpstr>
      <vt:lpstr>切片的威力</vt:lpstr>
      <vt:lpstr>小测试</vt:lpstr>
      <vt:lpstr>17.4 带有方法的切片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2020-08-14T13:49:22Z</dcterms:created>
  <dcterms:modified xsi:type="dcterms:W3CDTF">2020-08-15T03:47:44Z</dcterms:modified>
</cp:coreProperties>
</file>