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2D07C-3730-4EAB-9A45-C98869C9876B}" v="15" dt="2020-08-15T11:34:24.702"/>
    <p1510:client id="{63517BBF-8F39-4ECB-ABC6-C5B2F9AAD6EC}" v="24" dt="2020-08-14T13:55:07.687"/>
    <p1510:client id="{F6BA1CB8-80B3-44EE-9868-26E8E72562FD}" v="98" dt="2020-08-15T03:47:18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F6BA1CB8-80B3-44EE-9868-26E8E72562FD}"/>
    <pc:docChg chg="custSel addSld delSld modSld">
      <pc:chgData name="Yang Xu" userId="2ef8d03b0d59ea36" providerId="LiveId" clId="{F6BA1CB8-80B3-44EE-9868-26E8E72562FD}" dt="2020-08-15T03:47:18.197" v="2712"/>
      <pc:docMkLst>
        <pc:docMk/>
      </pc:docMkLst>
      <pc:sldChg chg="modSp mod">
        <pc:chgData name="Yang Xu" userId="2ef8d03b0d59ea36" providerId="LiveId" clId="{F6BA1CB8-80B3-44EE-9868-26E8E72562FD}" dt="2020-08-15T03:26:19.200" v="31" actId="20577"/>
        <pc:sldMkLst>
          <pc:docMk/>
          <pc:sldMk cId="1936153105" sldId="258"/>
        </pc:sldMkLst>
        <pc:spChg chg="mod">
          <ac:chgData name="Yang Xu" userId="2ef8d03b0d59ea36" providerId="LiveId" clId="{F6BA1CB8-80B3-44EE-9868-26E8E72562FD}" dt="2020-08-15T03:26:19.200" v="31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28105957" sldId="268"/>
        </pc:sldMkLst>
      </pc:sldChg>
      <pc:sldChg chg="addSp modSp new mod modTransition modAnim">
        <pc:chgData name="Yang Xu" userId="2ef8d03b0d59ea36" providerId="LiveId" clId="{F6BA1CB8-80B3-44EE-9868-26E8E72562FD}" dt="2020-08-15T03:30:18.206" v="432"/>
        <pc:sldMkLst>
          <pc:docMk/>
          <pc:sldMk cId="3109780629" sldId="268"/>
        </pc:sldMkLst>
        <pc:spChg chg="mod">
          <ac:chgData name="Yang Xu" userId="2ef8d03b0d59ea36" providerId="LiveId" clId="{F6BA1CB8-80B3-44EE-9868-26E8E72562FD}" dt="2020-08-15T03:27:00.871" v="66" actId="20577"/>
          <ac:spMkLst>
            <pc:docMk/>
            <pc:sldMk cId="3109780629" sldId="268"/>
            <ac:spMk id="2" creationId="{9D7CBBE0-6E90-4CA2-9267-9427616DA8A8}"/>
          </ac:spMkLst>
        </pc:spChg>
        <pc:spChg chg="mod">
          <ac:chgData name="Yang Xu" userId="2ef8d03b0d59ea36" providerId="LiveId" clId="{F6BA1CB8-80B3-44EE-9868-26E8E72562FD}" dt="2020-08-15T03:29:45.232" v="426" actId="20577"/>
          <ac:spMkLst>
            <pc:docMk/>
            <pc:sldMk cId="3109780629" sldId="268"/>
            <ac:spMk id="3" creationId="{C2CA9D4D-8FFB-40A6-B7ED-67684E663C5C}"/>
          </ac:spMkLst>
        </pc:spChg>
        <pc:picChg chg="add mod">
          <ac:chgData name="Yang Xu" userId="2ef8d03b0d59ea36" providerId="LiveId" clId="{F6BA1CB8-80B3-44EE-9868-26E8E72562FD}" dt="2020-08-15T03:29:59.663" v="428" actId="1076"/>
          <ac:picMkLst>
            <pc:docMk/>
            <pc:sldMk cId="3109780629" sldId="268"/>
            <ac:picMk id="4" creationId="{371FB893-9FA6-48DB-B2C4-ED34B57F3F66}"/>
          </ac:picMkLst>
        </pc:pic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397974618" sldId="269"/>
        </pc:sldMkLst>
      </pc:sldChg>
      <pc:sldChg chg="modSp new mod modTransition">
        <pc:chgData name="Yang Xu" userId="2ef8d03b0d59ea36" providerId="LiveId" clId="{F6BA1CB8-80B3-44EE-9868-26E8E72562FD}" dt="2020-08-15T03:31:59.935" v="635" actId="20577"/>
        <pc:sldMkLst>
          <pc:docMk/>
          <pc:sldMk cId="3092717662" sldId="269"/>
        </pc:sldMkLst>
        <pc:spChg chg="mod">
          <ac:chgData name="Yang Xu" userId="2ef8d03b0d59ea36" providerId="LiveId" clId="{F6BA1CB8-80B3-44EE-9868-26E8E72562FD}" dt="2020-08-15T03:30:54.829" v="447" actId="20577"/>
          <ac:spMkLst>
            <pc:docMk/>
            <pc:sldMk cId="3092717662" sldId="269"/>
            <ac:spMk id="2" creationId="{B6B0EB60-7D5C-4DAB-BE28-B93F24103C9A}"/>
          </ac:spMkLst>
        </pc:spChg>
        <pc:spChg chg="mod">
          <ac:chgData name="Yang Xu" userId="2ef8d03b0d59ea36" providerId="LiveId" clId="{F6BA1CB8-80B3-44EE-9868-26E8E72562FD}" dt="2020-08-15T03:31:59.935" v="635" actId="20577"/>
          <ac:spMkLst>
            <pc:docMk/>
            <pc:sldMk cId="3092717662" sldId="269"/>
            <ac:spMk id="3" creationId="{DA3DD325-E58C-45D2-B98C-321FC8C1F0FE}"/>
          </ac:spMkLst>
        </pc:spChg>
      </pc:sldChg>
      <pc:sldChg chg="modSp new mod modTransition modAnim">
        <pc:chgData name="Yang Xu" userId="2ef8d03b0d59ea36" providerId="LiveId" clId="{F6BA1CB8-80B3-44EE-9868-26E8E72562FD}" dt="2020-08-15T03:33:07.465" v="772" actId="20577"/>
        <pc:sldMkLst>
          <pc:docMk/>
          <pc:sldMk cId="1334820391" sldId="270"/>
        </pc:sldMkLst>
        <pc:spChg chg="mod">
          <ac:chgData name="Yang Xu" userId="2ef8d03b0d59ea36" providerId="LiveId" clId="{F6BA1CB8-80B3-44EE-9868-26E8E72562FD}" dt="2020-08-15T03:32:29.787" v="657" actId="20577"/>
          <ac:spMkLst>
            <pc:docMk/>
            <pc:sldMk cId="1334820391" sldId="270"/>
            <ac:spMk id="2" creationId="{3E2FD42A-3537-4790-B4C9-3457C6627C94}"/>
          </ac:spMkLst>
        </pc:spChg>
        <pc:spChg chg="mod">
          <ac:chgData name="Yang Xu" userId="2ef8d03b0d59ea36" providerId="LiveId" clId="{F6BA1CB8-80B3-44EE-9868-26E8E72562FD}" dt="2020-08-15T03:33:07.465" v="772" actId="20577"/>
          <ac:spMkLst>
            <pc:docMk/>
            <pc:sldMk cId="1334820391" sldId="270"/>
            <ac:spMk id="3" creationId="{374F8628-D7EB-44B9-ABB9-BFF625B6FF9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554454690" sldId="270"/>
        </pc:sldMkLst>
      </pc:sldChg>
      <pc:sldChg chg="modSp new mod modTransition modAnim">
        <pc:chgData name="Yang Xu" userId="2ef8d03b0d59ea36" providerId="LiveId" clId="{F6BA1CB8-80B3-44EE-9868-26E8E72562FD}" dt="2020-08-15T03:37:48.633" v="1387"/>
        <pc:sldMkLst>
          <pc:docMk/>
          <pc:sldMk cId="1885318732" sldId="271"/>
        </pc:sldMkLst>
        <pc:spChg chg="mod">
          <ac:chgData name="Yang Xu" userId="2ef8d03b0d59ea36" providerId="LiveId" clId="{F6BA1CB8-80B3-44EE-9868-26E8E72562FD}" dt="2020-08-15T03:33:22.843" v="796" actId="20577"/>
          <ac:spMkLst>
            <pc:docMk/>
            <pc:sldMk cId="1885318732" sldId="271"/>
            <ac:spMk id="2" creationId="{3E5F0BCF-028A-4BC5-9C52-D769F3E9F438}"/>
          </ac:spMkLst>
        </pc:spChg>
        <pc:spChg chg="mod">
          <ac:chgData name="Yang Xu" userId="2ef8d03b0d59ea36" providerId="LiveId" clId="{F6BA1CB8-80B3-44EE-9868-26E8E72562FD}" dt="2020-08-15T03:37:31.675" v="1384" actId="20577"/>
          <ac:spMkLst>
            <pc:docMk/>
            <pc:sldMk cId="1885318732" sldId="271"/>
            <ac:spMk id="3" creationId="{99D3BA4F-2AEB-4187-8F75-F178D5165B1A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168156583" sldId="271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493959254" sldId="272"/>
        </pc:sldMkLst>
      </pc:sldChg>
      <pc:sldChg chg="modSp new mod modTransition modAnim">
        <pc:chgData name="Yang Xu" userId="2ef8d03b0d59ea36" providerId="LiveId" clId="{F6BA1CB8-80B3-44EE-9868-26E8E72562FD}" dt="2020-08-15T03:40:46.185" v="1793"/>
        <pc:sldMkLst>
          <pc:docMk/>
          <pc:sldMk cId="4164958261" sldId="272"/>
        </pc:sldMkLst>
        <pc:spChg chg="mod">
          <ac:chgData name="Yang Xu" userId="2ef8d03b0d59ea36" providerId="LiveId" clId="{F6BA1CB8-80B3-44EE-9868-26E8E72562FD}" dt="2020-08-15T03:38:14.324" v="1425" actId="20577"/>
          <ac:spMkLst>
            <pc:docMk/>
            <pc:sldMk cId="4164958261" sldId="272"/>
            <ac:spMk id="2" creationId="{C1F708F7-2979-4163-8782-56834AFF6C38}"/>
          </ac:spMkLst>
        </pc:spChg>
        <pc:spChg chg="mod">
          <ac:chgData name="Yang Xu" userId="2ef8d03b0d59ea36" providerId="LiveId" clId="{F6BA1CB8-80B3-44EE-9868-26E8E72562FD}" dt="2020-08-15T03:40:37.047" v="1789" actId="5793"/>
          <ac:spMkLst>
            <pc:docMk/>
            <pc:sldMk cId="4164958261" sldId="272"/>
            <ac:spMk id="3" creationId="{FB033E7D-24D1-433E-9997-E1C933FCF3EB}"/>
          </ac:spMkLst>
        </pc:spChg>
      </pc:sldChg>
      <pc:sldChg chg="modSp new mod modTransition">
        <pc:chgData name="Yang Xu" userId="2ef8d03b0d59ea36" providerId="LiveId" clId="{F6BA1CB8-80B3-44EE-9868-26E8E72562FD}" dt="2020-08-15T03:41:36.800" v="1916"/>
        <pc:sldMkLst>
          <pc:docMk/>
          <pc:sldMk cId="1915882462" sldId="273"/>
        </pc:sldMkLst>
        <pc:spChg chg="mod">
          <ac:chgData name="Yang Xu" userId="2ef8d03b0d59ea36" providerId="LiveId" clId="{F6BA1CB8-80B3-44EE-9868-26E8E72562FD}" dt="2020-08-15T03:40:50.324" v="1804" actId="20577"/>
          <ac:spMkLst>
            <pc:docMk/>
            <pc:sldMk cId="1915882462" sldId="273"/>
            <ac:spMk id="2" creationId="{1E901477-9AF2-422A-A24D-739788E9C55E}"/>
          </ac:spMkLst>
        </pc:spChg>
        <pc:spChg chg="mod">
          <ac:chgData name="Yang Xu" userId="2ef8d03b0d59ea36" providerId="LiveId" clId="{F6BA1CB8-80B3-44EE-9868-26E8E72562FD}" dt="2020-08-15T03:41:32.570" v="1915" actId="20577"/>
          <ac:spMkLst>
            <pc:docMk/>
            <pc:sldMk cId="1915882462" sldId="273"/>
            <ac:spMk id="3" creationId="{0164FF65-C8F9-4470-A487-74332F88B73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539922666" sldId="273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321334293" sldId="274"/>
        </pc:sldMkLst>
      </pc:sldChg>
      <pc:sldChg chg="modSp new mod modTransition">
        <pc:chgData name="Yang Xu" userId="2ef8d03b0d59ea36" providerId="LiveId" clId="{F6BA1CB8-80B3-44EE-9868-26E8E72562FD}" dt="2020-08-15T03:43:02.762" v="2085"/>
        <pc:sldMkLst>
          <pc:docMk/>
          <pc:sldMk cId="3860030722" sldId="274"/>
        </pc:sldMkLst>
        <pc:spChg chg="mod">
          <ac:chgData name="Yang Xu" userId="2ef8d03b0d59ea36" providerId="LiveId" clId="{F6BA1CB8-80B3-44EE-9868-26E8E72562FD}" dt="2020-08-15T03:42:06.064" v="1941" actId="20577"/>
          <ac:spMkLst>
            <pc:docMk/>
            <pc:sldMk cId="3860030722" sldId="274"/>
            <ac:spMk id="2" creationId="{42CA3D7E-7300-4734-A3F3-53A2171A2A96}"/>
          </ac:spMkLst>
        </pc:spChg>
        <pc:spChg chg="mod">
          <ac:chgData name="Yang Xu" userId="2ef8d03b0d59ea36" providerId="LiveId" clId="{F6BA1CB8-80B3-44EE-9868-26E8E72562FD}" dt="2020-08-15T03:42:14.618" v="1958" actId="20577"/>
          <ac:spMkLst>
            <pc:docMk/>
            <pc:sldMk cId="3860030722" sldId="274"/>
            <ac:spMk id="3" creationId="{03B14FE9-10B6-4000-9DF2-22EB7C256D16}"/>
          </ac:spMkLst>
        </pc:spChg>
      </pc:sldChg>
      <pc:sldChg chg="modSp new mod modTransition">
        <pc:chgData name="Yang Xu" userId="2ef8d03b0d59ea36" providerId="LiveId" clId="{F6BA1CB8-80B3-44EE-9868-26E8E72562FD}" dt="2020-08-15T03:43:00.614" v="2084"/>
        <pc:sldMkLst>
          <pc:docMk/>
          <pc:sldMk cId="62749861" sldId="275"/>
        </pc:sldMkLst>
        <pc:spChg chg="mod">
          <ac:chgData name="Yang Xu" userId="2ef8d03b0d59ea36" providerId="LiveId" clId="{F6BA1CB8-80B3-44EE-9868-26E8E72562FD}" dt="2020-08-15T03:42:22.060" v="1969" actId="20577"/>
          <ac:spMkLst>
            <pc:docMk/>
            <pc:sldMk cId="62749861" sldId="275"/>
            <ac:spMk id="2" creationId="{345F8CB4-3EEF-42D4-A1F6-3E3A30299232}"/>
          </ac:spMkLst>
        </pc:spChg>
        <pc:spChg chg="mod">
          <ac:chgData name="Yang Xu" userId="2ef8d03b0d59ea36" providerId="LiveId" clId="{F6BA1CB8-80B3-44EE-9868-26E8E72562FD}" dt="2020-08-15T03:42:53.180" v="2082" actId="20577"/>
          <ac:spMkLst>
            <pc:docMk/>
            <pc:sldMk cId="62749861" sldId="275"/>
            <ac:spMk id="3" creationId="{6101380D-12B4-4C96-AD2F-77F7920FEBD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24319967" sldId="275"/>
        </pc:sldMkLst>
      </pc:sldChg>
      <pc:sldChg chg="modSp new mod modTransition">
        <pc:chgData name="Yang Xu" userId="2ef8d03b0d59ea36" providerId="LiveId" clId="{F6BA1CB8-80B3-44EE-9868-26E8E72562FD}" dt="2020-08-15T03:44:31.156" v="2263"/>
        <pc:sldMkLst>
          <pc:docMk/>
          <pc:sldMk cId="832291831" sldId="276"/>
        </pc:sldMkLst>
        <pc:spChg chg="mod">
          <ac:chgData name="Yang Xu" userId="2ef8d03b0d59ea36" providerId="LiveId" clId="{F6BA1CB8-80B3-44EE-9868-26E8E72562FD}" dt="2020-08-15T03:43:15.129" v="2114" actId="20577"/>
          <ac:spMkLst>
            <pc:docMk/>
            <pc:sldMk cId="832291831" sldId="276"/>
            <ac:spMk id="2" creationId="{EDA8A20E-5A3D-4D53-9B78-D470E80EEA68}"/>
          </ac:spMkLst>
        </pc:spChg>
        <pc:spChg chg="mod">
          <ac:chgData name="Yang Xu" userId="2ef8d03b0d59ea36" providerId="LiveId" clId="{F6BA1CB8-80B3-44EE-9868-26E8E72562FD}" dt="2020-08-15T03:44:27.282" v="2262" actId="20577"/>
          <ac:spMkLst>
            <pc:docMk/>
            <pc:sldMk cId="832291831" sldId="276"/>
            <ac:spMk id="3" creationId="{E41946A5-4CF4-47C7-8209-A4CB9EE95491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067697956" sldId="276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935160179" sldId="277"/>
        </pc:sldMkLst>
      </pc:sldChg>
      <pc:sldChg chg="modSp new mod">
        <pc:chgData name="Yang Xu" userId="2ef8d03b0d59ea36" providerId="LiveId" clId="{F6BA1CB8-80B3-44EE-9868-26E8E72562FD}" dt="2020-08-15T03:44:58.954" v="2348" actId="20577"/>
        <pc:sldMkLst>
          <pc:docMk/>
          <pc:sldMk cId="3879817133" sldId="277"/>
        </pc:sldMkLst>
        <pc:spChg chg="mod">
          <ac:chgData name="Yang Xu" userId="2ef8d03b0d59ea36" providerId="LiveId" clId="{F6BA1CB8-80B3-44EE-9868-26E8E72562FD}" dt="2020-08-15T03:44:39.307" v="2274" actId="20577"/>
          <ac:spMkLst>
            <pc:docMk/>
            <pc:sldMk cId="3879817133" sldId="277"/>
            <ac:spMk id="2" creationId="{26467067-1B43-44FE-B567-18A991996AC7}"/>
          </ac:spMkLst>
        </pc:spChg>
        <pc:spChg chg="mod">
          <ac:chgData name="Yang Xu" userId="2ef8d03b0d59ea36" providerId="LiveId" clId="{F6BA1CB8-80B3-44EE-9868-26E8E72562FD}" dt="2020-08-15T03:44:58.954" v="2348" actId="20577"/>
          <ac:spMkLst>
            <pc:docMk/>
            <pc:sldMk cId="3879817133" sldId="277"/>
            <ac:spMk id="3" creationId="{351559EC-1CD6-4383-8B13-8D70677D5D82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0441647" sldId="278"/>
        </pc:sldMkLst>
      </pc:sldChg>
      <pc:sldChg chg="modSp new mod modTransition modAnim">
        <pc:chgData name="Yang Xu" userId="2ef8d03b0d59ea36" providerId="LiveId" clId="{F6BA1CB8-80B3-44EE-9868-26E8E72562FD}" dt="2020-08-15T03:47:18.197" v="2712"/>
        <pc:sldMkLst>
          <pc:docMk/>
          <pc:sldMk cId="1802032053" sldId="278"/>
        </pc:sldMkLst>
        <pc:spChg chg="mod">
          <ac:chgData name="Yang Xu" userId="2ef8d03b0d59ea36" providerId="LiveId" clId="{F6BA1CB8-80B3-44EE-9868-26E8E72562FD}" dt="2020-08-15T03:45:04.938" v="2357" actId="20577"/>
          <ac:spMkLst>
            <pc:docMk/>
            <pc:sldMk cId="1802032053" sldId="278"/>
            <ac:spMk id="2" creationId="{06AA0096-1E4E-47FC-94E3-7532145FAED9}"/>
          </ac:spMkLst>
        </pc:spChg>
        <pc:spChg chg="mod">
          <ac:chgData name="Yang Xu" userId="2ef8d03b0d59ea36" providerId="LiveId" clId="{F6BA1CB8-80B3-44EE-9868-26E8E72562FD}" dt="2020-08-15T03:47:06.399" v="2709" actId="20577"/>
          <ac:spMkLst>
            <pc:docMk/>
            <pc:sldMk cId="1802032053" sldId="278"/>
            <ac:spMk id="3" creationId="{6028F424-B58F-421B-B75F-61FBF07BC65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49800692" sldId="279"/>
        </pc:sldMkLst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63517BBF-8F39-4ECB-ABC6-C5B2F9AAD6EC}"/>
    <pc:docChg chg="custSel mod addSld delSld modSld">
      <pc:chgData name="Yang Xu" userId="2ef8d03b0d59ea36" providerId="LiveId" clId="{63517BBF-8F39-4ECB-ABC6-C5B2F9AAD6EC}" dt="2020-08-14T13:55:07.687" v="2848"/>
      <pc:docMkLst>
        <pc:docMk/>
      </pc:docMkLst>
      <pc:sldChg chg="modTransition">
        <pc:chgData name="Yang Xu" userId="2ef8d03b0d59ea36" providerId="LiveId" clId="{63517BBF-8F39-4ECB-ABC6-C5B2F9AAD6EC}" dt="2020-08-14T13:53:41.786" v="2826"/>
        <pc:sldMkLst>
          <pc:docMk/>
          <pc:sldMk cId="477735695" sldId="256"/>
        </pc:sldMkLst>
      </pc:sldChg>
      <pc:sldChg chg="modSp mod modTransition">
        <pc:chgData name="Yang Xu" userId="2ef8d03b0d59ea36" providerId="LiveId" clId="{63517BBF-8F39-4ECB-ABC6-C5B2F9AAD6EC}" dt="2020-08-14T13:53:41.786" v="2826"/>
        <pc:sldMkLst>
          <pc:docMk/>
          <pc:sldMk cId="1936153105" sldId="258"/>
        </pc:sldMkLst>
        <pc:spChg chg="mod">
          <ac:chgData name="Yang Xu" userId="2ef8d03b0d59ea36" providerId="LiveId" clId="{63517BBF-8F39-4ECB-ABC6-C5B2F9AAD6EC}" dt="2020-08-14T13:29:09.470" v="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63517BBF-8F39-4ECB-ABC6-C5B2F9AAD6EC}" dt="2020-08-14T13:53:41.786" v="2826"/>
        <pc:sldMkLst>
          <pc:docMk/>
          <pc:sldMk cId="2756408979" sldId="267"/>
        </pc:sldMkLst>
      </pc:sldChg>
      <pc:sldChg chg="addSp modSp new mod modTransition">
        <pc:chgData name="Yang Xu" userId="2ef8d03b0d59ea36" providerId="LiveId" clId="{63517BBF-8F39-4ECB-ABC6-C5B2F9AAD6EC}" dt="2020-08-14T13:53:41.786" v="2826"/>
        <pc:sldMkLst>
          <pc:docMk/>
          <pc:sldMk cId="2128105957" sldId="268"/>
        </pc:sldMkLst>
        <pc:spChg chg="mod">
          <ac:chgData name="Yang Xu" userId="2ef8d03b0d59ea36" providerId="LiveId" clId="{63517BBF-8F39-4ECB-ABC6-C5B2F9AAD6EC}" dt="2020-08-14T13:29:23.748" v="13" actId="20577"/>
          <ac:spMkLst>
            <pc:docMk/>
            <pc:sldMk cId="2128105957" sldId="268"/>
            <ac:spMk id="2" creationId="{5E9DBF0E-A582-48B2-8285-C74FFA191FBD}"/>
          </ac:spMkLst>
        </pc:spChg>
        <pc:spChg chg="mod">
          <ac:chgData name="Yang Xu" userId="2ef8d03b0d59ea36" providerId="LiveId" clId="{63517BBF-8F39-4ECB-ABC6-C5B2F9AAD6EC}" dt="2020-08-14T13:30:42.194" v="80" actId="20577"/>
          <ac:spMkLst>
            <pc:docMk/>
            <pc:sldMk cId="2128105957" sldId="268"/>
            <ac:spMk id="3" creationId="{FA2EB042-4868-4E2B-8249-630183A66B8D}"/>
          </ac:spMkLst>
        </pc:spChg>
        <pc:picChg chg="add mod">
          <ac:chgData name="Yang Xu" userId="2ef8d03b0d59ea36" providerId="LiveId" clId="{63517BBF-8F39-4ECB-ABC6-C5B2F9AAD6EC}" dt="2020-08-14T13:31:12.016" v="84" actId="1076"/>
          <ac:picMkLst>
            <pc:docMk/>
            <pc:sldMk cId="2128105957" sldId="268"/>
            <ac:picMk id="4" creationId="{80ED89B2-CA23-4546-9BFB-DDD55B692AF9}"/>
          </ac:picMkLst>
        </pc:picChg>
      </pc:sldChg>
      <pc:sldChg chg="del">
        <pc:chgData name="Yang Xu" userId="2ef8d03b0d59ea36" providerId="LiveId" clId="{63517BBF-8F39-4ECB-ABC6-C5B2F9AAD6EC}" dt="2020-08-14T13:29:11.627" v="7" actId="47"/>
        <pc:sldMkLst>
          <pc:docMk/>
          <pc:sldMk cId="3077271174" sldId="268"/>
        </pc:sldMkLst>
      </pc:sldChg>
      <pc:sldChg chg="modSp new mod modTransition modAnim">
        <pc:chgData name="Yang Xu" userId="2ef8d03b0d59ea36" providerId="LiveId" clId="{63517BBF-8F39-4ECB-ABC6-C5B2F9AAD6EC}" dt="2020-08-14T13:54:01.887" v="2830"/>
        <pc:sldMkLst>
          <pc:docMk/>
          <pc:sldMk cId="2397974618" sldId="269"/>
        </pc:sldMkLst>
        <pc:spChg chg="mod">
          <ac:chgData name="Yang Xu" userId="2ef8d03b0d59ea36" providerId="LiveId" clId="{63517BBF-8F39-4ECB-ABC6-C5B2F9AAD6EC}" dt="2020-08-14T13:31:22.158" v="124" actId="20577"/>
          <ac:spMkLst>
            <pc:docMk/>
            <pc:sldMk cId="2397974618" sldId="269"/>
            <ac:spMk id="2" creationId="{E0732CFC-4249-4328-9775-5F8C6795D612}"/>
          </ac:spMkLst>
        </pc:spChg>
        <pc:spChg chg="mod">
          <ac:chgData name="Yang Xu" userId="2ef8d03b0d59ea36" providerId="LiveId" clId="{63517BBF-8F39-4ECB-ABC6-C5B2F9AAD6EC}" dt="2020-08-14T13:53:52.765" v="2828" actId="6549"/>
          <ac:spMkLst>
            <pc:docMk/>
            <pc:sldMk cId="2397974618" sldId="269"/>
            <ac:spMk id="3" creationId="{BB243A67-A2D6-499F-966C-C807993B552A}"/>
          </ac:spMkLst>
        </pc:spChg>
      </pc:sldChg>
      <pc:sldChg chg="modSp new mod modTransition modAnim">
        <pc:chgData name="Yang Xu" userId="2ef8d03b0d59ea36" providerId="LiveId" clId="{63517BBF-8F39-4ECB-ABC6-C5B2F9AAD6EC}" dt="2020-08-14T13:54:13.710" v="2833"/>
        <pc:sldMkLst>
          <pc:docMk/>
          <pc:sldMk cId="3554454690" sldId="270"/>
        </pc:sldMkLst>
        <pc:spChg chg="mod">
          <ac:chgData name="Yang Xu" userId="2ef8d03b0d59ea36" providerId="LiveId" clId="{63517BBF-8F39-4ECB-ABC6-C5B2F9AAD6EC}" dt="2020-08-14T13:33:51.218" v="446" actId="20577"/>
          <ac:spMkLst>
            <pc:docMk/>
            <pc:sldMk cId="3554454690" sldId="270"/>
            <ac:spMk id="2" creationId="{AC10C6C8-2D2F-4EB1-86C9-46249FA08EE2}"/>
          </ac:spMkLst>
        </pc:spChg>
        <pc:spChg chg="mod">
          <ac:chgData name="Yang Xu" userId="2ef8d03b0d59ea36" providerId="LiveId" clId="{63517BBF-8F39-4ECB-ABC6-C5B2F9AAD6EC}" dt="2020-08-14T13:54:07.939" v="2831" actId="12"/>
          <ac:spMkLst>
            <pc:docMk/>
            <pc:sldMk cId="3554454690" sldId="270"/>
            <ac:spMk id="3" creationId="{0D43930B-E6F9-460C-94FA-302F1940CDFC}"/>
          </ac:spMkLst>
        </pc:spChg>
      </pc:sldChg>
      <pc:sldChg chg="modSp new mod modTransition modAnim">
        <pc:chgData name="Yang Xu" userId="2ef8d03b0d59ea36" providerId="LiveId" clId="{63517BBF-8F39-4ECB-ABC6-C5B2F9AAD6EC}" dt="2020-08-14T13:54:18.582" v="2835"/>
        <pc:sldMkLst>
          <pc:docMk/>
          <pc:sldMk cId="3168156583" sldId="271"/>
        </pc:sldMkLst>
        <pc:spChg chg="mod">
          <ac:chgData name="Yang Xu" userId="2ef8d03b0d59ea36" providerId="LiveId" clId="{63517BBF-8F39-4ECB-ABC6-C5B2F9AAD6EC}" dt="2020-08-14T13:34:35.233" v="601" actId="20577"/>
          <ac:spMkLst>
            <pc:docMk/>
            <pc:sldMk cId="3168156583" sldId="271"/>
            <ac:spMk id="2" creationId="{5C62D839-0B1E-425C-9612-E8E7DAF50DD3}"/>
          </ac:spMkLst>
        </pc:spChg>
        <pc:spChg chg="mod">
          <ac:chgData name="Yang Xu" userId="2ef8d03b0d59ea36" providerId="LiveId" clId="{63517BBF-8F39-4ECB-ABC6-C5B2F9AAD6EC}" dt="2020-08-14T13:36:14.729" v="831" actId="20577"/>
          <ac:spMkLst>
            <pc:docMk/>
            <pc:sldMk cId="3168156583" sldId="271"/>
            <ac:spMk id="3" creationId="{846487E1-854C-417D-A21C-84F4E47D9EE4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1493959254" sldId="272"/>
        </pc:sldMkLst>
        <pc:spChg chg="mod">
          <ac:chgData name="Yang Xu" userId="2ef8d03b0d59ea36" providerId="LiveId" clId="{63517BBF-8F39-4ECB-ABC6-C5B2F9AAD6EC}" dt="2020-08-14T13:36:34.382" v="842" actId="20577"/>
          <ac:spMkLst>
            <pc:docMk/>
            <pc:sldMk cId="1493959254" sldId="272"/>
            <ac:spMk id="2" creationId="{59CE5920-DFD9-4AC0-9AF0-93182CC0B353}"/>
          </ac:spMkLst>
        </pc:spChg>
        <pc:spChg chg="mod">
          <ac:chgData name="Yang Xu" userId="2ef8d03b0d59ea36" providerId="LiveId" clId="{63517BBF-8F39-4ECB-ABC6-C5B2F9AAD6EC}" dt="2020-08-14T13:36:53.517" v="917" actId="20577"/>
          <ac:spMkLst>
            <pc:docMk/>
            <pc:sldMk cId="1493959254" sldId="272"/>
            <ac:spMk id="3" creationId="{52166959-C245-4BB8-BC5B-922EFFD1660D}"/>
          </ac:spMkLst>
        </pc:spChg>
      </pc:sldChg>
      <pc:sldChg chg="addSp modSp new mod modTransition modAnim">
        <pc:chgData name="Yang Xu" userId="2ef8d03b0d59ea36" providerId="LiveId" clId="{63517BBF-8F39-4ECB-ABC6-C5B2F9AAD6EC}" dt="2020-08-14T13:54:33.143" v="2839"/>
        <pc:sldMkLst>
          <pc:docMk/>
          <pc:sldMk cId="2539922666" sldId="273"/>
        </pc:sldMkLst>
        <pc:spChg chg="mod">
          <ac:chgData name="Yang Xu" userId="2ef8d03b0d59ea36" providerId="LiveId" clId="{63517BBF-8F39-4ECB-ABC6-C5B2F9AAD6EC}" dt="2020-08-14T13:37:22.154" v="963" actId="20577"/>
          <ac:spMkLst>
            <pc:docMk/>
            <pc:sldMk cId="2539922666" sldId="273"/>
            <ac:spMk id="2" creationId="{CFAFE07E-2C2B-43F1-8D94-C10923451A6D}"/>
          </ac:spMkLst>
        </pc:spChg>
        <pc:spChg chg="mod">
          <ac:chgData name="Yang Xu" userId="2ef8d03b0d59ea36" providerId="LiveId" clId="{63517BBF-8F39-4ECB-ABC6-C5B2F9AAD6EC}" dt="2020-08-14T13:41:10.562" v="1451" actId="20577"/>
          <ac:spMkLst>
            <pc:docMk/>
            <pc:sldMk cId="2539922666" sldId="273"/>
            <ac:spMk id="3" creationId="{EEBFB099-5695-4BFC-97C0-E87957E1468A}"/>
          </ac:spMkLst>
        </pc:spChg>
        <pc:picChg chg="add mod">
          <ac:chgData name="Yang Xu" userId="2ef8d03b0d59ea36" providerId="LiveId" clId="{63517BBF-8F39-4ECB-ABC6-C5B2F9AAD6EC}" dt="2020-08-14T13:40:54.603" v="1373" actId="1076"/>
          <ac:picMkLst>
            <pc:docMk/>
            <pc:sldMk cId="2539922666" sldId="273"/>
            <ac:picMk id="4" creationId="{B805A991-2D2F-4805-B874-6654C776EA0A}"/>
          </ac:picMkLst>
        </pc:picChg>
      </pc:sldChg>
      <pc:sldChg chg="modSp new mod modTransition modAnim">
        <pc:chgData name="Yang Xu" userId="2ef8d03b0d59ea36" providerId="LiveId" clId="{63517BBF-8F39-4ECB-ABC6-C5B2F9AAD6EC}" dt="2020-08-14T13:54:39.701" v="2841"/>
        <pc:sldMkLst>
          <pc:docMk/>
          <pc:sldMk cId="1321334293" sldId="274"/>
        </pc:sldMkLst>
        <pc:spChg chg="mod">
          <ac:chgData name="Yang Xu" userId="2ef8d03b0d59ea36" providerId="LiveId" clId="{63517BBF-8F39-4ECB-ABC6-C5B2F9AAD6EC}" dt="2020-08-14T13:41:18.222" v="1465" actId="20577"/>
          <ac:spMkLst>
            <pc:docMk/>
            <pc:sldMk cId="1321334293" sldId="274"/>
            <ac:spMk id="2" creationId="{B76E389F-1D9A-448E-918E-3ADE2F872C74}"/>
          </ac:spMkLst>
        </pc:spChg>
        <pc:spChg chg="mod">
          <ac:chgData name="Yang Xu" userId="2ef8d03b0d59ea36" providerId="LiveId" clId="{63517BBF-8F39-4ECB-ABC6-C5B2F9AAD6EC}" dt="2020-08-14T13:42:19.801" v="1519" actId="20577"/>
          <ac:spMkLst>
            <pc:docMk/>
            <pc:sldMk cId="1321334293" sldId="274"/>
            <ac:spMk id="3" creationId="{B9F6A778-574D-4D01-AA2C-CA78909E1618}"/>
          </ac:spMkLst>
        </pc:spChg>
      </pc:sldChg>
      <pc:sldChg chg="modSp new mod modTransition modAnim">
        <pc:chgData name="Yang Xu" userId="2ef8d03b0d59ea36" providerId="LiveId" clId="{63517BBF-8F39-4ECB-ABC6-C5B2F9AAD6EC}" dt="2020-08-14T13:54:52.384" v="2844"/>
        <pc:sldMkLst>
          <pc:docMk/>
          <pc:sldMk cId="2924319967" sldId="275"/>
        </pc:sldMkLst>
        <pc:spChg chg="mod">
          <ac:chgData name="Yang Xu" userId="2ef8d03b0d59ea36" providerId="LiveId" clId="{63517BBF-8F39-4ECB-ABC6-C5B2F9AAD6EC}" dt="2020-08-14T13:42:28.525" v="1530" actId="20577"/>
          <ac:spMkLst>
            <pc:docMk/>
            <pc:sldMk cId="2924319967" sldId="275"/>
            <ac:spMk id="2" creationId="{EEA7338E-E910-4CC1-8AF8-C4FF97CEED1F}"/>
          </ac:spMkLst>
        </pc:spChg>
        <pc:spChg chg="mod">
          <ac:chgData name="Yang Xu" userId="2ef8d03b0d59ea36" providerId="LiveId" clId="{63517BBF-8F39-4ECB-ABC6-C5B2F9AAD6EC}" dt="2020-08-14T13:54:45.682" v="2842" actId="12"/>
          <ac:spMkLst>
            <pc:docMk/>
            <pc:sldMk cId="2924319967" sldId="275"/>
            <ac:spMk id="3" creationId="{1FD4661F-5A08-411A-91D1-D5C58A7BBF9C}"/>
          </ac:spMkLst>
        </pc:spChg>
      </pc:sldChg>
      <pc:sldChg chg="modSp new mod modTransition modAnim">
        <pc:chgData name="Yang Xu" userId="2ef8d03b0d59ea36" providerId="LiveId" clId="{63517BBF-8F39-4ECB-ABC6-C5B2F9AAD6EC}" dt="2020-08-14T13:54:57.420" v="2846"/>
        <pc:sldMkLst>
          <pc:docMk/>
          <pc:sldMk cId="2067697956" sldId="276"/>
        </pc:sldMkLst>
        <pc:spChg chg="mod">
          <ac:chgData name="Yang Xu" userId="2ef8d03b0d59ea36" providerId="LiveId" clId="{63517BBF-8F39-4ECB-ABC6-C5B2F9AAD6EC}" dt="2020-08-14T13:43:22.233" v="1697" actId="20577"/>
          <ac:spMkLst>
            <pc:docMk/>
            <pc:sldMk cId="2067697956" sldId="276"/>
            <ac:spMk id="2" creationId="{360DC8EF-6503-4F08-885A-13934ECC57D9}"/>
          </ac:spMkLst>
        </pc:spChg>
        <pc:spChg chg="mod">
          <ac:chgData name="Yang Xu" userId="2ef8d03b0d59ea36" providerId="LiveId" clId="{63517BBF-8F39-4ECB-ABC6-C5B2F9AAD6EC}" dt="2020-08-14T13:46:24.099" v="2277" actId="20577"/>
          <ac:spMkLst>
            <pc:docMk/>
            <pc:sldMk cId="2067697956" sldId="276"/>
            <ac:spMk id="3" creationId="{E4B86C06-70E5-4CD6-807D-0B8EC0F48816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935160179" sldId="277"/>
        </pc:sldMkLst>
        <pc:spChg chg="mod">
          <ac:chgData name="Yang Xu" userId="2ef8d03b0d59ea36" providerId="LiveId" clId="{63517BBF-8F39-4ECB-ABC6-C5B2F9AAD6EC}" dt="2020-08-14T13:46:30.995" v="2292" actId="20577"/>
          <ac:spMkLst>
            <pc:docMk/>
            <pc:sldMk cId="935160179" sldId="277"/>
            <ac:spMk id="2" creationId="{1F5AC770-61FE-4FCC-9445-E70ADDE7B65A}"/>
          </ac:spMkLst>
        </pc:spChg>
        <pc:spChg chg="mod">
          <ac:chgData name="Yang Xu" userId="2ef8d03b0d59ea36" providerId="LiveId" clId="{63517BBF-8F39-4ECB-ABC6-C5B2F9AAD6EC}" dt="2020-08-14T13:46:40.003" v="2304" actId="20577"/>
          <ac:spMkLst>
            <pc:docMk/>
            <pc:sldMk cId="935160179" sldId="277"/>
            <ac:spMk id="3" creationId="{686ECE74-8C0B-41F6-99DE-E1D167ADA21A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210441647" sldId="278"/>
        </pc:sldMkLst>
        <pc:spChg chg="mod">
          <ac:chgData name="Yang Xu" userId="2ef8d03b0d59ea36" providerId="LiveId" clId="{63517BBF-8F39-4ECB-ABC6-C5B2F9AAD6EC}" dt="2020-08-14T13:46:46.125" v="2313" actId="20577"/>
          <ac:spMkLst>
            <pc:docMk/>
            <pc:sldMk cId="210441647" sldId="278"/>
            <ac:spMk id="2" creationId="{DD69F82F-C004-4538-A55D-8305521D9CC8}"/>
          </ac:spMkLst>
        </pc:spChg>
        <pc:spChg chg="mod">
          <ac:chgData name="Yang Xu" userId="2ef8d03b0d59ea36" providerId="LiveId" clId="{63517BBF-8F39-4ECB-ABC6-C5B2F9AAD6EC}" dt="2020-08-14T13:47:18.114" v="2424" actId="20577"/>
          <ac:spMkLst>
            <pc:docMk/>
            <pc:sldMk cId="210441647" sldId="278"/>
            <ac:spMk id="3" creationId="{5D43B46D-1ECB-4827-BEA4-AB071A2121D4}"/>
          </ac:spMkLst>
        </pc:spChg>
      </pc:sldChg>
      <pc:sldChg chg="addSp modSp new mod modTransition setBg modAnim">
        <pc:chgData name="Yang Xu" userId="2ef8d03b0d59ea36" providerId="LiveId" clId="{63517BBF-8F39-4ECB-ABC6-C5B2F9AAD6EC}" dt="2020-08-14T13:55:07.687" v="2848"/>
        <pc:sldMkLst>
          <pc:docMk/>
          <pc:sldMk cId="2949800692" sldId="279"/>
        </pc:sldMkLst>
        <pc:spChg chg="mo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2" creationId="{02502394-96BB-4222-8906-F3ED9E4D9FB7}"/>
          </ac:spMkLst>
        </pc:spChg>
        <pc:spChg chg="mod">
          <ac:chgData name="Yang Xu" userId="2ef8d03b0d59ea36" providerId="LiveId" clId="{63517BBF-8F39-4ECB-ABC6-C5B2F9AAD6EC}" dt="2020-08-14T13:50:44.616" v="2824" actId="27636"/>
          <ac:spMkLst>
            <pc:docMk/>
            <pc:sldMk cId="2949800692" sldId="279"/>
            <ac:spMk id="3" creationId="{587AA17C-E880-42C7-9015-2DEF1623664F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9" creationId="{8DCA3673-CDE4-40C5-9FA8-F89874CFBA73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3" creationId="{0FFFD040-32A9-4D2B-86CA-599D030A4161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5" creationId="{863205CA-B7FF-4C25-A4C8-3BBBCE19D950}"/>
          </ac:spMkLst>
        </pc:spChg>
        <pc:picChg chg="add mo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4" creationId="{534A9A81-0FC7-48B5-B94F-576CCB28F4A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1" creationId="{95756E8F-499C-4533-BBE8-309C3E8D985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7" creationId="{306E3F32-3C1A-4B6E-AF26-8A15A788560F}"/>
          </ac:picMkLst>
        </pc:picChg>
      </pc:sldChg>
      <pc:sldChg chg="modSp new del mod">
        <pc:chgData name="Yang Xu" userId="2ef8d03b0d59ea36" providerId="LiveId" clId="{63517BBF-8F39-4ECB-ABC6-C5B2F9AAD6EC}" dt="2020-08-14T13:50:50.551" v="2825" actId="47"/>
        <pc:sldMkLst>
          <pc:docMk/>
          <pc:sldMk cId="2513761770" sldId="280"/>
        </pc:sldMkLst>
        <pc:spChg chg="mod">
          <ac:chgData name="Yang Xu" userId="2ef8d03b0d59ea36" providerId="LiveId" clId="{63517BBF-8F39-4ECB-ABC6-C5B2F9AAD6EC}" dt="2020-08-14T13:49:46.786" v="2674" actId="20577"/>
          <ac:spMkLst>
            <pc:docMk/>
            <pc:sldMk cId="2513761770" sldId="280"/>
            <ac:spMk id="2" creationId="{35BDD5C2-E2FB-4DA5-9F08-214752A80F73}"/>
          </ac:spMkLst>
        </pc:spChg>
        <pc:spChg chg="mod">
          <ac:chgData name="Yang Xu" userId="2ef8d03b0d59ea36" providerId="LiveId" clId="{63517BBF-8F39-4ECB-ABC6-C5B2F9AAD6EC}" dt="2020-08-14T13:50:37.880" v="2819" actId="21"/>
          <ac:spMkLst>
            <pc:docMk/>
            <pc:sldMk cId="2513761770" sldId="280"/>
            <ac:spMk id="3" creationId="{6B626106-FAF1-4A3E-AB5F-A685667152AD}"/>
          </ac:spMkLst>
        </pc:sp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93375D89-25A4-4843-A391-81A3E904971F}"/>
    <pc:docChg chg="custSel mod delSld modSld">
      <pc:chgData name="Yang Xu" userId="2ef8d03b0d59ea36" providerId="LiveId" clId="{93375D89-25A4-4843-A391-81A3E904971F}" dt="2020-08-08T11:35:52.899" v="872" actId="47"/>
      <pc:docMkLst>
        <pc:docMk/>
      </pc:docMkLst>
      <pc:sldChg chg="modSp mod">
        <pc:chgData name="Yang Xu" userId="2ef8d03b0d59ea36" providerId="LiveId" clId="{93375D89-25A4-4843-A391-81A3E904971F}" dt="2020-08-08T11:28:48.364" v="16" actId="20577"/>
        <pc:sldMkLst>
          <pc:docMk/>
          <pc:sldMk cId="1936153105" sldId="258"/>
        </pc:sldMkLst>
        <pc:spChg chg="mod">
          <ac:chgData name="Yang Xu" userId="2ef8d03b0d59ea36" providerId="LiveId" clId="{93375D89-25A4-4843-A391-81A3E904971F}" dt="2020-08-08T11:28:48.36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mod setBg modAnim">
        <pc:chgData name="Yang Xu" userId="2ef8d03b0d59ea36" providerId="LiveId" clId="{93375D89-25A4-4843-A391-81A3E904971F}" dt="2020-08-08T11:35:47.324" v="871" actId="27636"/>
        <pc:sldMkLst>
          <pc:docMk/>
          <pc:sldMk cId="3077271174" sldId="268"/>
        </pc:sldMkLst>
        <pc:spChg chg="mod">
          <ac:chgData name="Yang Xu" userId="2ef8d03b0d59ea36" providerId="LiveId" clId="{93375D89-25A4-4843-A391-81A3E904971F}" dt="2020-08-08T11:29:20.799" v="38" actId="26606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93375D89-25A4-4843-A391-81A3E904971F}" dt="2020-08-08T11:35:47.324" v="871" actId="27636"/>
          <ac:spMkLst>
            <pc:docMk/>
            <pc:sldMk cId="3077271174" sldId="268"/>
            <ac:spMk id="3" creationId="{8CB4E6B3-2C05-4624-A70F-01C3E82F3705}"/>
          </ac:spMkLst>
        </pc:spChg>
        <pc:picChg chg="add mod">
          <ac:chgData name="Yang Xu" userId="2ef8d03b0d59ea36" providerId="LiveId" clId="{93375D89-25A4-4843-A391-81A3E904971F}" dt="2020-08-08T11:29:33.184" v="42" actId="1076"/>
          <ac:picMkLst>
            <pc:docMk/>
            <pc:sldMk cId="3077271174" sldId="268"/>
            <ac:picMk id="4" creationId="{24F4F15B-1507-48B6-A34B-A1CB84F8179B}"/>
          </ac:picMkLst>
        </pc:picChg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2895746321" sldId="269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448590383" sldId="270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914297353" sldId="271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837418854" sldId="272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325754444" sldId="273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609093339" sldId="274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850579341" sldId="275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637708922" sldId="276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432428033" sldId="277"/>
        </pc:sldMkLst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1:28:00.222" v="2741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1:28:00.222" v="2741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1:26:57.542" v="2728" actId="12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53F2D07C-3730-4EAB-9A45-C98869C9876B}"/>
    <pc:docChg chg="custSel mod addSld delSld modSld">
      <pc:chgData name="Yang Xu" userId="2ef8d03b0d59ea36" providerId="LiveId" clId="{53F2D07C-3730-4EAB-9A45-C98869C9876B}" dt="2020-08-15T12:07:56.087" v="2328" actId="20577"/>
      <pc:docMkLst>
        <pc:docMk/>
      </pc:docMkLst>
      <pc:sldChg chg="modTransition">
        <pc:chgData name="Yang Xu" userId="2ef8d03b0d59ea36" providerId="LiveId" clId="{53F2D07C-3730-4EAB-9A45-C98869C9876B}" dt="2020-08-15T11:33:13.955" v="1984"/>
        <pc:sldMkLst>
          <pc:docMk/>
          <pc:sldMk cId="477735695" sldId="256"/>
        </pc:sldMkLst>
      </pc:sldChg>
      <pc:sldChg chg="modSp mod modTransition">
        <pc:chgData name="Yang Xu" userId="2ef8d03b0d59ea36" providerId="LiveId" clId="{53F2D07C-3730-4EAB-9A45-C98869C9876B}" dt="2020-08-15T11:33:13.955" v="1984"/>
        <pc:sldMkLst>
          <pc:docMk/>
          <pc:sldMk cId="1936153105" sldId="258"/>
        </pc:sldMkLst>
        <pc:spChg chg="mod">
          <ac:chgData name="Yang Xu" userId="2ef8d03b0d59ea36" providerId="LiveId" clId="{53F2D07C-3730-4EAB-9A45-C98869C9876B}" dt="2020-08-15T10:57:31.827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F2D07C-3730-4EAB-9A45-C98869C9876B}" dt="2020-08-15T11:33:13.955" v="1984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3F2D07C-3730-4EAB-9A45-C98869C9876B}" dt="2020-08-15T11:33:22.212" v="1986"/>
        <pc:sldMkLst>
          <pc:docMk/>
          <pc:sldMk cId="1129962162" sldId="268"/>
        </pc:sldMkLst>
        <pc:spChg chg="mod">
          <ac:chgData name="Yang Xu" userId="2ef8d03b0d59ea36" providerId="LiveId" clId="{53F2D07C-3730-4EAB-9A45-C98869C9876B}" dt="2020-08-15T11:06:32.622" v="36" actId="20577"/>
          <ac:spMkLst>
            <pc:docMk/>
            <pc:sldMk cId="1129962162" sldId="268"/>
            <ac:spMk id="2" creationId="{1EED306E-DACB-43CA-B886-7C0203BE6F2A}"/>
          </ac:spMkLst>
        </pc:spChg>
        <pc:spChg chg="mod">
          <ac:chgData name="Yang Xu" userId="2ef8d03b0d59ea36" providerId="LiveId" clId="{53F2D07C-3730-4EAB-9A45-C98869C9876B}" dt="2020-08-15T11:08:12.681" v="144" actId="20577"/>
          <ac:spMkLst>
            <pc:docMk/>
            <pc:sldMk cId="1129962162" sldId="268"/>
            <ac:spMk id="3" creationId="{FC0D207E-ADCF-48A7-B743-F92C7A6A3731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109780629" sldId="268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997456989" sldId="269"/>
        </pc:sldMkLst>
        <pc:spChg chg="mod">
          <ac:chgData name="Yang Xu" userId="2ef8d03b0d59ea36" providerId="LiveId" clId="{53F2D07C-3730-4EAB-9A45-C98869C9876B}" dt="2020-08-15T11:08:22.792" v="155" actId="20577"/>
          <ac:spMkLst>
            <pc:docMk/>
            <pc:sldMk cId="1997456989" sldId="269"/>
            <ac:spMk id="2" creationId="{39D1A36C-28DE-44C7-81A0-DCCA29397ACF}"/>
          </ac:spMkLst>
        </pc:spChg>
        <pc:spChg chg="mod">
          <ac:chgData name="Yang Xu" userId="2ef8d03b0d59ea36" providerId="LiveId" clId="{53F2D07C-3730-4EAB-9A45-C98869C9876B}" dt="2020-08-15T11:16:28.099" v="294" actId="20577"/>
          <ac:spMkLst>
            <pc:docMk/>
            <pc:sldMk cId="1997456989" sldId="269"/>
            <ac:spMk id="3" creationId="{885B7C12-314E-41D2-8BF9-F2E21FAB2ACE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092717662" sldId="269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334820391" sldId="270"/>
        </pc:sldMkLst>
      </pc:sldChg>
      <pc:sldChg chg="modSp new mod modTransition modAnim">
        <pc:chgData name="Yang Xu" userId="2ef8d03b0d59ea36" providerId="LiveId" clId="{53F2D07C-3730-4EAB-9A45-C98869C9876B}" dt="2020-08-15T11:33:27.798" v="1990"/>
        <pc:sldMkLst>
          <pc:docMk/>
          <pc:sldMk cId="2388077768" sldId="270"/>
        </pc:sldMkLst>
        <pc:spChg chg="mod">
          <ac:chgData name="Yang Xu" userId="2ef8d03b0d59ea36" providerId="LiveId" clId="{53F2D07C-3730-4EAB-9A45-C98869C9876B}" dt="2020-08-15T11:17:11.005" v="343" actId="20577"/>
          <ac:spMkLst>
            <pc:docMk/>
            <pc:sldMk cId="2388077768" sldId="270"/>
            <ac:spMk id="2" creationId="{4E8B6D5C-72B9-4F0C-93B2-FB59B8D0AB5B}"/>
          </ac:spMkLst>
        </pc:spChg>
        <pc:spChg chg="mod">
          <ac:chgData name="Yang Xu" userId="2ef8d03b0d59ea36" providerId="LiveId" clId="{53F2D07C-3730-4EAB-9A45-C98869C9876B}" dt="2020-08-15T11:18:21.292" v="583" actId="20577"/>
          <ac:spMkLst>
            <pc:docMk/>
            <pc:sldMk cId="2388077768" sldId="270"/>
            <ac:spMk id="3" creationId="{9311BCEB-A100-40B1-A75A-A7F44AE1CC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663848832" sldId="271"/>
        </pc:sldMkLst>
        <pc:spChg chg="mod">
          <ac:chgData name="Yang Xu" userId="2ef8d03b0d59ea36" providerId="LiveId" clId="{53F2D07C-3730-4EAB-9A45-C98869C9876B}" dt="2020-08-15T11:18:47.702" v="594" actId="20577"/>
          <ac:spMkLst>
            <pc:docMk/>
            <pc:sldMk cId="663848832" sldId="271"/>
            <ac:spMk id="2" creationId="{7456878B-B3F5-4187-AF6D-7DF8FCE09AFF}"/>
          </ac:spMkLst>
        </pc:spChg>
        <pc:spChg chg="mod">
          <ac:chgData name="Yang Xu" userId="2ef8d03b0d59ea36" providerId="LiveId" clId="{53F2D07C-3730-4EAB-9A45-C98869C9876B}" dt="2020-08-15T11:19:11.464" v="673" actId="20577"/>
          <ac:spMkLst>
            <pc:docMk/>
            <pc:sldMk cId="663848832" sldId="271"/>
            <ac:spMk id="3" creationId="{99E31D5C-710F-4F10-AF32-ECD1B1476B5A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85318732" sldId="271"/>
        </pc:sldMkLst>
      </pc:sldChg>
      <pc:sldChg chg="addSp modSp new mod modTransition setBg">
        <pc:chgData name="Yang Xu" userId="2ef8d03b0d59ea36" providerId="LiveId" clId="{53F2D07C-3730-4EAB-9A45-C98869C9876B}" dt="2020-08-15T11:33:13.955" v="1984"/>
        <pc:sldMkLst>
          <pc:docMk/>
          <pc:sldMk cId="1015109489" sldId="272"/>
        </pc:sldMkLst>
        <pc:spChg chg="mo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2" creationId="{32FEAD69-A934-4E6D-AD6F-C3077DB182C4}"/>
          </ac:spMkLst>
        </pc:spChg>
        <pc:spChg chg="mod">
          <ac:chgData name="Yang Xu" userId="2ef8d03b0d59ea36" providerId="LiveId" clId="{53F2D07C-3730-4EAB-9A45-C98869C9876B}" dt="2020-08-15T11:25:15.008" v="732" actId="403"/>
          <ac:spMkLst>
            <pc:docMk/>
            <pc:sldMk cId="1015109489" sldId="272"/>
            <ac:spMk id="3" creationId="{349FB655-A66C-4858-A085-F6ADBF943B5D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9" creationId="{8DCA3673-CDE4-40C5-9FA8-F89874CFBA73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3" creationId="{0FFFD040-32A9-4D2B-86CA-599D030A4161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5" creationId="{863205CA-B7FF-4C25-A4C8-3BBBCE19D950}"/>
          </ac:spMkLst>
        </pc:spChg>
        <pc:picChg chg="add mo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4" creationId="{1C83D37D-0693-4AAA-B0CA-3C6569650ECA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1" creationId="{95756E8F-499C-4533-BBE8-309C3E8D985C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7" creationId="{306E3F32-3C1A-4B6E-AF26-8A15A788560F}"/>
          </ac:picMkLst>
        </pc:pic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4164958261" sldId="272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915882462" sldId="273"/>
        </pc:sldMkLst>
      </pc:sldChg>
      <pc:sldChg chg="modSp new mod modTransition">
        <pc:chgData name="Yang Xu" userId="2ef8d03b0d59ea36" providerId="LiveId" clId="{53F2D07C-3730-4EAB-9A45-C98869C9876B}" dt="2020-08-15T12:07:56.087" v="2328" actId="20577"/>
        <pc:sldMkLst>
          <pc:docMk/>
          <pc:sldMk cId="3262288708" sldId="273"/>
        </pc:sldMkLst>
        <pc:spChg chg="mod">
          <ac:chgData name="Yang Xu" userId="2ef8d03b0d59ea36" providerId="LiveId" clId="{53F2D07C-3730-4EAB-9A45-C98869C9876B}" dt="2020-08-15T11:25:34.712" v="745" actId="20577"/>
          <ac:spMkLst>
            <pc:docMk/>
            <pc:sldMk cId="3262288708" sldId="273"/>
            <ac:spMk id="2" creationId="{DF1EB4DE-92B4-4F3F-99D2-55F7064C9A28}"/>
          </ac:spMkLst>
        </pc:spChg>
        <pc:spChg chg="mod">
          <ac:chgData name="Yang Xu" userId="2ef8d03b0d59ea36" providerId="LiveId" clId="{53F2D07C-3730-4EAB-9A45-C98869C9876B}" dt="2020-08-15T12:07:56.087" v="2328" actId="20577"/>
          <ac:spMkLst>
            <pc:docMk/>
            <pc:sldMk cId="3262288708" sldId="273"/>
            <ac:spMk id="3" creationId="{D1246405-3947-4943-91DA-AF7CFCACF5DF}"/>
          </ac:spMkLst>
        </pc:spChg>
      </pc:sldChg>
      <pc:sldChg chg="modSp new mod modTransition modAnim">
        <pc:chgData name="Yang Xu" userId="2ef8d03b0d59ea36" providerId="LiveId" clId="{53F2D07C-3730-4EAB-9A45-C98869C9876B}" dt="2020-08-15T11:33:43.342" v="1998"/>
        <pc:sldMkLst>
          <pc:docMk/>
          <pc:sldMk cId="114024152" sldId="274"/>
        </pc:sldMkLst>
        <pc:spChg chg="mod">
          <ac:chgData name="Yang Xu" userId="2ef8d03b0d59ea36" providerId="LiveId" clId="{53F2D07C-3730-4EAB-9A45-C98869C9876B}" dt="2020-08-15T11:27:11.726" v="1010" actId="20577"/>
          <ac:spMkLst>
            <pc:docMk/>
            <pc:sldMk cId="114024152" sldId="274"/>
            <ac:spMk id="2" creationId="{1CA24572-CCD5-4AC3-BEEC-7037919F6F03}"/>
          </ac:spMkLst>
        </pc:spChg>
        <pc:spChg chg="mod">
          <ac:chgData name="Yang Xu" userId="2ef8d03b0d59ea36" providerId="LiveId" clId="{53F2D07C-3730-4EAB-9A45-C98869C9876B}" dt="2020-08-15T11:28:13.012" v="1138" actId="20577"/>
          <ac:spMkLst>
            <pc:docMk/>
            <pc:sldMk cId="114024152" sldId="274"/>
            <ac:spMk id="3" creationId="{7F7F6814-60C7-4682-A21B-EBA25FB701D6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60030722" sldId="274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62749861" sldId="275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4202523820" sldId="275"/>
        </pc:sldMkLst>
        <pc:spChg chg="mod">
          <ac:chgData name="Yang Xu" userId="2ef8d03b0d59ea36" providerId="LiveId" clId="{53F2D07C-3730-4EAB-9A45-C98869C9876B}" dt="2020-08-15T11:28:31.630" v="1149" actId="20577"/>
          <ac:spMkLst>
            <pc:docMk/>
            <pc:sldMk cId="4202523820" sldId="275"/>
            <ac:spMk id="2" creationId="{E94F6688-6C4C-4076-A293-5D0DEE83AF20}"/>
          </ac:spMkLst>
        </pc:spChg>
        <pc:spChg chg="mod">
          <ac:chgData name="Yang Xu" userId="2ef8d03b0d59ea36" providerId="LiveId" clId="{53F2D07C-3730-4EAB-9A45-C98869C9876B}" dt="2020-08-15T11:28:48.825" v="1206" actId="20577"/>
          <ac:spMkLst>
            <pc:docMk/>
            <pc:sldMk cId="4202523820" sldId="275"/>
            <ac:spMk id="3" creationId="{8B619469-A8F0-4AF1-BC1C-5F3100FA7C03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832291831" sldId="276"/>
        </pc:sldMkLst>
      </pc:sldChg>
      <pc:sldChg chg="modSp new mod modTransition modAnim">
        <pc:chgData name="Yang Xu" userId="2ef8d03b0d59ea36" providerId="LiveId" clId="{53F2D07C-3730-4EAB-9A45-C98869C9876B}" dt="2020-08-15T11:33:49.176" v="2000"/>
        <pc:sldMkLst>
          <pc:docMk/>
          <pc:sldMk cId="2952738492" sldId="276"/>
        </pc:sldMkLst>
        <pc:spChg chg="mod">
          <ac:chgData name="Yang Xu" userId="2ef8d03b0d59ea36" providerId="LiveId" clId="{53F2D07C-3730-4EAB-9A45-C98869C9876B}" dt="2020-08-15T11:29:11.728" v="1275" actId="20577"/>
          <ac:spMkLst>
            <pc:docMk/>
            <pc:sldMk cId="2952738492" sldId="276"/>
            <ac:spMk id="2" creationId="{727B690E-FD34-4D22-A6DE-81E8A368ECDE}"/>
          </ac:spMkLst>
        </pc:spChg>
        <pc:spChg chg="mod">
          <ac:chgData name="Yang Xu" userId="2ef8d03b0d59ea36" providerId="LiveId" clId="{53F2D07C-3730-4EAB-9A45-C98869C9876B}" dt="2020-08-15T11:30:49.186" v="1615" actId="20577"/>
          <ac:spMkLst>
            <pc:docMk/>
            <pc:sldMk cId="2952738492" sldId="276"/>
            <ac:spMk id="3" creationId="{8A0A5085-C16B-417C-A5A2-C9E1CBE27C83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504530378" sldId="277"/>
        </pc:sldMkLst>
        <pc:spChg chg="mod">
          <ac:chgData name="Yang Xu" userId="2ef8d03b0d59ea36" providerId="LiveId" clId="{53F2D07C-3730-4EAB-9A45-C98869C9876B}" dt="2020-08-15T11:30:59.469" v="1626" actId="20577"/>
          <ac:spMkLst>
            <pc:docMk/>
            <pc:sldMk cId="1504530378" sldId="277"/>
            <ac:spMk id="2" creationId="{7B82C111-E6CC-4891-B7E0-31B937BC8EAB}"/>
          </ac:spMkLst>
        </pc:spChg>
        <pc:spChg chg="mod">
          <ac:chgData name="Yang Xu" userId="2ef8d03b0d59ea36" providerId="LiveId" clId="{53F2D07C-3730-4EAB-9A45-C98869C9876B}" dt="2020-08-15T11:31:10.005" v="1685" actId="20577"/>
          <ac:spMkLst>
            <pc:docMk/>
            <pc:sldMk cId="1504530378" sldId="277"/>
            <ac:spMk id="3" creationId="{A1CB8B41-2258-450B-8EB0-5102FE319E49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79817133" sldId="277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02032053" sldId="278"/>
        </pc:sldMkLst>
      </pc:sldChg>
      <pc:sldChg chg="modSp new mod modTransition modAnim">
        <pc:chgData name="Yang Xu" userId="2ef8d03b0d59ea36" providerId="LiveId" clId="{53F2D07C-3730-4EAB-9A45-C98869C9876B}" dt="2020-08-15T11:33:54.832" v="2002"/>
        <pc:sldMkLst>
          <pc:docMk/>
          <pc:sldMk cId="2131948011" sldId="278"/>
        </pc:sldMkLst>
        <pc:spChg chg="mod">
          <ac:chgData name="Yang Xu" userId="2ef8d03b0d59ea36" providerId="LiveId" clId="{53F2D07C-3730-4EAB-9A45-C98869C9876B}" dt="2020-08-15T11:31:18.327" v="1719" actId="20577"/>
          <ac:spMkLst>
            <pc:docMk/>
            <pc:sldMk cId="2131948011" sldId="278"/>
            <ac:spMk id="2" creationId="{5E571F38-B52D-4655-AD81-5553BF5C6428}"/>
          </ac:spMkLst>
        </pc:spChg>
        <pc:spChg chg="mod">
          <ac:chgData name="Yang Xu" userId="2ef8d03b0d59ea36" providerId="LiveId" clId="{53F2D07C-3730-4EAB-9A45-C98869C9876B}" dt="2020-08-15T11:32:14.269" v="1864" actId="20577"/>
          <ac:spMkLst>
            <pc:docMk/>
            <pc:sldMk cId="2131948011" sldId="278"/>
            <ac:spMk id="3" creationId="{B8691583-C8B2-420B-81E6-B1D28C6931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703179594" sldId="279"/>
        </pc:sldMkLst>
        <pc:spChg chg="mod">
          <ac:chgData name="Yang Xu" userId="2ef8d03b0d59ea36" providerId="LiveId" clId="{53F2D07C-3730-4EAB-9A45-C98869C9876B}" dt="2020-08-15T11:32:32.951" v="1875" actId="20577"/>
          <ac:spMkLst>
            <pc:docMk/>
            <pc:sldMk cId="1703179594" sldId="279"/>
            <ac:spMk id="2" creationId="{A5223A35-652F-4703-8B58-A2975CAD583A}"/>
          </ac:spMkLst>
        </pc:spChg>
        <pc:spChg chg="mod">
          <ac:chgData name="Yang Xu" userId="2ef8d03b0d59ea36" providerId="LiveId" clId="{53F2D07C-3730-4EAB-9A45-C98869C9876B}" dt="2020-08-15T11:33:09.168" v="1983" actId="20577"/>
          <ac:spMkLst>
            <pc:docMk/>
            <pc:sldMk cId="1703179594" sldId="279"/>
            <ac:spMk id="3" creationId="{A8D12F13-D03C-4504-BB26-8C34D3ACEDC5}"/>
          </ac:spMkLst>
        </pc:spChg>
      </pc:sldChg>
      <pc:sldChg chg="modSp new mod modTransition">
        <pc:chgData name="Yang Xu" userId="2ef8d03b0d59ea36" providerId="LiveId" clId="{53F2D07C-3730-4EAB-9A45-C98869C9876B}" dt="2020-08-15T11:35:53.201" v="2327" actId="20577"/>
        <pc:sldMkLst>
          <pc:docMk/>
          <pc:sldMk cId="2062781110" sldId="280"/>
        </pc:sldMkLst>
        <pc:spChg chg="mod">
          <ac:chgData name="Yang Xu" userId="2ef8d03b0d59ea36" providerId="LiveId" clId="{53F2D07C-3730-4EAB-9A45-C98869C9876B}" dt="2020-08-15T11:34:27.789" v="2010" actId="20577"/>
          <ac:spMkLst>
            <pc:docMk/>
            <pc:sldMk cId="2062781110" sldId="280"/>
            <ac:spMk id="2" creationId="{FB465C92-7998-45EB-9453-026B3119CC4A}"/>
          </ac:spMkLst>
        </pc:spChg>
        <pc:spChg chg="mod">
          <ac:chgData name="Yang Xu" userId="2ef8d03b0d59ea36" providerId="LiveId" clId="{53F2D07C-3730-4EAB-9A45-C98869C9876B}" dt="2020-08-15T11:35:53.201" v="2327" actId="20577"/>
          <ac:spMkLst>
            <pc:docMk/>
            <pc:sldMk cId="2062781110" sldId="280"/>
            <ac:spMk id="3" creationId="{E06717B4-EA2B-40E5-A7B8-4CB3C879B9BE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6688-6C4C-4076-A293-5D0DEE83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9469-A8F0-4AF1-BC1C-5F3100FA7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什么时候应该使用三索引的切片操作？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2382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690E-FD34-4D22-A6DE-81E8A368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make </a:t>
            </a:r>
            <a:r>
              <a:rPr lang="zh-CN" altLang="en-US" dirty="0"/>
              <a:t>函数对 </a:t>
            </a:r>
            <a:r>
              <a:rPr lang="en-US" altLang="zh-CN" dirty="0"/>
              <a:t>slice </a:t>
            </a:r>
            <a:r>
              <a:rPr lang="zh-CN" altLang="en-US" dirty="0"/>
              <a:t>进行预分配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5085-C16B-417C-A5A2-C9E1CBE2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 </a:t>
            </a:r>
            <a:r>
              <a:rPr lang="en-US" altLang="zh-CN" dirty="0"/>
              <a:t>slice </a:t>
            </a:r>
            <a:r>
              <a:rPr lang="zh-CN" altLang="en-US" dirty="0"/>
              <a:t>的容量不足以执行 </a:t>
            </a:r>
            <a:r>
              <a:rPr lang="en-US" altLang="zh-CN" dirty="0"/>
              <a:t>append </a:t>
            </a:r>
            <a:r>
              <a:rPr lang="zh-CN" altLang="en-US" dirty="0"/>
              <a:t>操作时，</a:t>
            </a:r>
            <a:r>
              <a:rPr lang="en-US" altLang="zh-CN" dirty="0"/>
              <a:t>Go </a:t>
            </a:r>
            <a:r>
              <a:rPr lang="zh-CN" altLang="en-US" dirty="0"/>
              <a:t>必须创建新数组并复制旧数组中的内容。</a:t>
            </a:r>
            <a:endParaRPr lang="en-US" altLang="zh-CN" dirty="0"/>
          </a:p>
          <a:p>
            <a:r>
              <a:rPr lang="zh-CN" altLang="en-US" dirty="0"/>
              <a:t>但通过内置的 </a:t>
            </a:r>
            <a:r>
              <a:rPr lang="en-US" altLang="zh-CN" dirty="0"/>
              <a:t>make </a:t>
            </a:r>
            <a:r>
              <a:rPr lang="zh-CN" altLang="en-US" dirty="0"/>
              <a:t>函数，可以对 </a:t>
            </a:r>
            <a:r>
              <a:rPr lang="en-US" altLang="zh-CN" dirty="0"/>
              <a:t>slice </a:t>
            </a:r>
            <a:r>
              <a:rPr lang="zh-CN" altLang="en-US" dirty="0"/>
              <a:t>进行预分配策略。</a:t>
            </a:r>
            <a:endParaRPr lang="en-US" altLang="zh-CN" dirty="0"/>
          </a:p>
          <a:p>
            <a:pPr lvl="1"/>
            <a:r>
              <a:rPr lang="zh-CN" altLang="en-US" dirty="0"/>
              <a:t>尽量避免额外的内存分配和数组复制操作。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18.5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38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111-E6CC-4891-B7E0-31B937BC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8B41-2258-450B-8EB0-5102FE319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make </a:t>
            </a:r>
            <a:r>
              <a:rPr lang="zh-CN" altLang="en-US" dirty="0"/>
              <a:t>函数创建 </a:t>
            </a:r>
            <a:r>
              <a:rPr lang="en-US" altLang="zh-CN" dirty="0"/>
              <a:t>slice </a:t>
            </a:r>
            <a:r>
              <a:rPr lang="zh-CN" altLang="en-US" dirty="0"/>
              <a:t>有什么好处？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303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1F38-B52D-4655-AD81-5553BF5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声明可变参数的函数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91583-C8B2-420B-81E6-B1D28C69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 </a:t>
            </a:r>
            <a:r>
              <a:rPr lang="en-US" altLang="zh-CN" dirty="0" err="1"/>
              <a:t>Printf</a:t>
            </a:r>
            <a:r>
              <a:rPr lang="zh-CN" altLang="en-US" dirty="0"/>
              <a:t>、</a:t>
            </a:r>
            <a:r>
              <a:rPr lang="en-US" altLang="zh-CN" dirty="0"/>
              <a:t>append </a:t>
            </a:r>
            <a:r>
              <a:rPr lang="zh-CN" altLang="en-US" dirty="0"/>
              <a:t>这样的可变参数函数，需要在函数的最后一个参数前面加上 </a:t>
            </a:r>
            <a:r>
              <a:rPr lang="en-US" altLang="zh-CN" dirty="0"/>
              <a:t>… </a:t>
            </a:r>
            <a:r>
              <a:rPr lang="zh-CN" altLang="en-US" dirty="0"/>
              <a:t>符号。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18.6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48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3A35-652F-4703-8B58-A2975CAD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12F13-D03C-4504-BB26-8C34D3AC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 </a:t>
            </a:r>
            <a:r>
              <a:rPr lang="en-US" altLang="zh-CN" dirty="0"/>
              <a:t>… </a:t>
            </a:r>
            <a:r>
              <a:rPr lang="zh-CN" altLang="en-US" dirty="0"/>
              <a:t>符号，到目前为止，我们见过的 </a:t>
            </a:r>
            <a:r>
              <a:rPr lang="en-US" altLang="zh-CN" dirty="0"/>
              <a:t>3 </a:t>
            </a:r>
            <a:r>
              <a:rPr lang="zh-CN" altLang="en-US" dirty="0"/>
              <a:t>种用法分别是什么？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7959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C92-7998-45EB-9453-026B3119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17B4-EA2B-40E5-A7B8-4CB3C879B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编写一个程序：</a:t>
            </a:r>
            <a:endParaRPr lang="en-US" altLang="zh-CN" dirty="0"/>
          </a:p>
          <a:p>
            <a:pPr lvl="1"/>
            <a:r>
              <a:rPr lang="zh-CN" altLang="en-US" dirty="0"/>
              <a:t>通过循环，持续的将元素追加到 </a:t>
            </a:r>
            <a:r>
              <a:rPr lang="en-US" altLang="zh-CN" dirty="0"/>
              <a:t>slice </a:t>
            </a:r>
            <a:r>
              <a:rPr lang="zh-CN" altLang="en-US" dirty="0"/>
              <a:t>里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slice </a:t>
            </a:r>
            <a:r>
              <a:rPr lang="zh-CN" altLang="en-US" dirty="0"/>
              <a:t>容量发生变化的时候打印出它的容量</a:t>
            </a:r>
            <a:endParaRPr lang="en-US" altLang="zh-CN" dirty="0"/>
          </a:p>
          <a:p>
            <a:pPr lvl="1"/>
            <a:r>
              <a:rPr lang="zh-CN" altLang="en-US" dirty="0"/>
              <a:t>请判断 </a:t>
            </a:r>
            <a:r>
              <a:rPr lang="en-US" altLang="zh-CN" dirty="0"/>
              <a:t>append </a:t>
            </a:r>
            <a:r>
              <a:rPr lang="zh-CN" altLang="en-US" dirty="0"/>
              <a:t>函数在底层数组的空间被填满之后，是否会将数组的容量增加一倍？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8111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 </a:t>
            </a:r>
            <a:r>
              <a:rPr lang="zh-CN" altLang="en-US" dirty="0"/>
              <a:t>更大的 </a:t>
            </a:r>
            <a:r>
              <a:rPr lang="en-US" altLang="zh-CN" dirty="0"/>
              <a:t>slice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306E-DACB-43CA-B886-7C0203BE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ppend 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207E-ADCF-48A7-B743-F92C7A6A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append </a:t>
            </a:r>
            <a:r>
              <a:rPr lang="zh-CN" altLang="en-US" dirty="0"/>
              <a:t>函数也是内置函数，它可以将元素添加到 </a:t>
            </a:r>
            <a:r>
              <a:rPr lang="en-US" altLang="zh-CN" dirty="0"/>
              <a:t>slice </a:t>
            </a:r>
            <a:r>
              <a:rPr lang="zh-CN" altLang="en-US" dirty="0"/>
              <a:t>里面。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18.1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A36C-28DE-44C7-81A0-DCCA2939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7C12-314E-41D2-8BF9-F2E21FAB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执行上例的代码后，</a:t>
            </a:r>
            <a:r>
              <a:rPr lang="en-US" altLang="zh-CN" dirty="0"/>
              <a:t>dwarfs </a:t>
            </a:r>
            <a:r>
              <a:rPr lang="zh-CN" altLang="en-US" dirty="0"/>
              <a:t>切片总共包含多少个矮行星？用什么函数能够获知这一点？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569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6D5C-72B9-4F0C-93B2-FB59B8D0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长度和容量（</a:t>
            </a:r>
            <a:r>
              <a:rPr lang="en-US" altLang="zh-CN" dirty="0"/>
              <a:t>length &amp; capacity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BCEB-A100-40B1-A75A-A7F44AE1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Slice </a:t>
            </a:r>
            <a:r>
              <a:rPr lang="zh-CN" altLang="en-US" dirty="0"/>
              <a:t>中元素的个数决定了 </a:t>
            </a:r>
            <a:r>
              <a:rPr lang="en-US" altLang="zh-CN" dirty="0"/>
              <a:t>slice </a:t>
            </a:r>
            <a:r>
              <a:rPr lang="zh-CN" altLang="en-US" dirty="0"/>
              <a:t>的长度。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slice </a:t>
            </a:r>
            <a:r>
              <a:rPr lang="zh-CN" altLang="en-US" dirty="0"/>
              <a:t>的底层数组比 </a:t>
            </a:r>
            <a:r>
              <a:rPr lang="en-US" altLang="zh-CN" dirty="0"/>
              <a:t>slice </a:t>
            </a:r>
            <a:r>
              <a:rPr lang="zh-CN" altLang="en-US" dirty="0"/>
              <a:t>还大，那么就说该 </a:t>
            </a:r>
            <a:r>
              <a:rPr lang="en-US" altLang="zh-CN" dirty="0"/>
              <a:t>slice </a:t>
            </a:r>
            <a:r>
              <a:rPr lang="zh-CN" altLang="en-US" dirty="0"/>
              <a:t>还有容量可供增长。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18.2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77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878B-B3F5-4187-AF6D-7DF8FCE0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1D5C-710F-4F10-AF32-ECD1B147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 </a:t>
            </a:r>
            <a:r>
              <a:rPr lang="en-US" altLang="zh-CN" dirty="0"/>
              <a:t>dwarfs[1:2] </a:t>
            </a:r>
            <a:r>
              <a:rPr lang="zh-CN" altLang="en-US" dirty="0"/>
              <a:t>这个 </a:t>
            </a:r>
            <a:r>
              <a:rPr lang="en-US" altLang="zh-CN" dirty="0"/>
              <a:t>slice </a:t>
            </a:r>
            <a:r>
              <a:rPr lang="zh-CN" altLang="en-US" dirty="0"/>
              <a:t>的容量是 </a:t>
            </a:r>
            <a:r>
              <a:rPr lang="en-US" altLang="zh-CN" dirty="0"/>
              <a:t>4 </a:t>
            </a:r>
            <a:r>
              <a:rPr lang="zh-CN" altLang="en-US" dirty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488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EAD69-A934-4E6D-AD6F-C3077DB1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/>
              <a:t>详解 </a:t>
            </a:r>
            <a:r>
              <a:rPr lang="en-US" altLang="zh-CN" sz="2400"/>
              <a:t>append</a:t>
            </a:r>
            <a:endParaRPr lang="en-US" sz="2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B655-A66C-4858-A085-F6ADBF943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dirty="0"/>
              <a:t>（例子 </a:t>
            </a:r>
            <a:r>
              <a:rPr lang="en-US" altLang="zh-CN" dirty="0"/>
              <a:t>18.3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3D37D-0693-4AAA-B0CA-3C6569650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767588"/>
            <a:ext cx="6269479" cy="332282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1094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B4DE-92B4-4F3F-99D2-55F7064C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6405-3947-4943-91DA-AF7CFCAC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对于例子 </a:t>
            </a:r>
            <a:r>
              <a:rPr lang="en-US" altLang="zh-CN" dirty="0"/>
              <a:t>18.3 </a:t>
            </a:r>
            <a:r>
              <a:rPr lang="zh-CN" altLang="en-US" dirty="0"/>
              <a:t>中的 </a:t>
            </a:r>
            <a:r>
              <a:rPr lang="en-US" altLang="zh-CN" dirty="0"/>
              <a:t>dwarfs3 </a:t>
            </a:r>
            <a:r>
              <a:rPr lang="zh-CN" altLang="en-US" dirty="0"/>
              <a:t>这个 </a:t>
            </a:r>
            <a:r>
              <a:rPr lang="en-US" altLang="zh-CN" dirty="0"/>
              <a:t>slice</a:t>
            </a:r>
            <a:r>
              <a:rPr lang="zh-CN" altLang="en-US" dirty="0"/>
              <a:t>，如果我们修改它的一个元素，那么 </a:t>
            </a:r>
            <a:r>
              <a:rPr lang="en-US" altLang="zh-CN" dirty="0"/>
              <a:t>dwarfs2 </a:t>
            </a:r>
            <a:r>
              <a:rPr lang="zh-CN" altLang="en-US" dirty="0"/>
              <a:t>和 </a:t>
            </a:r>
            <a:r>
              <a:rPr lang="en-US" altLang="zh-CN" dirty="0"/>
              <a:t>dwarfs1 </a:t>
            </a:r>
            <a:r>
              <a:rPr lang="zh-CN" altLang="en-US" dirty="0"/>
              <a:t>这两个切片会发生变化吗？</a:t>
            </a:r>
            <a:endParaRPr lang="en-US" altLang="zh-CN" dirty="0"/>
          </a:p>
          <a:p>
            <a:pPr marL="0" indent="0">
              <a:buNone/>
            </a:pPr>
            <a:r>
              <a:rPr lang="en-US"/>
              <a:t>   dwarfs3[1</a:t>
            </a:r>
            <a:r>
              <a:rPr lang="en-US" dirty="0"/>
              <a:t>] = </a:t>
            </a:r>
            <a:r>
              <a:rPr lang="zh-CN" altLang="en-US" dirty="0"/>
              <a:t>“</a:t>
            </a:r>
            <a:r>
              <a:rPr lang="en-US" altLang="zh-CN" dirty="0"/>
              <a:t>Pluto!</a:t>
            </a:r>
            <a:r>
              <a:rPr lang="zh-CN" altLang="en-US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887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4572-CCD5-4AC3-BEEC-7037919F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三个索引的切分操作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6814-60C7-4682-A21B-EBA25FB70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1.2 </a:t>
            </a:r>
            <a:r>
              <a:rPr lang="zh-CN" altLang="en-US" dirty="0"/>
              <a:t>中引入了能够</a:t>
            </a:r>
            <a:r>
              <a:rPr lang="zh-CN" altLang="en-US" b="1" dirty="0">
                <a:highlight>
                  <a:srgbClr val="00FF00"/>
                </a:highlight>
              </a:rPr>
              <a:t>限制新建切片容量</a:t>
            </a:r>
            <a:r>
              <a:rPr lang="zh-CN" altLang="en-US" dirty="0"/>
              <a:t>的三索引切分操作。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18.4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4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584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Noto Sans</vt:lpstr>
      <vt:lpstr>Open Sans ExtraBold</vt:lpstr>
      <vt:lpstr>Trebuchet MS</vt:lpstr>
      <vt:lpstr>Berlin</vt:lpstr>
      <vt:lpstr>Go 语言快速入门 </vt:lpstr>
      <vt:lpstr>18. 更大的 slice</vt:lpstr>
      <vt:lpstr>append 函数</vt:lpstr>
      <vt:lpstr>小测试</vt:lpstr>
      <vt:lpstr>长度和容量（length &amp; capacity）</vt:lpstr>
      <vt:lpstr>小测试</vt:lpstr>
      <vt:lpstr>详解 append</vt:lpstr>
      <vt:lpstr>小测试</vt:lpstr>
      <vt:lpstr>三个索引的切分操作</vt:lpstr>
      <vt:lpstr>小测试</vt:lpstr>
      <vt:lpstr>使用 make 函数对 slice 进行预分配</vt:lpstr>
      <vt:lpstr>小测试</vt:lpstr>
      <vt:lpstr>声明可变参数的函数</vt:lpstr>
      <vt:lpstr>小测试</vt:lpstr>
      <vt:lpstr>作业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</cp:revision>
  <dcterms:created xsi:type="dcterms:W3CDTF">2020-08-15T11:25:11Z</dcterms:created>
  <dcterms:modified xsi:type="dcterms:W3CDTF">2020-08-15T12:08:22Z</dcterms:modified>
</cp:coreProperties>
</file>