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8" r:id="rId3"/>
    <p:sldId id="268" r:id="rId4"/>
    <p:sldId id="269" r:id="rId5"/>
    <p:sldId id="270" r:id="rId6"/>
    <p:sldId id="271" r:id="rId7"/>
    <p:sldId id="272" r:id="rId8"/>
    <p:sldId id="273" r:id="rId9"/>
    <p:sldId id="274" r:id="rId10"/>
    <p:sldId id="275" r:id="rId11"/>
    <p:sldId id="276" r:id="rId12"/>
    <p:sldId id="277" r:id="rId13"/>
    <p:sldId id="281" r:id="rId14"/>
    <p:sldId id="278" r:id="rId15"/>
    <p:sldId id="279" r:id="rId16"/>
    <p:sldId id="28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2D07C-3730-4EAB-9A45-C98869C9876B}" v="15" dt="2020-08-15T11:34:24.702"/>
    <p1510:client id="{94DB4F13-A759-4B23-95C9-4F526746F0CB}" v="12" dt="2020-08-15T13:48:24.352"/>
    <p1510:client id="{F6BA1CB8-80B3-44EE-9868-26E8E72562FD}" v="98" dt="2020-08-15T03:47:1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u" userId="2ef8d03b0d59ea36" providerId="LiveId" clId="{F6BA1CB8-80B3-44EE-9868-26E8E72562FD}"/>
    <pc:docChg chg="custSel addSld delSld modSld">
      <pc:chgData name="Yang Xu" userId="2ef8d03b0d59ea36" providerId="LiveId" clId="{F6BA1CB8-80B3-44EE-9868-26E8E72562FD}" dt="2020-08-15T03:47:18.197" v="2712"/>
      <pc:docMkLst>
        <pc:docMk/>
      </pc:docMkLst>
      <pc:sldChg chg="modSp mod">
        <pc:chgData name="Yang Xu" userId="2ef8d03b0d59ea36" providerId="LiveId" clId="{F6BA1CB8-80B3-44EE-9868-26E8E72562FD}" dt="2020-08-15T03:26:19.200" v="31" actId="20577"/>
        <pc:sldMkLst>
          <pc:docMk/>
          <pc:sldMk cId="1936153105" sldId="258"/>
        </pc:sldMkLst>
        <pc:spChg chg="mod">
          <ac:chgData name="Yang Xu" userId="2ef8d03b0d59ea36" providerId="LiveId" clId="{F6BA1CB8-80B3-44EE-9868-26E8E72562FD}" dt="2020-08-15T03:26:19.200" v="31" actId="20577"/>
          <ac:spMkLst>
            <pc:docMk/>
            <pc:sldMk cId="1936153105" sldId="258"/>
            <ac:spMk id="2" creationId="{8FBFDFB1-E3F5-445D-BBAD-3716785BEA40}"/>
          </ac:spMkLst>
        </pc:spChg>
      </pc:sldChg>
      <pc:sldChg chg="del">
        <pc:chgData name="Yang Xu" userId="2ef8d03b0d59ea36" providerId="LiveId" clId="{F6BA1CB8-80B3-44EE-9868-26E8E72562FD}" dt="2020-08-15T03:26:52.107" v="32" actId="47"/>
        <pc:sldMkLst>
          <pc:docMk/>
          <pc:sldMk cId="2128105957" sldId="268"/>
        </pc:sldMkLst>
      </pc:sldChg>
      <pc:sldChg chg="addSp modSp new mod modTransition modAnim">
        <pc:chgData name="Yang Xu" userId="2ef8d03b0d59ea36" providerId="LiveId" clId="{F6BA1CB8-80B3-44EE-9868-26E8E72562FD}" dt="2020-08-15T03:30:18.206" v="432"/>
        <pc:sldMkLst>
          <pc:docMk/>
          <pc:sldMk cId="3109780629" sldId="268"/>
        </pc:sldMkLst>
        <pc:spChg chg="mod">
          <ac:chgData name="Yang Xu" userId="2ef8d03b0d59ea36" providerId="LiveId" clId="{F6BA1CB8-80B3-44EE-9868-26E8E72562FD}" dt="2020-08-15T03:27:00.871" v="66" actId="20577"/>
          <ac:spMkLst>
            <pc:docMk/>
            <pc:sldMk cId="3109780629" sldId="268"/>
            <ac:spMk id="2" creationId="{9D7CBBE0-6E90-4CA2-9267-9427616DA8A8}"/>
          </ac:spMkLst>
        </pc:spChg>
        <pc:spChg chg="mod">
          <ac:chgData name="Yang Xu" userId="2ef8d03b0d59ea36" providerId="LiveId" clId="{F6BA1CB8-80B3-44EE-9868-26E8E72562FD}" dt="2020-08-15T03:29:45.232" v="426" actId="20577"/>
          <ac:spMkLst>
            <pc:docMk/>
            <pc:sldMk cId="3109780629" sldId="268"/>
            <ac:spMk id="3" creationId="{C2CA9D4D-8FFB-40A6-B7ED-67684E663C5C}"/>
          </ac:spMkLst>
        </pc:spChg>
        <pc:picChg chg="add mod">
          <ac:chgData name="Yang Xu" userId="2ef8d03b0d59ea36" providerId="LiveId" clId="{F6BA1CB8-80B3-44EE-9868-26E8E72562FD}" dt="2020-08-15T03:29:59.663" v="428" actId="1076"/>
          <ac:picMkLst>
            <pc:docMk/>
            <pc:sldMk cId="3109780629" sldId="268"/>
            <ac:picMk id="4" creationId="{371FB893-9FA6-48DB-B2C4-ED34B57F3F66}"/>
          </ac:picMkLst>
        </pc:picChg>
      </pc:sldChg>
      <pc:sldChg chg="del">
        <pc:chgData name="Yang Xu" userId="2ef8d03b0d59ea36" providerId="LiveId" clId="{F6BA1CB8-80B3-44EE-9868-26E8E72562FD}" dt="2020-08-15T03:26:52.107" v="32" actId="47"/>
        <pc:sldMkLst>
          <pc:docMk/>
          <pc:sldMk cId="2397974618" sldId="269"/>
        </pc:sldMkLst>
      </pc:sldChg>
      <pc:sldChg chg="modSp new mod modTransition">
        <pc:chgData name="Yang Xu" userId="2ef8d03b0d59ea36" providerId="LiveId" clId="{F6BA1CB8-80B3-44EE-9868-26E8E72562FD}" dt="2020-08-15T03:31:59.935" v="635" actId="20577"/>
        <pc:sldMkLst>
          <pc:docMk/>
          <pc:sldMk cId="3092717662" sldId="269"/>
        </pc:sldMkLst>
        <pc:spChg chg="mod">
          <ac:chgData name="Yang Xu" userId="2ef8d03b0d59ea36" providerId="LiveId" clId="{F6BA1CB8-80B3-44EE-9868-26E8E72562FD}" dt="2020-08-15T03:30:54.829" v="447" actId="20577"/>
          <ac:spMkLst>
            <pc:docMk/>
            <pc:sldMk cId="3092717662" sldId="269"/>
            <ac:spMk id="2" creationId="{B6B0EB60-7D5C-4DAB-BE28-B93F24103C9A}"/>
          </ac:spMkLst>
        </pc:spChg>
        <pc:spChg chg="mod">
          <ac:chgData name="Yang Xu" userId="2ef8d03b0d59ea36" providerId="LiveId" clId="{F6BA1CB8-80B3-44EE-9868-26E8E72562FD}" dt="2020-08-15T03:31:59.935" v="635" actId="20577"/>
          <ac:spMkLst>
            <pc:docMk/>
            <pc:sldMk cId="3092717662" sldId="269"/>
            <ac:spMk id="3" creationId="{DA3DD325-E58C-45D2-B98C-321FC8C1F0FE}"/>
          </ac:spMkLst>
        </pc:spChg>
      </pc:sldChg>
      <pc:sldChg chg="modSp new mod modTransition modAnim">
        <pc:chgData name="Yang Xu" userId="2ef8d03b0d59ea36" providerId="LiveId" clId="{F6BA1CB8-80B3-44EE-9868-26E8E72562FD}" dt="2020-08-15T03:33:07.465" v="772" actId="20577"/>
        <pc:sldMkLst>
          <pc:docMk/>
          <pc:sldMk cId="1334820391" sldId="270"/>
        </pc:sldMkLst>
        <pc:spChg chg="mod">
          <ac:chgData name="Yang Xu" userId="2ef8d03b0d59ea36" providerId="LiveId" clId="{F6BA1CB8-80B3-44EE-9868-26E8E72562FD}" dt="2020-08-15T03:32:29.787" v="657" actId="20577"/>
          <ac:spMkLst>
            <pc:docMk/>
            <pc:sldMk cId="1334820391" sldId="270"/>
            <ac:spMk id="2" creationId="{3E2FD42A-3537-4790-B4C9-3457C6627C94}"/>
          </ac:spMkLst>
        </pc:spChg>
        <pc:spChg chg="mod">
          <ac:chgData name="Yang Xu" userId="2ef8d03b0d59ea36" providerId="LiveId" clId="{F6BA1CB8-80B3-44EE-9868-26E8E72562FD}" dt="2020-08-15T03:33:07.465" v="772" actId="20577"/>
          <ac:spMkLst>
            <pc:docMk/>
            <pc:sldMk cId="1334820391" sldId="270"/>
            <ac:spMk id="3" creationId="{374F8628-D7EB-44B9-ABB9-BFF625B6FF90}"/>
          </ac:spMkLst>
        </pc:spChg>
      </pc:sldChg>
      <pc:sldChg chg="del">
        <pc:chgData name="Yang Xu" userId="2ef8d03b0d59ea36" providerId="LiveId" clId="{F6BA1CB8-80B3-44EE-9868-26E8E72562FD}" dt="2020-08-15T03:26:52.107" v="32" actId="47"/>
        <pc:sldMkLst>
          <pc:docMk/>
          <pc:sldMk cId="3554454690" sldId="270"/>
        </pc:sldMkLst>
      </pc:sldChg>
      <pc:sldChg chg="modSp new mod modTransition modAnim">
        <pc:chgData name="Yang Xu" userId="2ef8d03b0d59ea36" providerId="LiveId" clId="{F6BA1CB8-80B3-44EE-9868-26E8E72562FD}" dt="2020-08-15T03:37:48.633" v="1387"/>
        <pc:sldMkLst>
          <pc:docMk/>
          <pc:sldMk cId="1885318732" sldId="271"/>
        </pc:sldMkLst>
        <pc:spChg chg="mod">
          <ac:chgData name="Yang Xu" userId="2ef8d03b0d59ea36" providerId="LiveId" clId="{F6BA1CB8-80B3-44EE-9868-26E8E72562FD}" dt="2020-08-15T03:33:22.843" v="796" actId="20577"/>
          <ac:spMkLst>
            <pc:docMk/>
            <pc:sldMk cId="1885318732" sldId="271"/>
            <ac:spMk id="2" creationId="{3E5F0BCF-028A-4BC5-9C52-D769F3E9F438}"/>
          </ac:spMkLst>
        </pc:spChg>
        <pc:spChg chg="mod">
          <ac:chgData name="Yang Xu" userId="2ef8d03b0d59ea36" providerId="LiveId" clId="{F6BA1CB8-80B3-44EE-9868-26E8E72562FD}" dt="2020-08-15T03:37:31.675" v="1384" actId="20577"/>
          <ac:spMkLst>
            <pc:docMk/>
            <pc:sldMk cId="1885318732" sldId="271"/>
            <ac:spMk id="3" creationId="{99D3BA4F-2AEB-4187-8F75-F178D5165B1A}"/>
          </ac:spMkLst>
        </pc:spChg>
      </pc:sldChg>
      <pc:sldChg chg="del">
        <pc:chgData name="Yang Xu" userId="2ef8d03b0d59ea36" providerId="LiveId" clId="{F6BA1CB8-80B3-44EE-9868-26E8E72562FD}" dt="2020-08-15T03:26:52.107" v="32" actId="47"/>
        <pc:sldMkLst>
          <pc:docMk/>
          <pc:sldMk cId="3168156583" sldId="271"/>
        </pc:sldMkLst>
      </pc:sldChg>
      <pc:sldChg chg="del">
        <pc:chgData name="Yang Xu" userId="2ef8d03b0d59ea36" providerId="LiveId" clId="{F6BA1CB8-80B3-44EE-9868-26E8E72562FD}" dt="2020-08-15T03:26:52.107" v="32" actId="47"/>
        <pc:sldMkLst>
          <pc:docMk/>
          <pc:sldMk cId="1493959254" sldId="272"/>
        </pc:sldMkLst>
      </pc:sldChg>
      <pc:sldChg chg="modSp new mod modTransition modAnim">
        <pc:chgData name="Yang Xu" userId="2ef8d03b0d59ea36" providerId="LiveId" clId="{F6BA1CB8-80B3-44EE-9868-26E8E72562FD}" dt="2020-08-15T03:40:46.185" v="1793"/>
        <pc:sldMkLst>
          <pc:docMk/>
          <pc:sldMk cId="4164958261" sldId="272"/>
        </pc:sldMkLst>
        <pc:spChg chg="mod">
          <ac:chgData name="Yang Xu" userId="2ef8d03b0d59ea36" providerId="LiveId" clId="{F6BA1CB8-80B3-44EE-9868-26E8E72562FD}" dt="2020-08-15T03:38:14.324" v="1425" actId="20577"/>
          <ac:spMkLst>
            <pc:docMk/>
            <pc:sldMk cId="4164958261" sldId="272"/>
            <ac:spMk id="2" creationId="{C1F708F7-2979-4163-8782-56834AFF6C38}"/>
          </ac:spMkLst>
        </pc:spChg>
        <pc:spChg chg="mod">
          <ac:chgData name="Yang Xu" userId="2ef8d03b0d59ea36" providerId="LiveId" clId="{F6BA1CB8-80B3-44EE-9868-26E8E72562FD}" dt="2020-08-15T03:40:37.047" v="1789" actId="5793"/>
          <ac:spMkLst>
            <pc:docMk/>
            <pc:sldMk cId="4164958261" sldId="272"/>
            <ac:spMk id="3" creationId="{FB033E7D-24D1-433E-9997-E1C933FCF3EB}"/>
          </ac:spMkLst>
        </pc:spChg>
      </pc:sldChg>
      <pc:sldChg chg="modSp new mod modTransition">
        <pc:chgData name="Yang Xu" userId="2ef8d03b0d59ea36" providerId="LiveId" clId="{F6BA1CB8-80B3-44EE-9868-26E8E72562FD}" dt="2020-08-15T03:41:36.800" v="1916"/>
        <pc:sldMkLst>
          <pc:docMk/>
          <pc:sldMk cId="1915882462" sldId="273"/>
        </pc:sldMkLst>
        <pc:spChg chg="mod">
          <ac:chgData name="Yang Xu" userId="2ef8d03b0d59ea36" providerId="LiveId" clId="{F6BA1CB8-80B3-44EE-9868-26E8E72562FD}" dt="2020-08-15T03:40:50.324" v="1804" actId="20577"/>
          <ac:spMkLst>
            <pc:docMk/>
            <pc:sldMk cId="1915882462" sldId="273"/>
            <ac:spMk id="2" creationId="{1E901477-9AF2-422A-A24D-739788E9C55E}"/>
          </ac:spMkLst>
        </pc:spChg>
        <pc:spChg chg="mod">
          <ac:chgData name="Yang Xu" userId="2ef8d03b0d59ea36" providerId="LiveId" clId="{F6BA1CB8-80B3-44EE-9868-26E8E72562FD}" dt="2020-08-15T03:41:32.570" v="1915" actId="20577"/>
          <ac:spMkLst>
            <pc:docMk/>
            <pc:sldMk cId="1915882462" sldId="273"/>
            <ac:spMk id="3" creationId="{0164FF65-C8F9-4470-A487-74332F88B730}"/>
          </ac:spMkLst>
        </pc:spChg>
      </pc:sldChg>
      <pc:sldChg chg="del">
        <pc:chgData name="Yang Xu" userId="2ef8d03b0d59ea36" providerId="LiveId" clId="{F6BA1CB8-80B3-44EE-9868-26E8E72562FD}" dt="2020-08-15T03:26:52.107" v="32" actId="47"/>
        <pc:sldMkLst>
          <pc:docMk/>
          <pc:sldMk cId="2539922666" sldId="273"/>
        </pc:sldMkLst>
      </pc:sldChg>
      <pc:sldChg chg="del">
        <pc:chgData name="Yang Xu" userId="2ef8d03b0d59ea36" providerId="LiveId" clId="{F6BA1CB8-80B3-44EE-9868-26E8E72562FD}" dt="2020-08-15T03:26:52.107" v="32" actId="47"/>
        <pc:sldMkLst>
          <pc:docMk/>
          <pc:sldMk cId="1321334293" sldId="274"/>
        </pc:sldMkLst>
      </pc:sldChg>
      <pc:sldChg chg="modSp new mod modTransition">
        <pc:chgData name="Yang Xu" userId="2ef8d03b0d59ea36" providerId="LiveId" clId="{F6BA1CB8-80B3-44EE-9868-26E8E72562FD}" dt="2020-08-15T03:43:02.762" v="2085"/>
        <pc:sldMkLst>
          <pc:docMk/>
          <pc:sldMk cId="3860030722" sldId="274"/>
        </pc:sldMkLst>
        <pc:spChg chg="mod">
          <ac:chgData name="Yang Xu" userId="2ef8d03b0d59ea36" providerId="LiveId" clId="{F6BA1CB8-80B3-44EE-9868-26E8E72562FD}" dt="2020-08-15T03:42:06.064" v="1941" actId="20577"/>
          <ac:spMkLst>
            <pc:docMk/>
            <pc:sldMk cId="3860030722" sldId="274"/>
            <ac:spMk id="2" creationId="{42CA3D7E-7300-4734-A3F3-53A2171A2A96}"/>
          </ac:spMkLst>
        </pc:spChg>
        <pc:spChg chg="mod">
          <ac:chgData name="Yang Xu" userId="2ef8d03b0d59ea36" providerId="LiveId" clId="{F6BA1CB8-80B3-44EE-9868-26E8E72562FD}" dt="2020-08-15T03:42:14.618" v="1958" actId="20577"/>
          <ac:spMkLst>
            <pc:docMk/>
            <pc:sldMk cId="3860030722" sldId="274"/>
            <ac:spMk id="3" creationId="{03B14FE9-10B6-4000-9DF2-22EB7C256D16}"/>
          </ac:spMkLst>
        </pc:spChg>
      </pc:sldChg>
      <pc:sldChg chg="modSp new mod modTransition">
        <pc:chgData name="Yang Xu" userId="2ef8d03b0d59ea36" providerId="LiveId" clId="{F6BA1CB8-80B3-44EE-9868-26E8E72562FD}" dt="2020-08-15T03:43:00.614" v="2084"/>
        <pc:sldMkLst>
          <pc:docMk/>
          <pc:sldMk cId="62749861" sldId="275"/>
        </pc:sldMkLst>
        <pc:spChg chg="mod">
          <ac:chgData name="Yang Xu" userId="2ef8d03b0d59ea36" providerId="LiveId" clId="{F6BA1CB8-80B3-44EE-9868-26E8E72562FD}" dt="2020-08-15T03:42:22.060" v="1969" actId="20577"/>
          <ac:spMkLst>
            <pc:docMk/>
            <pc:sldMk cId="62749861" sldId="275"/>
            <ac:spMk id="2" creationId="{345F8CB4-3EEF-42D4-A1F6-3E3A30299232}"/>
          </ac:spMkLst>
        </pc:spChg>
        <pc:spChg chg="mod">
          <ac:chgData name="Yang Xu" userId="2ef8d03b0d59ea36" providerId="LiveId" clId="{F6BA1CB8-80B3-44EE-9868-26E8E72562FD}" dt="2020-08-15T03:42:53.180" v="2082" actId="20577"/>
          <ac:spMkLst>
            <pc:docMk/>
            <pc:sldMk cId="62749861" sldId="275"/>
            <ac:spMk id="3" creationId="{6101380D-12B4-4C96-AD2F-77F7920FEBDB}"/>
          </ac:spMkLst>
        </pc:spChg>
      </pc:sldChg>
      <pc:sldChg chg="del">
        <pc:chgData name="Yang Xu" userId="2ef8d03b0d59ea36" providerId="LiveId" clId="{F6BA1CB8-80B3-44EE-9868-26E8E72562FD}" dt="2020-08-15T03:26:52.107" v="32" actId="47"/>
        <pc:sldMkLst>
          <pc:docMk/>
          <pc:sldMk cId="2924319967" sldId="275"/>
        </pc:sldMkLst>
      </pc:sldChg>
      <pc:sldChg chg="modSp new mod modTransition">
        <pc:chgData name="Yang Xu" userId="2ef8d03b0d59ea36" providerId="LiveId" clId="{F6BA1CB8-80B3-44EE-9868-26E8E72562FD}" dt="2020-08-15T03:44:31.156" v="2263"/>
        <pc:sldMkLst>
          <pc:docMk/>
          <pc:sldMk cId="832291831" sldId="276"/>
        </pc:sldMkLst>
        <pc:spChg chg="mod">
          <ac:chgData name="Yang Xu" userId="2ef8d03b0d59ea36" providerId="LiveId" clId="{F6BA1CB8-80B3-44EE-9868-26E8E72562FD}" dt="2020-08-15T03:43:15.129" v="2114" actId="20577"/>
          <ac:spMkLst>
            <pc:docMk/>
            <pc:sldMk cId="832291831" sldId="276"/>
            <ac:spMk id="2" creationId="{EDA8A20E-5A3D-4D53-9B78-D470E80EEA68}"/>
          </ac:spMkLst>
        </pc:spChg>
        <pc:spChg chg="mod">
          <ac:chgData name="Yang Xu" userId="2ef8d03b0d59ea36" providerId="LiveId" clId="{F6BA1CB8-80B3-44EE-9868-26E8E72562FD}" dt="2020-08-15T03:44:27.282" v="2262" actId="20577"/>
          <ac:spMkLst>
            <pc:docMk/>
            <pc:sldMk cId="832291831" sldId="276"/>
            <ac:spMk id="3" creationId="{E41946A5-4CF4-47C7-8209-A4CB9EE95491}"/>
          </ac:spMkLst>
        </pc:spChg>
      </pc:sldChg>
      <pc:sldChg chg="del">
        <pc:chgData name="Yang Xu" userId="2ef8d03b0d59ea36" providerId="LiveId" clId="{F6BA1CB8-80B3-44EE-9868-26E8E72562FD}" dt="2020-08-15T03:26:52.107" v="32" actId="47"/>
        <pc:sldMkLst>
          <pc:docMk/>
          <pc:sldMk cId="2067697956" sldId="276"/>
        </pc:sldMkLst>
      </pc:sldChg>
      <pc:sldChg chg="del">
        <pc:chgData name="Yang Xu" userId="2ef8d03b0d59ea36" providerId="LiveId" clId="{F6BA1CB8-80B3-44EE-9868-26E8E72562FD}" dt="2020-08-15T03:26:52.107" v="32" actId="47"/>
        <pc:sldMkLst>
          <pc:docMk/>
          <pc:sldMk cId="935160179" sldId="277"/>
        </pc:sldMkLst>
      </pc:sldChg>
      <pc:sldChg chg="modSp new mod">
        <pc:chgData name="Yang Xu" userId="2ef8d03b0d59ea36" providerId="LiveId" clId="{F6BA1CB8-80B3-44EE-9868-26E8E72562FD}" dt="2020-08-15T03:44:58.954" v="2348" actId="20577"/>
        <pc:sldMkLst>
          <pc:docMk/>
          <pc:sldMk cId="3879817133" sldId="277"/>
        </pc:sldMkLst>
        <pc:spChg chg="mod">
          <ac:chgData name="Yang Xu" userId="2ef8d03b0d59ea36" providerId="LiveId" clId="{F6BA1CB8-80B3-44EE-9868-26E8E72562FD}" dt="2020-08-15T03:44:39.307" v="2274" actId="20577"/>
          <ac:spMkLst>
            <pc:docMk/>
            <pc:sldMk cId="3879817133" sldId="277"/>
            <ac:spMk id="2" creationId="{26467067-1B43-44FE-B567-18A991996AC7}"/>
          </ac:spMkLst>
        </pc:spChg>
        <pc:spChg chg="mod">
          <ac:chgData name="Yang Xu" userId="2ef8d03b0d59ea36" providerId="LiveId" clId="{F6BA1CB8-80B3-44EE-9868-26E8E72562FD}" dt="2020-08-15T03:44:58.954" v="2348" actId="20577"/>
          <ac:spMkLst>
            <pc:docMk/>
            <pc:sldMk cId="3879817133" sldId="277"/>
            <ac:spMk id="3" creationId="{351559EC-1CD6-4383-8B13-8D70677D5D82}"/>
          </ac:spMkLst>
        </pc:spChg>
      </pc:sldChg>
      <pc:sldChg chg="del">
        <pc:chgData name="Yang Xu" userId="2ef8d03b0d59ea36" providerId="LiveId" clId="{F6BA1CB8-80B3-44EE-9868-26E8E72562FD}" dt="2020-08-15T03:26:52.107" v="32" actId="47"/>
        <pc:sldMkLst>
          <pc:docMk/>
          <pc:sldMk cId="210441647" sldId="278"/>
        </pc:sldMkLst>
      </pc:sldChg>
      <pc:sldChg chg="modSp new mod modTransition modAnim">
        <pc:chgData name="Yang Xu" userId="2ef8d03b0d59ea36" providerId="LiveId" clId="{F6BA1CB8-80B3-44EE-9868-26E8E72562FD}" dt="2020-08-15T03:47:18.197" v="2712"/>
        <pc:sldMkLst>
          <pc:docMk/>
          <pc:sldMk cId="1802032053" sldId="278"/>
        </pc:sldMkLst>
        <pc:spChg chg="mod">
          <ac:chgData name="Yang Xu" userId="2ef8d03b0d59ea36" providerId="LiveId" clId="{F6BA1CB8-80B3-44EE-9868-26E8E72562FD}" dt="2020-08-15T03:45:04.938" v="2357" actId="20577"/>
          <ac:spMkLst>
            <pc:docMk/>
            <pc:sldMk cId="1802032053" sldId="278"/>
            <ac:spMk id="2" creationId="{06AA0096-1E4E-47FC-94E3-7532145FAED9}"/>
          </ac:spMkLst>
        </pc:spChg>
        <pc:spChg chg="mod">
          <ac:chgData name="Yang Xu" userId="2ef8d03b0d59ea36" providerId="LiveId" clId="{F6BA1CB8-80B3-44EE-9868-26E8E72562FD}" dt="2020-08-15T03:47:06.399" v="2709" actId="20577"/>
          <ac:spMkLst>
            <pc:docMk/>
            <pc:sldMk cId="1802032053" sldId="278"/>
            <ac:spMk id="3" creationId="{6028F424-B58F-421B-B75F-61FBF07BC65B}"/>
          </ac:spMkLst>
        </pc:spChg>
      </pc:sldChg>
      <pc:sldChg chg="del">
        <pc:chgData name="Yang Xu" userId="2ef8d03b0d59ea36" providerId="LiveId" clId="{F6BA1CB8-80B3-44EE-9868-26E8E72562FD}" dt="2020-08-15T03:26:52.107" v="32" actId="47"/>
        <pc:sldMkLst>
          <pc:docMk/>
          <pc:sldMk cId="2949800692" sldId="279"/>
        </pc:sldMkLst>
      </pc:sldChg>
    </pc:docChg>
  </pc:docChgLst>
  <pc:docChgLst>
    <pc:chgData name="Yang Xu" userId="2ef8d03b0d59ea36" providerId="LiveId" clId="{6E093454-305C-4B51-B53E-A6FAA56741BC}"/>
    <pc:docChg chg="undo custSel mod addSld delSld modSld">
      <pc:chgData name="Yang Xu" userId="2ef8d03b0d59ea36" providerId="LiveId" clId="{6E093454-305C-4B51-B53E-A6FAA56741BC}" dt="2020-07-15T12:52:53.901" v="2158"/>
      <pc:docMkLst>
        <pc:docMk/>
      </pc:docMkLst>
      <pc:sldChg chg="modTransition">
        <pc:chgData name="Yang Xu" userId="2ef8d03b0d59ea36" providerId="LiveId" clId="{6E093454-305C-4B51-B53E-A6FAA56741BC}" dt="2020-07-15T12:52:53.901" v="2158"/>
        <pc:sldMkLst>
          <pc:docMk/>
          <pc:sldMk cId="477735695" sldId="256"/>
        </pc:sldMkLst>
      </pc:sldChg>
      <pc:sldChg chg="modSp mod">
        <pc:chgData name="Yang Xu" userId="2ef8d03b0d59ea36" providerId="LiveId" clId="{6E093454-305C-4B51-B53E-A6FAA56741BC}" dt="2020-07-15T12:22:44.257" v="20" actId="20577"/>
        <pc:sldMkLst>
          <pc:docMk/>
          <pc:sldMk cId="1936153105" sldId="258"/>
        </pc:sldMkLst>
        <pc:spChg chg="mod">
          <ac:chgData name="Yang Xu" userId="2ef8d03b0d59ea36" providerId="LiveId" clId="{6E093454-305C-4B51-B53E-A6FAA56741BC}" dt="2020-07-15T12:22:44.257" v="20" actId="20577"/>
          <ac:spMkLst>
            <pc:docMk/>
            <pc:sldMk cId="1936153105" sldId="258"/>
            <ac:spMk id="2" creationId="{8FBFDFB1-E3F5-445D-BBAD-3716785BEA40}"/>
          </ac:spMkLst>
        </pc:spChg>
      </pc:sldChg>
      <pc:sldChg chg="modSp mod">
        <pc:chgData name="Yang Xu" userId="2ef8d03b0d59ea36" providerId="LiveId" clId="{6E093454-305C-4B51-B53E-A6FAA56741BC}" dt="2020-07-15T12:49:56.650" v="2140" actId="20577"/>
        <pc:sldMkLst>
          <pc:docMk/>
          <pc:sldMk cId="2756408979" sldId="267"/>
        </pc:sldMkLst>
        <pc:spChg chg="mod">
          <ac:chgData name="Yang Xu" userId="2ef8d03b0d59ea36" providerId="LiveId" clId="{6E093454-305C-4B51-B53E-A6FAA56741BC}" dt="2020-07-15T12:49:56.650" v="2140" actId="20577"/>
          <ac:spMkLst>
            <pc:docMk/>
            <pc:sldMk cId="2756408979" sldId="267"/>
            <ac:spMk id="4" creationId="{06D1F809-3268-4B61-BA64-3E85D3EA8D33}"/>
          </ac:spMkLst>
        </pc:spChg>
      </pc:sldChg>
      <pc:sldChg chg="del">
        <pc:chgData name="Yang Xu" userId="2ef8d03b0d59ea36" providerId="LiveId" clId="{6E093454-305C-4B51-B53E-A6FAA56741BC}" dt="2020-07-15T12:22:48.743" v="21" actId="47"/>
        <pc:sldMkLst>
          <pc:docMk/>
          <pc:sldMk cId="778569500" sldId="268"/>
        </pc:sldMkLst>
      </pc:sldChg>
      <pc:sldChg chg="modSp new mod modAnim">
        <pc:chgData name="Yang Xu" userId="2ef8d03b0d59ea36" providerId="LiveId" clId="{6E093454-305C-4B51-B53E-A6FAA56741BC}" dt="2020-07-15T12:51:32.214" v="2142"/>
        <pc:sldMkLst>
          <pc:docMk/>
          <pc:sldMk cId="1434511907" sldId="268"/>
        </pc:sldMkLst>
        <pc:spChg chg="mod">
          <ac:chgData name="Yang Xu" userId="2ef8d03b0d59ea36" providerId="LiveId" clId="{6E093454-305C-4B51-B53E-A6FAA56741BC}" dt="2020-07-15T12:24:34.852" v="38" actId="20577"/>
          <ac:spMkLst>
            <pc:docMk/>
            <pc:sldMk cId="1434511907" sldId="268"/>
            <ac:spMk id="2" creationId="{5F1097E6-D1C6-4B49-844A-CF19999B7705}"/>
          </ac:spMkLst>
        </pc:spChg>
        <pc:spChg chg="mod">
          <ac:chgData name="Yang Xu" userId="2ef8d03b0d59ea36" providerId="LiveId" clId="{6E093454-305C-4B51-B53E-A6FAA56741BC}" dt="2020-07-15T12:28:27.261" v="545" actId="20577"/>
          <ac:spMkLst>
            <pc:docMk/>
            <pc:sldMk cId="1434511907" sldId="268"/>
            <ac:spMk id="3" creationId="{60FCA9F2-B8EB-46AE-B98E-87DDCB6780B0}"/>
          </ac:spMkLst>
        </pc:spChg>
      </pc:sldChg>
      <pc:sldChg chg="modSp new mod modAnim">
        <pc:chgData name="Yang Xu" userId="2ef8d03b0d59ea36" providerId="LiveId" clId="{6E093454-305C-4B51-B53E-A6FAA56741BC}" dt="2020-07-15T12:51:38.075" v="2144"/>
        <pc:sldMkLst>
          <pc:docMk/>
          <pc:sldMk cId="1530580922" sldId="269"/>
        </pc:sldMkLst>
        <pc:spChg chg="mod">
          <ac:chgData name="Yang Xu" userId="2ef8d03b0d59ea36" providerId="LiveId" clId="{6E093454-305C-4B51-B53E-A6FAA56741BC}" dt="2020-07-15T12:28:56.786" v="566" actId="20577"/>
          <ac:spMkLst>
            <pc:docMk/>
            <pc:sldMk cId="1530580922" sldId="269"/>
            <ac:spMk id="2" creationId="{2949A4AA-1BE2-474F-8CD6-17765FCBA77C}"/>
          </ac:spMkLst>
        </pc:spChg>
        <pc:spChg chg="mod">
          <ac:chgData name="Yang Xu" userId="2ef8d03b0d59ea36" providerId="LiveId" clId="{6E093454-305C-4B51-B53E-A6FAA56741BC}" dt="2020-07-15T12:29:40.567" v="685" actId="20577"/>
          <ac:spMkLst>
            <pc:docMk/>
            <pc:sldMk cId="1530580922" sldId="269"/>
            <ac:spMk id="3" creationId="{D9881ED1-1A98-4532-BE12-CE036D15B8A6}"/>
          </ac:spMkLst>
        </pc:spChg>
      </pc:sldChg>
      <pc:sldChg chg="del">
        <pc:chgData name="Yang Xu" userId="2ef8d03b0d59ea36" providerId="LiveId" clId="{6E093454-305C-4B51-B53E-A6FAA56741BC}" dt="2020-07-15T12:22:48.743" v="21" actId="47"/>
        <pc:sldMkLst>
          <pc:docMk/>
          <pc:sldMk cId="1873718467" sldId="269"/>
        </pc:sldMkLst>
      </pc:sldChg>
      <pc:sldChg chg="modSp new mod modAnim">
        <pc:chgData name="Yang Xu" userId="2ef8d03b0d59ea36" providerId="LiveId" clId="{6E093454-305C-4B51-B53E-A6FAA56741BC}" dt="2020-07-15T12:51:52.392" v="2147"/>
        <pc:sldMkLst>
          <pc:docMk/>
          <pc:sldMk cId="623297644" sldId="270"/>
        </pc:sldMkLst>
        <pc:spChg chg="mod">
          <ac:chgData name="Yang Xu" userId="2ef8d03b0d59ea36" providerId="LiveId" clId="{6E093454-305C-4B51-B53E-A6FAA56741BC}" dt="2020-07-15T12:31:29.493" v="693" actId="20577"/>
          <ac:spMkLst>
            <pc:docMk/>
            <pc:sldMk cId="623297644" sldId="270"/>
            <ac:spMk id="2" creationId="{5AA84C64-EC57-48F9-9579-78500724891E}"/>
          </ac:spMkLst>
        </pc:spChg>
        <pc:spChg chg="mod">
          <ac:chgData name="Yang Xu" userId="2ef8d03b0d59ea36" providerId="LiveId" clId="{6E093454-305C-4B51-B53E-A6FAA56741BC}" dt="2020-07-15T12:32:40.573" v="833" actId="20577"/>
          <ac:spMkLst>
            <pc:docMk/>
            <pc:sldMk cId="623297644" sldId="270"/>
            <ac:spMk id="3" creationId="{06E9D4FD-7C3C-40A7-86EA-BD957C6D1561}"/>
          </ac:spMkLst>
        </pc:spChg>
      </pc:sldChg>
      <pc:sldChg chg="del">
        <pc:chgData name="Yang Xu" userId="2ef8d03b0d59ea36" providerId="LiveId" clId="{6E093454-305C-4B51-B53E-A6FAA56741BC}" dt="2020-07-15T12:22:48.743" v="21" actId="47"/>
        <pc:sldMkLst>
          <pc:docMk/>
          <pc:sldMk cId="2571275403" sldId="270"/>
        </pc:sldMkLst>
      </pc:sldChg>
      <pc:sldChg chg="modSp new mod modAnim">
        <pc:chgData name="Yang Xu" userId="2ef8d03b0d59ea36" providerId="LiveId" clId="{6E093454-305C-4B51-B53E-A6FAA56741BC}" dt="2020-07-15T12:52:01.856" v="2149"/>
        <pc:sldMkLst>
          <pc:docMk/>
          <pc:sldMk cId="55991947" sldId="271"/>
        </pc:sldMkLst>
        <pc:spChg chg="mod">
          <ac:chgData name="Yang Xu" userId="2ef8d03b0d59ea36" providerId="LiveId" clId="{6E093454-305C-4B51-B53E-A6FAA56741BC}" dt="2020-07-15T12:34:48.470" v="862" actId="20577"/>
          <ac:spMkLst>
            <pc:docMk/>
            <pc:sldMk cId="55991947" sldId="271"/>
            <ac:spMk id="2" creationId="{174E9556-4F72-41E5-AB9D-A8F96D77C976}"/>
          </ac:spMkLst>
        </pc:spChg>
        <pc:spChg chg="mod">
          <ac:chgData name="Yang Xu" userId="2ef8d03b0d59ea36" providerId="LiveId" clId="{6E093454-305C-4B51-B53E-A6FAA56741BC}" dt="2020-07-15T12:35:56.961" v="971" actId="20577"/>
          <ac:spMkLst>
            <pc:docMk/>
            <pc:sldMk cId="55991947" sldId="271"/>
            <ac:spMk id="3" creationId="{3DACAA6A-6441-43E9-8089-2EF12FCE70D0}"/>
          </ac:spMkLst>
        </pc:spChg>
      </pc:sldChg>
      <pc:sldChg chg="del">
        <pc:chgData name="Yang Xu" userId="2ef8d03b0d59ea36" providerId="LiveId" clId="{6E093454-305C-4B51-B53E-A6FAA56741BC}" dt="2020-07-15T12:22:48.743" v="21" actId="47"/>
        <pc:sldMkLst>
          <pc:docMk/>
          <pc:sldMk cId="2394990436" sldId="271"/>
        </pc:sldMkLst>
      </pc:sldChg>
      <pc:sldChg chg="del">
        <pc:chgData name="Yang Xu" userId="2ef8d03b0d59ea36" providerId="LiveId" clId="{6E093454-305C-4B51-B53E-A6FAA56741BC}" dt="2020-07-15T12:22:48.743" v="21" actId="47"/>
        <pc:sldMkLst>
          <pc:docMk/>
          <pc:sldMk cId="275189853" sldId="272"/>
        </pc:sldMkLst>
      </pc:sldChg>
      <pc:sldChg chg="addSp delSp modSp new mod setBg modAnim">
        <pc:chgData name="Yang Xu" userId="2ef8d03b0d59ea36" providerId="LiveId" clId="{6E093454-305C-4B51-B53E-A6FAA56741BC}" dt="2020-07-15T12:52:20.784" v="2153"/>
        <pc:sldMkLst>
          <pc:docMk/>
          <pc:sldMk cId="1451111282" sldId="272"/>
        </pc:sldMkLst>
        <pc:spChg chg="mod">
          <ac:chgData name="Yang Xu" userId="2ef8d03b0d59ea36" providerId="LiveId" clId="{6E093454-305C-4B51-B53E-A6FAA56741BC}" dt="2020-07-15T12:37:47.279" v="1090" actId="26606"/>
          <ac:spMkLst>
            <pc:docMk/>
            <pc:sldMk cId="1451111282" sldId="272"/>
            <ac:spMk id="2" creationId="{DE64307D-6546-4C49-A6F3-323AF6865B4B}"/>
          </ac:spMkLst>
        </pc:spChg>
        <pc:spChg chg="mod">
          <ac:chgData name="Yang Xu" userId="2ef8d03b0d59ea36" providerId="LiveId" clId="{6E093454-305C-4B51-B53E-A6FAA56741BC}" dt="2020-07-15T12:40:07.288" v="1192" actId="20577"/>
          <ac:spMkLst>
            <pc:docMk/>
            <pc:sldMk cId="1451111282" sldId="272"/>
            <ac:spMk id="3" creationId="{7A6514FA-9746-4B01-8852-9B4D9DED08BA}"/>
          </ac:spMkLst>
        </pc:spChg>
        <pc:spChg chg="add del">
          <ac:chgData name="Yang Xu" userId="2ef8d03b0d59ea36" providerId="LiveId" clId="{6E093454-305C-4B51-B53E-A6FAA56741BC}" dt="2020-07-15T12:37:47.279" v="1090" actId="26606"/>
          <ac:spMkLst>
            <pc:docMk/>
            <pc:sldMk cId="1451111282" sldId="272"/>
            <ac:spMk id="14" creationId="{CD913264-54ED-4FC1-AD22-DAD435060D3D}"/>
          </ac:spMkLst>
        </pc:spChg>
        <pc:grpChg chg="add del">
          <ac:chgData name="Yang Xu" userId="2ef8d03b0d59ea36" providerId="LiveId" clId="{6E093454-305C-4B51-B53E-A6FAA56741BC}" dt="2020-07-15T12:37:47.279" v="1090" actId="26606"/>
          <ac:grpSpMkLst>
            <pc:docMk/>
            <pc:sldMk cId="1451111282" sldId="272"/>
            <ac:grpSpMk id="10" creationId="{A00FF9E7-8E46-4DC0-93DA-60BE0E460B25}"/>
          </ac:grpSpMkLst>
        </pc:grpChg>
        <pc:picChg chg="add mod">
          <ac:chgData name="Yang Xu" userId="2ef8d03b0d59ea36" providerId="LiveId" clId="{6E093454-305C-4B51-B53E-A6FAA56741BC}" dt="2020-07-15T12:39:49.229" v="1147" actId="1076"/>
          <ac:picMkLst>
            <pc:docMk/>
            <pc:sldMk cId="1451111282" sldId="272"/>
            <ac:picMk id="4" creationId="{61BA2574-988B-4B44-85A2-41D1CA556E63}"/>
          </ac:picMkLst>
        </pc:picChg>
        <pc:picChg chg="add mod">
          <ac:chgData name="Yang Xu" userId="2ef8d03b0d59ea36" providerId="LiveId" clId="{6E093454-305C-4B51-B53E-A6FAA56741BC}" dt="2020-07-15T12:39:50.656" v="1148" actId="1076"/>
          <ac:picMkLst>
            <pc:docMk/>
            <pc:sldMk cId="1451111282" sldId="272"/>
            <ac:picMk id="5" creationId="{D4A824AC-2942-41FF-B511-4940CE7084C2}"/>
          </ac:picMkLst>
        </pc:picChg>
        <pc:picChg chg="add del">
          <ac:chgData name="Yang Xu" userId="2ef8d03b0d59ea36" providerId="LiveId" clId="{6E093454-305C-4B51-B53E-A6FAA56741BC}" dt="2020-07-15T12:37:47.279" v="1090" actId="26606"/>
          <ac:picMkLst>
            <pc:docMk/>
            <pc:sldMk cId="1451111282" sldId="272"/>
            <ac:picMk id="16" creationId="{8E6B0E65-BA50-47AD-B2B4-9FEB58F4B7E2}"/>
          </ac:picMkLst>
        </pc:picChg>
      </pc:sldChg>
      <pc:sldChg chg="del">
        <pc:chgData name="Yang Xu" userId="2ef8d03b0d59ea36" providerId="LiveId" clId="{6E093454-305C-4B51-B53E-A6FAA56741BC}" dt="2020-07-15T12:22:48.743" v="21" actId="47"/>
        <pc:sldMkLst>
          <pc:docMk/>
          <pc:sldMk cId="626628250" sldId="273"/>
        </pc:sldMkLst>
      </pc:sldChg>
      <pc:sldChg chg="modSp new mod modAnim">
        <pc:chgData name="Yang Xu" userId="2ef8d03b0d59ea36" providerId="LiveId" clId="{6E093454-305C-4B51-B53E-A6FAA56741BC}" dt="2020-07-15T12:52:31.310" v="2154"/>
        <pc:sldMkLst>
          <pc:docMk/>
          <pc:sldMk cId="1702696122" sldId="273"/>
        </pc:sldMkLst>
        <pc:spChg chg="mod">
          <ac:chgData name="Yang Xu" userId="2ef8d03b0d59ea36" providerId="LiveId" clId="{6E093454-305C-4B51-B53E-A6FAA56741BC}" dt="2020-07-15T12:40:32.238" v="1214" actId="20577"/>
          <ac:spMkLst>
            <pc:docMk/>
            <pc:sldMk cId="1702696122" sldId="273"/>
            <ac:spMk id="2" creationId="{77AD3389-8BCC-498A-A06E-4879B1B9C414}"/>
          </ac:spMkLst>
        </pc:spChg>
        <pc:spChg chg="mod">
          <ac:chgData name="Yang Xu" userId="2ef8d03b0d59ea36" providerId="LiveId" clId="{6E093454-305C-4B51-B53E-A6FAA56741BC}" dt="2020-07-15T12:41:24.076" v="1304" actId="20577"/>
          <ac:spMkLst>
            <pc:docMk/>
            <pc:sldMk cId="1702696122" sldId="273"/>
            <ac:spMk id="3" creationId="{F84FF4AB-7E7B-4038-8642-1FC6E1E203BE}"/>
          </ac:spMkLst>
        </pc:spChg>
      </pc:sldChg>
      <pc:sldChg chg="del">
        <pc:chgData name="Yang Xu" userId="2ef8d03b0d59ea36" providerId="LiveId" clId="{6E093454-305C-4B51-B53E-A6FAA56741BC}" dt="2020-07-15T12:22:48.743" v="21" actId="47"/>
        <pc:sldMkLst>
          <pc:docMk/>
          <pc:sldMk cId="2156904290" sldId="274"/>
        </pc:sldMkLst>
      </pc:sldChg>
      <pc:sldChg chg="modSp new mod modAnim">
        <pc:chgData name="Yang Xu" userId="2ef8d03b0d59ea36" providerId="LiveId" clId="{6E093454-305C-4B51-B53E-A6FAA56741BC}" dt="2020-07-15T12:52:34.900" v="2155"/>
        <pc:sldMkLst>
          <pc:docMk/>
          <pc:sldMk cId="3386320862" sldId="274"/>
        </pc:sldMkLst>
        <pc:spChg chg="mod">
          <ac:chgData name="Yang Xu" userId="2ef8d03b0d59ea36" providerId="LiveId" clId="{6E093454-305C-4B51-B53E-A6FAA56741BC}" dt="2020-07-15T12:41:39.214" v="1333" actId="20577"/>
          <ac:spMkLst>
            <pc:docMk/>
            <pc:sldMk cId="3386320862" sldId="274"/>
            <ac:spMk id="2" creationId="{F8966FC4-04AA-42EE-B8BD-DDF2BAD84BB4}"/>
          </ac:spMkLst>
        </pc:spChg>
        <pc:spChg chg="mod">
          <ac:chgData name="Yang Xu" userId="2ef8d03b0d59ea36" providerId="LiveId" clId="{6E093454-305C-4B51-B53E-A6FAA56741BC}" dt="2020-07-15T12:44:27.952" v="1547" actId="20577"/>
          <ac:spMkLst>
            <pc:docMk/>
            <pc:sldMk cId="3386320862" sldId="274"/>
            <ac:spMk id="3" creationId="{BF4EDEB1-8C96-4C70-BCB5-F0666B60D0F3}"/>
          </ac:spMkLst>
        </pc:spChg>
      </pc:sldChg>
      <pc:sldChg chg="del">
        <pc:chgData name="Yang Xu" userId="2ef8d03b0d59ea36" providerId="LiveId" clId="{6E093454-305C-4B51-B53E-A6FAA56741BC}" dt="2020-07-15T12:22:48.743" v="21" actId="47"/>
        <pc:sldMkLst>
          <pc:docMk/>
          <pc:sldMk cId="326552856" sldId="275"/>
        </pc:sldMkLst>
      </pc:sldChg>
      <pc:sldChg chg="modSp new mod modAnim">
        <pc:chgData name="Yang Xu" userId="2ef8d03b0d59ea36" providerId="LiveId" clId="{6E093454-305C-4B51-B53E-A6FAA56741BC}" dt="2020-07-15T12:52:43.481" v="2157"/>
        <pc:sldMkLst>
          <pc:docMk/>
          <pc:sldMk cId="848581131" sldId="275"/>
        </pc:sldMkLst>
        <pc:spChg chg="mod">
          <ac:chgData name="Yang Xu" userId="2ef8d03b0d59ea36" providerId="LiveId" clId="{6E093454-305C-4B51-B53E-A6FAA56741BC}" dt="2020-07-15T12:44:42.993" v="1576" actId="20577"/>
          <ac:spMkLst>
            <pc:docMk/>
            <pc:sldMk cId="848581131" sldId="275"/>
            <ac:spMk id="2" creationId="{900AECA7-93C5-4C2D-AE08-6CF81304F263}"/>
          </ac:spMkLst>
        </pc:spChg>
        <pc:spChg chg="mod">
          <ac:chgData name="Yang Xu" userId="2ef8d03b0d59ea36" providerId="LiveId" clId="{6E093454-305C-4B51-B53E-A6FAA56741BC}" dt="2020-07-15T12:46:31.656" v="1774" actId="20577"/>
          <ac:spMkLst>
            <pc:docMk/>
            <pc:sldMk cId="848581131" sldId="275"/>
            <ac:spMk id="3" creationId="{C77ED4AE-8868-4A07-BFD8-BDE5EDCB2B8E}"/>
          </ac:spMkLst>
        </pc:spChg>
      </pc:sldChg>
      <pc:sldChg chg="del">
        <pc:chgData name="Yang Xu" userId="2ef8d03b0d59ea36" providerId="LiveId" clId="{6E093454-305C-4B51-B53E-A6FAA56741BC}" dt="2020-07-15T12:22:48.743" v="21" actId="47"/>
        <pc:sldMkLst>
          <pc:docMk/>
          <pc:sldMk cId="3970283172" sldId="276"/>
        </pc:sldMkLst>
      </pc:sldChg>
    </pc:docChg>
  </pc:docChgLst>
  <pc:docChgLst>
    <pc:chgData name="Xu" userId="2ef8d03b0d59ea36" providerId="LiveId" clId="{36710E43-8356-4F8B-8E18-DA990BA161BC}"/>
    <pc:docChg chg="undo redo custSel addSld modSld">
      <pc:chgData name="Xu" userId="2ef8d03b0d59ea36" providerId="LiveId" clId="{36710E43-8356-4F8B-8E18-DA990BA161BC}" dt="2020-08-05T08:54:52.951" v="888" actId="20577"/>
      <pc:docMkLst>
        <pc:docMk/>
      </pc:docMkLst>
      <pc:sldChg chg="modSp new mod">
        <pc:chgData name="Xu" userId="2ef8d03b0d59ea36" providerId="LiveId" clId="{36710E43-8356-4F8B-8E18-DA990BA161BC}" dt="2020-08-05T06:52:07.035" v="269" actId="6549"/>
        <pc:sldMkLst>
          <pc:docMk/>
          <pc:sldMk cId="1126165415" sldId="278"/>
        </pc:sldMkLst>
        <pc:spChg chg="mod">
          <ac:chgData name="Xu" userId="2ef8d03b0d59ea36" providerId="LiveId" clId="{36710E43-8356-4F8B-8E18-DA990BA161BC}" dt="2020-08-05T02:49:00.817" v="24" actId="20577"/>
          <ac:spMkLst>
            <pc:docMk/>
            <pc:sldMk cId="1126165415" sldId="278"/>
            <ac:spMk id="2" creationId="{EA50C98F-EAF1-4EBD-82D1-69C7C77E49F2}"/>
          </ac:spMkLst>
        </pc:spChg>
        <pc:spChg chg="mod">
          <ac:chgData name="Xu" userId="2ef8d03b0d59ea36" providerId="LiveId" clId="{36710E43-8356-4F8B-8E18-DA990BA161BC}" dt="2020-08-05T06:52:07.035" v="269" actId="6549"/>
          <ac:spMkLst>
            <pc:docMk/>
            <pc:sldMk cId="1126165415" sldId="278"/>
            <ac:spMk id="3" creationId="{224FF4DA-CF6A-4AAB-B680-1CD59EEA1032}"/>
          </ac:spMkLst>
        </pc:spChg>
      </pc:sldChg>
      <pc:sldChg chg="modSp new mod">
        <pc:chgData name="Xu" userId="2ef8d03b0d59ea36" providerId="LiveId" clId="{36710E43-8356-4F8B-8E18-DA990BA161BC}" dt="2020-08-05T06:53:47.643" v="448" actId="20577"/>
        <pc:sldMkLst>
          <pc:docMk/>
          <pc:sldMk cId="3834017406" sldId="279"/>
        </pc:sldMkLst>
        <pc:spChg chg="mod">
          <ac:chgData name="Xu" userId="2ef8d03b0d59ea36" providerId="LiveId" clId="{36710E43-8356-4F8B-8E18-DA990BA161BC}" dt="2020-08-05T06:52:17.918" v="282" actId="20577"/>
          <ac:spMkLst>
            <pc:docMk/>
            <pc:sldMk cId="3834017406" sldId="279"/>
            <ac:spMk id="2" creationId="{3938C2C8-C1DB-4C5C-AC0D-14AE459290E6}"/>
          </ac:spMkLst>
        </pc:spChg>
        <pc:spChg chg="mod">
          <ac:chgData name="Xu" userId="2ef8d03b0d59ea36" providerId="LiveId" clId="{36710E43-8356-4F8B-8E18-DA990BA161BC}" dt="2020-08-05T06:53:47.643" v="448" actId="20577"/>
          <ac:spMkLst>
            <pc:docMk/>
            <pc:sldMk cId="3834017406" sldId="279"/>
            <ac:spMk id="3" creationId="{6201E46F-04AA-42F8-9F60-C98730E56E8D}"/>
          </ac:spMkLst>
        </pc:spChg>
      </pc:sldChg>
      <pc:sldChg chg="modSp new mod">
        <pc:chgData name="Xu" userId="2ef8d03b0d59ea36" providerId="LiveId" clId="{36710E43-8356-4F8B-8E18-DA990BA161BC}" dt="2020-08-05T07:27:37.904" v="548" actId="20577"/>
        <pc:sldMkLst>
          <pc:docMk/>
          <pc:sldMk cId="1138120898" sldId="280"/>
        </pc:sldMkLst>
        <pc:spChg chg="mod">
          <ac:chgData name="Xu" userId="2ef8d03b0d59ea36" providerId="LiveId" clId="{36710E43-8356-4F8B-8E18-DA990BA161BC}" dt="2020-08-05T06:54:42.195" v="451"/>
          <ac:spMkLst>
            <pc:docMk/>
            <pc:sldMk cId="1138120898" sldId="280"/>
            <ac:spMk id="2" creationId="{F8B88958-46BD-495C-BE2A-7C249A76567A}"/>
          </ac:spMkLst>
        </pc:spChg>
        <pc:spChg chg="mod">
          <ac:chgData name="Xu" userId="2ef8d03b0d59ea36" providerId="LiveId" clId="{36710E43-8356-4F8B-8E18-DA990BA161BC}" dt="2020-08-05T07:27:37.904" v="548" actId="20577"/>
          <ac:spMkLst>
            <pc:docMk/>
            <pc:sldMk cId="1138120898" sldId="280"/>
            <ac:spMk id="3" creationId="{B3C56B8C-737C-4487-91B9-5B56C5A65E87}"/>
          </ac:spMkLst>
        </pc:spChg>
      </pc:sldChg>
      <pc:sldChg chg="addSp delSp modSp new mod">
        <pc:chgData name="Xu" userId="2ef8d03b0d59ea36" providerId="LiveId" clId="{36710E43-8356-4F8B-8E18-DA990BA161BC}" dt="2020-08-05T07:34:05.224" v="694" actId="20577"/>
        <pc:sldMkLst>
          <pc:docMk/>
          <pc:sldMk cId="1053249179" sldId="281"/>
        </pc:sldMkLst>
        <pc:spChg chg="mod">
          <ac:chgData name="Xu" userId="2ef8d03b0d59ea36" providerId="LiveId" clId="{36710E43-8356-4F8B-8E18-DA990BA161BC}" dt="2020-08-05T07:28:35.720" v="571" actId="20577"/>
          <ac:spMkLst>
            <pc:docMk/>
            <pc:sldMk cId="1053249179" sldId="281"/>
            <ac:spMk id="2" creationId="{E1711BF3-D4F6-4191-92CA-E8C85851C388}"/>
          </ac:spMkLst>
        </pc:spChg>
        <pc:spChg chg="add del mod">
          <ac:chgData name="Xu" userId="2ef8d03b0d59ea36" providerId="LiveId" clId="{36710E43-8356-4F8B-8E18-DA990BA161BC}" dt="2020-08-05T07:34:05.224" v="694" actId="20577"/>
          <ac:spMkLst>
            <pc:docMk/>
            <pc:sldMk cId="1053249179" sldId="281"/>
            <ac:spMk id="3" creationId="{0DFFCFD9-0386-444C-A5F2-3D7E8E943DB3}"/>
          </ac:spMkLst>
        </pc:spChg>
        <pc:picChg chg="add del mod ord">
          <ac:chgData name="Xu" userId="2ef8d03b0d59ea36" providerId="LiveId" clId="{36710E43-8356-4F8B-8E18-DA990BA161BC}" dt="2020-08-05T07:33:25.160" v="573" actId="22"/>
          <ac:picMkLst>
            <pc:docMk/>
            <pc:sldMk cId="1053249179" sldId="281"/>
            <ac:picMk id="5" creationId="{D66DE326-A6D7-415F-A009-E60BBE565DCC}"/>
          </ac:picMkLst>
        </pc:picChg>
        <pc:picChg chg="add">
          <ac:chgData name="Xu" userId="2ef8d03b0d59ea36" providerId="LiveId" clId="{36710E43-8356-4F8B-8E18-DA990BA161BC}" dt="2020-08-05T07:33:37.238" v="619" actId="22"/>
          <ac:picMkLst>
            <pc:docMk/>
            <pc:sldMk cId="1053249179" sldId="281"/>
            <ac:picMk id="7" creationId="{C8F9DF1D-0EA3-41C7-82C5-5300669525D4}"/>
          </ac:picMkLst>
        </pc:picChg>
      </pc:sldChg>
      <pc:sldChg chg="modSp new mod">
        <pc:chgData name="Xu" userId="2ef8d03b0d59ea36" providerId="LiveId" clId="{36710E43-8356-4F8B-8E18-DA990BA161BC}" dt="2020-08-05T08:54:15.154" v="881" actId="20577"/>
        <pc:sldMkLst>
          <pc:docMk/>
          <pc:sldMk cId="1847731568" sldId="282"/>
        </pc:sldMkLst>
        <pc:spChg chg="mod">
          <ac:chgData name="Xu" userId="2ef8d03b0d59ea36" providerId="LiveId" clId="{36710E43-8356-4F8B-8E18-DA990BA161BC}" dt="2020-08-05T08:54:15.154" v="881" actId="20577"/>
          <ac:spMkLst>
            <pc:docMk/>
            <pc:sldMk cId="1847731568" sldId="282"/>
            <ac:spMk id="2" creationId="{98853BCB-348F-49B7-A4EF-78F3AC34B960}"/>
          </ac:spMkLst>
        </pc:spChg>
        <pc:spChg chg="mod">
          <ac:chgData name="Xu" userId="2ef8d03b0d59ea36" providerId="LiveId" clId="{36710E43-8356-4F8B-8E18-DA990BA161BC}" dt="2020-08-05T07:40:44.622" v="875" actId="20577"/>
          <ac:spMkLst>
            <pc:docMk/>
            <pc:sldMk cId="1847731568" sldId="282"/>
            <ac:spMk id="3" creationId="{AE188024-3049-43C5-81C8-1D1ABB3FE2C2}"/>
          </ac:spMkLst>
        </pc:spChg>
      </pc:sldChg>
      <pc:sldChg chg="modSp new mod">
        <pc:chgData name="Xu" userId="2ef8d03b0d59ea36" providerId="LiveId" clId="{36710E43-8356-4F8B-8E18-DA990BA161BC}" dt="2020-08-05T08:54:52.951" v="888" actId="20577"/>
        <pc:sldMkLst>
          <pc:docMk/>
          <pc:sldMk cId="669499050" sldId="283"/>
        </pc:sldMkLst>
        <pc:spChg chg="mod">
          <ac:chgData name="Xu" userId="2ef8d03b0d59ea36" providerId="LiveId" clId="{36710E43-8356-4F8B-8E18-DA990BA161BC}" dt="2020-08-05T08:54:52.951" v="888" actId="20577"/>
          <ac:spMkLst>
            <pc:docMk/>
            <pc:sldMk cId="669499050" sldId="283"/>
            <ac:spMk id="2" creationId="{8560C0FC-C2DE-4AEC-AC7E-E5B6C46A03AD}"/>
          </ac:spMkLst>
        </pc:spChg>
      </pc:sldChg>
    </pc:docChg>
  </pc:docChgLst>
  <pc:docChgLst>
    <pc:chgData name="Yang Xu" userId="2ef8d03b0d59ea36" providerId="LiveId" clId="{63517BBF-8F39-4ECB-ABC6-C5B2F9AAD6EC}"/>
    <pc:docChg chg="custSel mod addSld delSld modSld">
      <pc:chgData name="Yang Xu" userId="2ef8d03b0d59ea36" providerId="LiveId" clId="{63517BBF-8F39-4ECB-ABC6-C5B2F9AAD6EC}" dt="2020-08-14T13:55:07.687" v="2848"/>
      <pc:docMkLst>
        <pc:docMk/>
      </pc:docMkLst>
      <pc:sldChg chg="modTransition">
        <pc:chgData name="Yang Xu" userId="2ef8d03b0d59ea36" providerId="LiveId" clId="{63517BBF-8F39-4ECB-ABC6-C5B2F9AAD6EC}" dt="2020-08-14T13:53:41.786" v="2826"/>
        <pc:sldMkLst>
          <pc:docMk/>
          <pc:sldMk cId="477735695" sldId="256"/>
        </pc:sldMkLst>
      </pc:sldChg>
      <pc:sldChg chg="modSp mod modTransition">
        <pc:chgData name="Yang Xu" userId="2ef8d03b0d59ea36" providerId="LiveId" clId="{63517BBF-8F39-4ECB-ABC6-C5B2F9AAD6EC}" dt="2020-08-14T13:53:41.786" v="2826"/>
        <pc:sldMkLst>
          <pc:docMk/>
          <pc:sldMk cId="1936153105" sldId="258"/>
        </pc:sldMkLst>
        <pc:spChg chg="mod">
          <ac:chgData name="Yang Xu" userId="2ef8d03b0d59ea36" providerId="LiveId" clId="{63517BBF-8F39-4ECB-ABC6-C5B2F9AAD6EC}" dt="2020-08-14T13:29:09.470" v="6" actId="20577"/>
          <ac:spMkLst>
            <pc:docMk/>
            <pc:sldMk cId="1936153105" sldId="258"/>
            <ac:spMk id="2" creationId="{8FBFDFB1-E3F5-445D-BBAD-3716785BEA40}"/>
          </ac:spMkLst>
        </pc:spChg>
      </pc:sldChg>
      <pc:sldChg chg="modTransition">
        <pc:chgData name="Yang Xu" userId="2ef8d03b0d59ea36" providerId="LiveId" clId="{63517BBF-8F39-4ECB-ABC6-C5B2F9AAD6EC}" dt="2020-08-14T13:53:41.786" v="2826"/>
        <pc:sldMkLst>
          <pc:docMk/>
          <pc:sldMk cId="2756408979" sldId="267"/>
        </pc:sldMkLst>
      </pc:sldChg>
      <pc:sldChg chg="addSp modSp new mod modTransition">
        <pc:chgData name="Yang Xu" userId="2ef8d03b0d59ea36" providerId="LiveId" clId="{63517BBF-8F39-4ECB-ABC6-C5B2F9AAD6EC}" dt="2020-08-14T13:53:41.786" v="2826"/>
        <pc:sldMkLst>
          <pc:docMk/>
          <pc:sldMk cId="2128105957" sldId="268"/>
        </pc:sldMkLst>
        <pc:spChg chg="mod">
          <ac:chgData name="Yang Xu" userId="2ef8d03b0d59ea36" providerId="LiveId" clId="{63517BBF-8F39-4ECB-ABC6-C5B2F9AAD6EC}" dt="2020-08-14T13:29:23.748" v="13" actId="20577"/>
          <ac:spMkLst>
            <pc:docMk/>
            <pc:sldMk cId="2128105957" sldId="268"/>
            <ac:spMk id="2" creationId="{5E9DBF0E-A582-48B2-8285-C74FFA191FBD}"/>
          </ac:spMkLst>
        </pc:spChg>
        <pc:spChg chg="mod">
          <ac:chgData name="Yang Xu" userId="2ef8d03b0d59ea36" providerId="LiveId" clId="{63517BBF-8F39-4ECB-ABC6-C5B2F9AAD6EC}" dt="2020-08-14T13:30:42.194" v="80" actId="20577"/>
          <ac:spMkLst>
            <pc:docMk/>
            <pc:sldMk cId="2128105957" sldId="268"/>
            <ac:spMk id="3" creationId="{FA2EB042-4868-4E2B-8249-630183A66B8D}"/>
          </ac:spMkLst>
        </pc:spChg>
        <pc:picChg chg="add mod">
          <ac:chgData name="Yang Xu" userId="2ef8d03b0d59ea36" providerId="LiveId" clId="{63517BBF-8F39-4ECB-ABC6-C5B2F9AAD6EC}" dt="2020-08-14T13:31:12.016" v="84" actId="1076"/>
          <ac:picMkLst>
            <pc:docMk/>
            <pc:sldMk cId="2128105957" sldId="268"/>
            <ac:picMk id="4" creationId="{80ED89B2-CA23-4546-9BFB-DDD55B692AF9}"/>
          </ac:picMkLst>
        </pc:picChg>
      </pc:sldChg>
      <pc:sldChg chg="del">
        <pc:chgData name="Yang Xu" userId="2ef8d03b0d59ea36" providerId="LiveId" clId="{63517BBF-8F39-4ECB-ABC6-C5B2F9AAD6EC}" dt="2020-08-14T13:29:11.627" v="7" actId="47"/>
        <pc:sldMkLst>
          <pc:docMk/>
          <pc:sldMk cId="3077271174" sldId="268"/>
        </pc:sldMkLst>
      </pc:sldChg>
      <pc:sldChg chg="modSp new mod modTransition modAnim">
        <pc:chgData name="Yang Xu" userId="2ef8d03b0d59ea36" providerId="LiveId" clId="{63517BBF-8F39-4ECB-ABC6-C5B2F9AAD6EC}" dt="2020-08-14T13:54:01.887" v="2830"/>
        <pc:sldMkLst>
          <pc:docMk/>
          <pc:sldMk cId="2397974618" sldId="269"/>
        </pc:sldMkLst>
        <pc:spChg chg="mod">
          <ac:chgData name="Yang Xu" userId="2ef8d03b0d59ea36" providerId="LiveId" clId="{63517BBF-8F39-4ECB-ABC6-C5B2F9AAD6EC}" dt="2020-08-14T13:31:22.158" v="124" actId="20577"/>
          <ac:spMkLst>
            <pc:docMk/>
            <pc:sldMk cId="2397974618" sldId="269"/>
            <ac:spMk id="2" creationId="{E0732CFC-4249-4328-9775-5F8C6795D612}"/>
          </ac:spMkLst>
        </pc:spChg>
        <pc:spChg chg="mod">
          <ac:chgData name="Yang Xu" userId="2ef8d03b0d59ea36" providerId="LiveId" clId="{63517BBF-8F39-4ECB-ABC6-C5B2F9AAD6EC}" dt="2020-08-14T13:53:52.765" v="2828" actId="6549"/>
          <ac:spMkLst>
            <pc:docMk/>
            <pc:sldMk cId="2397974618" sldId="269"/>
            <ac:spMk id="3" creationId="{BB243A67-A2D6-499F-966C-C807993B552A}"/>
          </ac:spMkLst>
        </pc:spChg>
      </pc:sldChg>
      <pc:sldChg chg="modSp new mod modTransition modAnim">
        <pc:chgData name="Yang Xu" userId="2ef8d03b0d59ea36" providerId="LiveId" clId="{63517BBF-8F39-4ECB-ABC6-C5B2F9AAD6EC}" dt="2020-08-14T13:54:13.710" v="2833"/>
        <pc:sldMkLst>
          <pc:docMk/>
          <pc:sldMk cId="3554454690" sldId="270"/>
        </pc:sldMkLst>
        <pc:spChg chg="mod">
          <ac:chgData name="Yang Xu" userId="2ef8d03b0d59ea36" providerId="LiveId" clId="{63517BBF-8F39-4ECB-ABC6-C5B2F9AAD6EC}" dt="2020-08-14T13:33:51.218" v="446" actId="20577"/>
          <ac:spMkLst>
            <pc:docMk/>
            <pc:sldMk cId="3554454690" sldId="270"/>
            <ac:spMk id="2" creationId="{AC10C6C8-2D2F-4EB1-86C9-46249FA08EE2}"/>
          </ac:spMkLst>
        </pc:spChg>
        <pc:spChg chg="mod">
          <ac:chgData name="Yang Xu" userId="2ef8d03b0d59ea36" providerId="LiveId" clId="{63517BBF-8F39-4ECB-ABC6-C5B2F9AAD6EC}" dt="2020-08-14T13:54:07.939" v="2831" actId="12"/>
          <ac:spMkLst>
            <pc:docMk/>
            <pc:sldMk cId="3554454690" sldId="270"/>
            <ac:spMk id="3" creationId="{0D43930B-E6F9-460C-94FA-302F1940CDFC}"/>
          </ac:spMkLst>
        </pc:spChg>
      </pc:sldChg>
      <pc:sldChg chg="modSp new mod modTransition modAnim">
        <pc:chgData name="Yang Xu" userId="2ef8d03b0d59ea36" providerId="LiveId" clId="{63517BBF-8F39-4ECB-ABC6-C5B2F9AAD6EC}" dt="2020-08-14T13:54:18.582" v="2835"/>
        <pc:sldMkLst>
          <pc:docMk/>
          <pc:sldMk cId="3168156583" sldId="271"/>
        </pc:sldMkLst>
        <pc:spChg chg="mod">
          <ac:chgData name="Yang Xu" userId="2ef8d03b0d59ea36" providerId="LiveId" clId="{63517BBF-8F39-4ECB-ABC6-C5B2F9AAD6EC}" dt="2020-08-14T13:34:35.233" v="601" actId="20577"/>
          <ac:spMkLst>
            <pc:docMk/>
            <pc:sldMk cId="3168156583" sldId="271"/>
            <ac:spMk id="2" creationId="{5C62D839-0B1E-425C-9612-E8E7DAF50DD3}"/>
          </ac:spMkLst>
        </pc:spChg>
        <pc:spChg chg="mod">
          <ac:chgData name="Yang Xu" userId="2ef8d03b0d59ea36" providerId="LiveId" clId="{63517BBF-8F39-4ECB-ABC6-C5B2F9AAD6EC}" dt="2020-08-14T13:36:14.729" v="831" actId="20577"/>
          <ac:spMkLst>
            <pc:docMk/>
            <pc:sldMk cId="3168156583" sldId="271"/>
            <ac:spMk id="3" creationId="{846487E1-854C-417D-A21C-84F4E47D9EE4}"/>
          </ac:spMkLst>
        </pc:spChg>
      </pc:sldChg>
      <pc:sldChg chg="modSp new mod modTransition">
        <pc:chgData name="Yang Xu" userId="2ef8d03b0d59ea36" providerId="LiveId" clId="{63517BBF-8F39-4ECB-ABC6-C5B2F9AAD6EC}" dt="2020-08-14T13:53:41.786" v="2826"/>
        <pc:sldMkLst>
          <pc:docMk/>
          <pc:sldMk cId="1493959254" sldId="272"/>
        </pc:sldMkLst>
        <pc:spChg chg="mod">
          <ac:chgData name="Yang Xu" userId="2ef8d03b0d59ea36" providerId="LiveId" clId="{63517BBF-8F39-4ECB-ABC6-C5B2F9AAD6EC}" dt="2020-08-14T13:36:34.382" v="842" actId="20577"/>
          <ac:spMkLst>
            <pc:docMk/>
            <pc:sldMk cId="1493959254" sldId="272"/>
            <ac:spMk id="2" creationId="{59CE5920-DFD9-4AC0-9AF0-93182CC0B353}"/>
          </ac:spMkLst>
        </pc:spChg>
        <pc:spChg chg="mod">
          <ac:chgData name="Yang Xu" userId="2ef8d03b0d59ea36" providerId="LiveId" clId="{63517BBF-8F39-4ECB-ABC6-C5B2F9AAD6EC}" dt="2020-08-14T13:36:53.517" v="917" actId="20577"/>
          <ac:spMkLst>
            <pc:docMk/>
            <pc:sldMk cId="1493959254" sldId="272"/>
            <ac:spMk id="3" creationId="{52166959-C245-4BB8-BC5B-922EFFD1660D}"/>
          </ac:spMkLst>
        </pc:spChg>
      </pc:sldChg>
      <pc:sldChg chg="addSp modSp new mod modTransition modAnim">
        <pc:chgData name="Yang Xu" userId="2ef8d03b0d59ea36" providerId="LiveId" clId="{63517BBF-8F39-4ECB-ABC6-C5B2F9AAD6EC}" dt="2020-08-14T13:54:33.143" v="2839"/>
        <pc:sldMkLst>
          <pc:docMk/>
          <pc:sldMk cId="2539922666" sldId="273"/>
        </pc:sldMkLst>
        <pc:spChg chg="mod">
          <ac:chgData name="Yang Xu" userId="2ef8d03b0d59ea36" providerId="LiveId" clId="{63517BBF-8F39-4ECB-ABC6-C5B2F9AAD6EC}" dt="2020-08-14T13:37:22.154" v="963" actId="20577"/>
          <ac:spMkLst>
            <pc:docMk/>
            <pc:sldMk cId="2539922666" sldId="273"/>
            <ac:spMk id="2" creationId="{CFAFE07E-2C2B-43F1-8D94-C10923451A6D}"/>
          </ac:spMkLst>
        </pc:spChg>
        <pc:spChg chg="mod">
          <ac:chgData name="Yang Xu" userId="2ef8d03b0d59ea36" providerId="LiveId" clId="{63517BBF-8F39-4ECB-ABC6-C5B2F9AAD6EC}" dt="2020-08-14T13:41:10.562" v="1451" actId="20577"/>
          <ac:spMkLst>
            <pc:docMk/>
            <pc:sldMk cId="2539922666" sldId="273"/>
            <ac:spMk id="3" creationId="{EEBFB099-5695-4BFC-97C0-E87957E1468A}"/>
          </ac:spMkLst>
        </pc:spChg>
        <pc:picChg chg="add mod">
          <ac:chgData name="Yang Xu" userId="2ef8d03b0d59ea36" providerId="LiveId" clId="{63517BBF-8F39-4ECB-ABC6-C5B2F9AAD6EC}" dt="2020-08-14T13:40:54.603" v="1373" actId="1076"/>
          <ac:picMkLst>
            <pc:docMk/>
            <pc:sldMk cId="2539922666" sldId="273"/>
            <ac:picMk id="4" creationId="{B805A991-2D2F-4805-B874-6654C776EA0A}"/>
          </ac:picMkLst>
        </pc:picChg>
      </pc:sldChg>
      <pc:sldChg chg="modSp new mod modTransition modAnim">
        <pc:chgData name="Yang Xu" userId="2ef8d03b0d59ea36" providerId="LiveId" clId="{63517BBF-8F39-4ECB-ABC6-C5B2F9AAD6EC}" dt="2020-08-14T13:54:39.701" v="2841"/>
        <pc:sldMkLst>
          <pc:docMk/>
          <pc:sldMk cId="1321334293" sldId="274"/>
        </pc:sldMkLst>
        <pc:spChg chg="mod">
          <ac:chgData name="Yang Xu" userId="2ef8d03b0d59ea36" providerId="LiveId" clId="{63517BBF-8F39-4ECB-ABC6-C5B2F9AAD6EC}" dt="2020-08-14T13:41:18.222" v="1465" actId="20577"/>
          <ac:spMkLst>
            <pc:docMk/>
            <pc:sldMk cId="1321334293" sldId="274"/>
            <ac:spMk id="2" creationId="{B76E389F-1D9A-448E-918E-3ADE2F872C74}"/>
          </ac:spMkLst>
        </pc:spChg>
        <pc:spChg chg="mod">
          <ac:chgData name="Yang Xu" userId="2ef8d03b0d59ea36" providerId="LiveId" clId="{63517BBF-8F39-4ECB-ABC6-C5B2F9AAD6EC}" dt="2020-08-14T13:42:19.801" v="1519" actId="20577"/>
          <ac:spMkLst>
            <pc:docMk/>
            <pc:sldMk cId="1321334293" sldId="274"/>
            <ac:spMk id="3" creationId="{B9F6A778-574D-4D01-AA2C-CA78909E1618}"/>
          </ac:spMkLst>
        </pc:spChg>
      </pc:sldChg>
      <pc:sldChg chg="modSp new mod modTransition modAnim">
        <pc:chgData name="Yang Xu" userId="2ef8d03b0d59ea36" providerId="LiveId" clId="{63517BBF-8F39-4ECB-ABC6-C5B2F9AAD6EC}" dt="2020-08-14T13:54:52.384" v="2844"/>
        <pc:sldMkLst>
          <pc:docMk/>
          <pc:sldMk cId="2924319967" sldId="275"/>
        </pc:sldMkLst>
        <pc:spChg chg="mod">
          <ac:chgData name="Yang Xu" userId="2ef8d03b0d59ea36" providerId="LiveId" clId="{63517BBF-8F39-4ECB-ABC6-C5B2F9AAD6EC}" dt="2020-08-14T13:42:28.525" v="1530" actId="20577"/>
          <ac:spMkLst>
            <pc:docMk/>
            <pc:sldMk cId="2924319967" sldId="275"/>
            <ac:spMk id="2" creationId="{EEA7338E-E910-4CC1-8AF8-C4FF97CEED1F}"/>
          </ac:spMkLst>
        </pc:spChg>
        <pc:spChg chg="mod">
          <ac:chgData name="Yang Xu" userId="2ef8d03b0d59ea36" providerId="LiveId" clId="{63517BBF-8F39-4ECB-ABC6-C5B2F9AAD6EC}" dt="2020-08-14T13:54:45.682" v="2842" actId="12"/>
          <ac:spMkLst>
            <pc:docMk/>
            <pc:sldMk cId="2924319967" sldId="275"/>
            <ac:spMk id="3" creationId="{1FD4661F-5A08-411A-91D1-D5C58A7BBF9C}"/>
          </ac:spMkLst>
        </pc:spChg>
      </pc:sldChg>
      <pc:sldChg chg="modSp new mod modTransition modAnim">
        <pc:chgData name="Yang Xu" userId="2ef8d03b0d59ea36" providerId="LiveId" clId="{63517BBF-8F39-4ECB-ABC6-C5B2F9AAD6EC}" dt="2020-08-14T13:54:57.420" v="2846"/>
        <pc:sldMkLst>
          <pc:docMk/>
          <pc:sldMk cId="2067697956" sldId="276"/>
        </pc:sldMkLst>
        <pc:spChg chg="mod">
          <ac:chgData name="Yang Xu" userId="2ef8d03b0d59ea36" providerId="LiveId" clId="{63517BBF-8F39-4ECB-ABC6-C5B2F9AAD6EC}" dt="2020-08-14T13:43:22.233" v="1697" actId="20577"/>
          <ac:spMkLst>
            <pc:docMk/>
            <pc:sldMk cId="2067697956" sldId="276"/>
            <ac:spMk id="2" creationId="{360DC8EF-6503-4F08-885A-13934ECC57D9}"/>
          </ac:spMkLst>
        </pc:spChg>
        <pc:spChg chg="mod">
          <ac:chgData name="Yang Xu" userId="2ef8d03b0d59ea36" providerId="LiveId" clId="{63517BBF-8F39-4ECB-ABC6-C5B2F9AAD6EC}" dt="2020-08-14T13:46:24.099" v="2277" actId="20577"/>
          <ac:spMkLst>
            <pc:docMk/>
            <pc:sldMk cId="2067697956" sldId="276"/>
            <ac:spMk id="3" creationId="{E4B86C06-70E5-4CD6-807D-0B8EC0F48816}"/>
          </ac:spMkLst>
        </pc:spChg>
      </pc:sldChg>
      <pc:sldChg chg="modSp new mod modTransition">
        <pc:chgData name="Yang Xu" userId="2ef8d03b0d59ea36" providerId="LiveId" clId="{63517BBF-8F39-4ECB-ABC6-C5B2F9AAD6EC}" dt="2020-08-14T13:53:41.786" v="2826"/>
        <pc:sldMkLst>
          <pc:docMk/>
          <pc:sldMk cId="935160179" sldId="277"/>
        </pc:sldMkLst>
        <pc:spChg chg="mod">
          <ac:chgData name="Yang Xu" userId="2ef8d03b0d59ea36" providerId="LiveId" clId="{63517BBF-8F39-4ECB-ABC6-C5B2F9AAD6EC}" dt="2020-08-14T13:46:30.995" v="2292" actId="20577"/>
          <ac:spMkLst>
            <pc:docMk/>
            <pc:sldMk cId="935160179" sldId="277"/>
            <ac:spMk id="2" creationId="{1F5AC770-61FE-4FCC-9445-E70ADDE7B65A}"/>
          </ac:spMkLst>
        </pc:spChg>
        <pc:spChg chg="mod">
          <ac:chgData name="Yang Xu" userId="2ef8d03b0d59ea36" providerId="LiveId" clId="{63517BBF-8F39-4ECB-ABC6-C5B2F9AAD6EC}" dt="2020-08-14T13:46:40.003" v="2304" actId="20577"/>
          <ac:spMkLst>
            <pc:docMk/>
            <pc:sldMk cId="935160179" sldId="277"/>
            <ac:spMk id="3" creationId="{686ECE74-8C0B-41F6-99DE-E1D167ADA21A}"/>
          </ac:spMkLst>
        </pc:spChg>
      </pc:sldChg>
      <pc:sldChg chg="modSp new mod modTransition">
        <pc:chgData name="Yang Xu" userId="2ef8d03b0d59ea36" providerId="LiveId" clId="{63517BBF-8F39-4ECB-ABC6-C5B2F9AAD6EC}" dt="2020-08-14T13:53:41.786" v="2826"/>
        <pc:sldMkLst>
          <pc:docMk/>
          <pc:sldMk cId="210441647" sldId="278"/>
        </pc:sldMkLst>
        <pc:spChg chg="mod">
          <ac:chgData name="Yang Xu" userId="2ef8d03b0d59ea36" providerId="LiveId" clId="{63517BBF-8F39-4ECB-ABC6-C5B2F9AAD6EC}" dt="2020-08-14T13:46:46.125" v="2313" actId="20577"/>
          <ac:spMkLst>
            <pc:docMk/>
            <pc:sldMk cId="210441647" sldId="278"/>
            <ac:spMk id="2" creationId="{DD69F82F-C004-4538-A55D-8305521D9CC8}"/>
          </ac:spMkLst>
        </pc:spChg>
        <pc:spChg chg="mod">
          <ac:chgData name="Yang Xu" userId="2ef8d03b0d59ea36" providerId="LiveId" clId="{63517BBF-8F39-4ECB-ABC6-C5B2F9AAD6EC}" dt="2020-08-14T13:47:18.114" v="2424" actId="20577"/>
          <ac:spMkLst>
            <pc:docMk/>
            <pc:sldMk cId="210441647" sldId="278"/>
            <ac:spMk id="3" creationId="{5D43B46D-1ECB-4827-BEA4-AB071A2121D4}"/>
          </ac:spMkLst>
        </pc:spChg>
      </pc:sldChg>
      <pc:sldChg chg="addSp modSp new mod modTransition setBg modAnim">
        <pc:chgData name="Yang Xu" userId="2ef8d03b0d59ea36" providerId="LiveId" clId="{63517BBF-8F39-4ECB-ABC6-C5B2F9AAD6EC}" dt="2020-08-14T13:55:07.687" v="2848"/>
        <pc:sldMkLst>
          <pc:docMk/>
          <pc:sldMk cId="2949800692" sldId="279"/>
        </pc:sldMkLst>
        <pc:spChg chg="mod">
          <ac:chgData name="Yang Xu" userId="2ef8d03b0d59ea36" providerId="LiveId" clId="{63517BBF-8F39-4ECB-ABC6-C5B2F9AAD6EC}" dt="2020-08-14T13:49:22.929" v="2659" actId="26606"/>
          <ac:spMkLst>
            <pc:docMk/>
            <pc:sldMk cId="2949800692" sldId="279"/>
            <ac:spMk id="2" creationId="{02502394-96BB-4222-8906-F3ED9E4D9FB7}"/>
          </ac:spMkLst>
        </pc:spChg>
        <pc:spChg chg="mod">
          <ac:chgData name="Yang Xu" userId="2ef8d03b0d59ea36" providerId="LiveId" clId="{63517BBF-8F39-4ECB-ABC6-C5B2F9AAD6EC}" dt="2020-08-14T13:50:44.616" v="2824" actId="27636"/>
          <ac:spMkLst>
            <pc:docMk/>
            <pc:sldMk cId="2949800692" sldId="279"/>
            <ac:spMk id="3" creationId="{587AA17C-E880-42C7-9015-2DEF1623664F}"/>
          </ac:spMkLst>
        </pc:spChg>
        <pc:spChg chg="add">
          <ac:chgData name="Yang Xu" userId="2ef8d03b0d59ea36" providerId="LiveId" clId="{63517BBF-8F39-4ECB-ABC6-C5B2F9AAD6EC}" dt="2020-08-14T13:49:22.929" v="2659" actId="26606"/>
          <ac:spMkLst>
            <pc:docMk/>
            <pc:sldMk cId="2949800692" sldId="279"/>
            <ac:spMk id="9" creationId="{8DCA3673-CDE4-40C5-9FA8-F89874CFBA73}"/>
          </ac:spMkLst>
        </pc:spChg>
        <pc:spChg chg="add">
          <ac:chgData name="Yang Xu" userId="2ef8d03b0d59ea36" providerId="LiveId" clId="{63517BBF-8F39-4ECB-ABC6-C5B2F9AAD6EC}" dt="2020-08-14T13:49:22.929" v="2659" actId="26606"/>
          <ac:spMkLst>
            <pc:docMk/>
            <pc:sldMk cId="2949800692" sldId="279"/>
            <ac:spMk id="13" creationId="{0FFFD040-32A9-4D2B-86CA-599D030A4161}"/>
          </ac:spMkLst>
        </pc:spChg>
        <pc:spChg chg="add">
          <ac:chgData name="Yang Xu" userId="2ef8d03b0d59ea36" providerId="LiveId" clId="{63517BBF-8F39-4ECB-ABC6-C5B2F9AAD6EC}" dt="2020-08-14T13:49:22.929" v="2659" actId="26606"/>
          <ac:spMkLst>
            <pc:docMk/>
            <pc:sldMk cId="2949800692" sldId="279"/>
            <ac:spMk id="15" creationId="{863205CA-B7FF-4C25-A4C8-3BBBCE19D950}"/>
          </ac:spMkLst>
        </pc:spChg>
        <pc:picChg chg="add mod">
          <ac:chgData name="Yang Xu" userId="2ef8d03b0d59ea36" providerId="LiveId" clId="{63517BBF-8F39-4ECB-ABC6-C5B2F9AAD6EC}" dt="2020-08-14T13:49:22.929" v="2659" actId="26606"/>
          <ac:picMkLst>
            <pc:docMk/>
            <pc:sldMk cId="2949800692" sldId="279"/>
            <ac:picMk id="4" creationId="{534A9A81-0FC7-48B5-B94F-576CCB28F4AC}"/>
          </ac:picMkLst>
        </pc:picChg>
        <pc:picChg chg="add">
          <ac:chgData name="Yang Xu" userId="2ef8d03b0d59ea36" providerId="LiveId" clId="{63517BBF-8F39-4ECB-ABC6-C5B2F9AAD6EC}" dt="2020-08-14T13:49:22.929" v="2659" actId="26606"/>
          <ac:picMkLst>
            <pc:docMk/>
            <pc:sldMk cId="2949800692" sldId="279"/>
            <ac:picMk id="11" creationId="{95756E8F-499C-4533-BBE8-309C3E8D985C}"/>
          </ac:picMkLst>
        </pc:picChg>
        <pc:picChg chg="add">
          <ac:chgData name="Yang Xu" userId="2ef8d03b0d59ea36" providerId="LiveId" clId="{63517BBF-8F39-4ECB-ABC6-C5B2F9AAD6EC}" dt="2020-08-14T13:49:22.929" v="2659" actId="26606"/>
          <ac:picMkLst>
            <pc:docMk/>
            <pc:sldMk cId="2949800692" sldId="279"/>
            <ac:picMk id="17" creationId="{306E3F32-3C1A-4B6E-AF26-8A15A788560F}"/>
          </ac:picMkLst>
        </pc:picChg>
      </pc:sldChg>
      <pc:sldChg chg="modSp new del mod">
        <pc:chgData name="Yang Xu" userId="2ef8d03b0d59ea36" providerId="LiveId" clId="{63517BBF-8F39-4ECB-ABC6-C5B2F9AAD6EC}" dt="2020-08-14T13:50:50.551" v="2825" actId="47"/>
        <pc:sldMkLst>
          <pc:docMk/>
          <pc:sldMk cId="2513761770" sldId="280"/>
        </pc:sldMkLst>
        <pc:spChg chg="mod">
          <ac:chgData name="Yang Xu" userId="2ef8d03b0d59ea36" providerId="LiveId" clId="{63517BBF-8F39-4ECB-ABC6-C5B2F9AAD6EC}" dt="2020-08-14T13:49:46.786" v="2674" actId="20577"/>
          <ac:spMkLst>
            <pc:docMk/>
            <pc:sldMk cId="2513761770" sldId="280"/>
            <ac:spMk id="2" creationId="{35BDD5C2-E2FB-4DA5-9F08-214752A80F73}"/>
          </ac:spMkLst>
        </pc:spChg>
        <pc:spChg chg="mod">
          <ac:chgData name="Yang Xu" userId="2ef8d03b0d59ea36" providerId="LiveId" clId="{63517BBF-8F39-4ECB-ABC6-C5B2F9AAD6EC}" dt="2020-08-14T13:50:37.880" v="2819" actId="21"/>
          <ac:spMkLst>
            <pc:docMk/>
            <pc:sldMk cId="2513761770" sldId="280"/>
            <ac:spMk id="3" creationId="{6B626106-FAF1-4A3E-AB5F-A685667152AD}"/>
          </ac:spMkLst>
        </pc:spChg>
      </pc:sldChg>
    </pc:docChg>
  </pc:docChgLst>
  <pc:docChgLst>
    <pc:chgData name="Xu" userId="2ef8d03b0d59ea36" providerId="LiveId" clId="{0BD3D5CF-4D75-4F2D-818A-E983B02A9242}"/>
    <pc:docChg chg="undo custSel mod addSld delSld modSld">
      <pc:chgData name="Xu" userId="2ef8d03b0d59ea36" providerId="LiveId" clId="{0BD3D5CF-4D75-4F2D-818A-E983B02A9242}" dt="2020-07-27T05:11:00.732" v="2541" actId="403"/>
      <pc:docMkLst>
        <pc:docMk/>
      </pc:docMkLst>
      <pc:sldChg chg="modSp mod">
        <pc:chgData name="Xu" userId="2ef8d03b0d59ea36" providerId="LiveId" clId="{0BD3D5CF-4D75-4F2D-818A-E983B02A9242}" dt="2020-07-27T05:11:00.732" v="2541" actId="403"/>
        <pc:sldMkLst>
          <pc:docMk/>
          <pc:sldMk cId="2756408979" sldId="267"/>
        </pc:sldMkLst>
        <pc:spChg chg="mod">
          <ac:chgData name="Xu" userId="2ef8d03b0d59ea36" providerId="LiveId" clId="{0BD3D5CF-4D75-4F2D-818A-E983B02A9242}" dt="2020-07-27T05:09:51.550" v="2393"/>
          <ac:spMkLst>
            <pc:docMk/>
            <pc:sldMk cId="2756408979" sldId="267"/>
            <ac:spMk id="2" creationId="{E703932E-F09D-442C-895A-21388B19EBF0}"/>
          </ac:spMkLst>
        </pc:spChg>
        <pc:spChg chg="mod">
          <ac:chgData name="Xu" userId="2ef8d03b0d59ea36" providerId="LiveId" clId="{0BD3D5CF-4D75-4F2D-818A-E983B02A9242}" dt="2020-07-27T05:11:00.732" v="2541" actId="403"/>
          <ac:spMkLst>
            <pc:docMk/>
            <pc:sldMk cId="2756408979" sldId="267"/>
            <ac:spMk id="4" creationId="{06D1F809-3268-4B61-BA64-3E85D3EA8D33}"/>
          </ac:spMkLst>
        </pc:spChg>
      </pc:sldChg>
      <pc:sldChg chg="del">
        <pc:chgData name="Xu" userId="2ef8d03b0d59ea36" providerId="LiveId" clId="{0BD3D5CF-4D75-4F2D-818A-E983B02A9242}" dt="2020-07-27T04:46:50.539" v="0" actId="47"/>
        <pc:sldMkLst>
          <pc:docMk/>
          <pc:sldMk cId="1434511907" sldId="268"/>
        </pc:sldMkLst>
      </pc:sldChg>
      <pc:sldChg chg="modSp new mod">
        <pc:chgData name="Xu" userId="2ef8d03b0d59ea36" providerId="LiveId" clId="{0BD3D5CF-4D75-4F2D-818A-E983B02A9242}" dt="2020-07-27T05:04:44.759" v="1852" actId="20577"/>
        <pc:sldMkLst>
          <pc:docMk/>
          <pc:sldMk cId="4273760690" sldId="268"/>
        </pc:sldMkLst>
        <pc:spChg chg="mod">
          <ac:chgData name="Xu" userId="2ef8d03b0d59ea36" providerId="LiveId" clId="{0BD3D5CF-4D75-4F2D-818A-E983B02A9242}" dt="2020-07-27T04:46:58.811" v="29"/>
          <ac:spMkLst>
            <pc:docMk/>
            <pc:sldMk cId="4273760690" sldId="268"/>
            <ac:spMk id="2" creationId="{B7E378C4-DB56-4718-91A0-85206EF51392}"/>
          </ac:spMkLst>
        </pc:spChg>
        <pc:spChg chg="mod">
          <ac:chgData name="Xu" userId="2ef8d03b0d59ea36" providerId="LiveId" clId="{0BD3D5CF-4D75-4F2D-818A-E983B02A9242}" dt="2020-07-27T05:04:44.759" v="1852" actId="20577"/>
          <ac:spMkLst>
            <pc:docMk/>
            <pc:sldMk cId="4273760690" sldId="268"/>
            <ac:spMk id="3" creationId="{DADB0DEC-19E5-49AB-81B9-7F85D4B0E862}"/>
          </ac:spMkLst>
        </pc:spChg>
      </pc:sldChg>
      <pc:sldChg chg="del">
        <pc:chgData name="Xu" userId="2ef8d03b0d59ea36" providerId="LiveId" clId="{0BD3D5CF-4D75-4F2D-818A-E983B02A9242}" dt="2020-07-27T04:46:50.539" v="0" actId="47"/>
        <pc:sldMkLst>
          <pc:docMk/>
          <pc:sldMk cId="1530580922" sldId="269"/>
        </pc:sldMkLst>
      </pc:sldChg>
      <pc:sldChg chg="addSp delSp modSp new mod setBg">
        <pc:chgData name="Xu" userId="2ef8d03b0d59ea36" providerId="LiveId" clId="{0BD3D5CF-4D75-4F2D-818A-E983B02A9242}" dt="2020-07-27T04:53:52.294" v="775" actId="20577"/>
        <pc:sldMkLst>
          <pc:docMk/>
          <pc:sldMk cId="2677875089" sldId="269"/>
        </pc:sldMkLst>
        <pc:spChg chg="mod">
          <ac:chgData name="Xu" userId="2ef8d03b0d59ea36" providerId="LiveId" clId="{0BD3D5CF-4D75-4F2D-818A-E983B02A9242}" dt="2020-07-27T04:52:09.420" v="570"/>
          <ac:spMkLst>
            <pc:docMk/>
            <pc:sldMk cId="2677875089" sldId="269"/>
            <ac:spMk id="2" creationId="{94F44216-771E-4332-8551-E292F0B83505}"/>
          </ac:spMkLst>
        </pc:spChg>
        <pc:spChg chg="del">
          <ac:chgData name="Xu" userId="2ef8d03b0d59ea36" providerId="LiveId" clId="{0BD3D5CF-4D75-4F2D-818A-E983B02A9242}" dt="2020-07-27T04:52:03.821" v="562" actId="22"/>
          <ac:spMkLst>
            <pc:docMk/>
            <pc:sldMk cId="2677875089" sldId="269"/>
            <ac:spMk id="3" creationId="{D5A80172-046E-41FC-8480-985187E2CE29}"/>
          </ac:spMkLst>
        </pc:spChg>
        <pc:spChg chg="mod">
          <ac:chgData name="Xu" userId="2ef8d03b0d59ea36" providerId="LiveId" clId="{0BD3D5CF-4D75-4F2D-818A-E983B02A9242}" dt="2020-07-27T04:53:52.294" v="775" actId="20577"/>
          <ac:spMkLst>
            <pc:docMk/>
            <pc:sldMk cId="2677875089" sldId="269"/>
            <ac:spMk id="4" creationId="{D7D480A5-ED04-41C4-9EED-6EDDC1A864E7}"/>
          </ac:spMkLst>
        </pc:spChg>
        <pc:spChg chg="add">
          <ac:chgData name="Xu" userId="2ef8d03b0d59ea36" providerId="LiveId" clId="{0BD3D5CF-4D75-4F2D-818A-E983B02A9242}" dt="2020-07-27T04:52:05.840" v="563" actId="26606"/>
          <ac:spMkLst>
            <pc:docMk/>
            <pc:sldMk cId="2677875089" sldId="269"/>
            <ac:spMk id="17" creationId="{D1ECADA1-6568-4D5A-A631-CFD8768936FC}"/>
          </ac:spMkLst>
        </pc:spChg>
        <pc:spChg chg="add">
          <ac:chgData name="Xu" userId="2ef8d03b0d59ea36" providerId="LiveId" clId="{0BD3D5CF-4D75-4F2D-818A-E983B02A9242}" dt="2020-07-27T04:52:05.840" v="563" actId="26606"/>
          <ac:spMkLst>
            <pc:docMk/>
            <pc:sldMk cId="2677875089" sldId="269"/>
            <ac:spMk id="19" creationId="{681D3C41-CC87-4DF9-A716-CDF0E23D21B0}"/>
          </ac:spMkLst>
        </pc:spChg>
        <pc:spChg chg="add">
          <ac:chgData name="Xu" userId="2ef8d03b0d59ea36" providerId="LiveId" clId="{0BD3D5CF-4D75-4F2D-818A-E983B02A9242}" dt="2020-07-27T04:52:05.840" v="563" actId="26606"/>
          <ac:spMkLst>
            <pc:docMk/>
            <pc:sldMk cId="2677875089" sldId="269"/>
            <ac:spMk id="21" creationId="{1395ACAC-577D-4FAD-955D-280C3D104ADF}"/>
          </ac:spMkLst>
        </pc:spChg>
        <pc:spChg chg="add">
          <ac:chgData name="Xu" userId="2ef8d03b0d59ea36" providerId="LiveId" clId="{0BD3D5CF-4D75-4F2D-818A-E983B02A9242}" dt="2020-07-27T04:52:05.840" v="563" actId="26606"/>
          <ac:spMkLst>
            <pc:docMk/>
            <pc:sldMk cId="2677875089" sldId="269"/>
            <ac:spMk id="25" creationId="{0AB11C2E-6CA2-4822-BF14-C1C9A6BC6CAA}"/>
          </ac:spMkLst>
        </pc:spChg>
        <pc:spChg chg="add">
          <ac:chgData name="Xu" userId="2ef8d03b0d59ea36" providerId="LiveId" clId="{0BD3D5CF-4D75-4F2D-818A-E983B02A9242}" dt="2020-07-27T04:52:05.840" v="563" actId="26606"/>
          <ac:spMkLst>
            <pc:docMk/>
            <pc:sldMk cId="2677875089" sldId="269"/>
            <ac:spMk id="27" creationId="{38B3A2B2-7BBB-4E52-8C30-BE2A6F346B37}"/>
          </ac:spMkLst>
        </pc:spChg>
        <pc:spChg chg="add">
          <ac:chgData name="Xu" userId="2ef8d03b0d59ea36" providerId="LiveId" clId="{0BD3D5CF-4D75-4F2D-818A-E983B02A9242}" dt="2020-07-27T04:52:05.840" v="563" actId="26606"/>
          <ac:spMkLst>
            <pc:docMk/>
            <pc:sldMk cId="2677875089" sldId="269"/>
            <ac:spMk id="31" creationId="{09D6A950-3339-40EB-8972-64F44542D3FF}"/>
          </ac:spMkLst>
        </pc:spChg>
        <pc:picChg chg="add mod ord">
          <ac:chgData name="Xu" userId="2ef8d03b0d59ea36" providerId="LiveId" clId="{0BD3D5CF-4D75-4F2D-818A-E983B02A9242}" dt="2020-07-27T04:52:05.840" v="563" actId="26606"/>
          <ac:picMkLst>
            <pc:docMk/>
            <pc:sldMk cId="2677875089" sldId="269"/>
            <ac:picMk id="6" creationId="{EEEFA322-8AB0-4F55-9CA3-0E7124330035}"/>
          </ac:picMkLst>
        </pc:picChg>
        <pc:picChg chg="add">
          <ac:chgData name="Xu" userId="2ef8d03b0d59ea36" providerId="LiveId" clId="{0BD3D5CF-4D75-4F2D-818A-E983B02A9242}" dt="2020-07-27T04:52:05.840" v="563" actId="26606"/>
          <ac:picMkLst>
            <pc:docMk/>
            <pc:sldMk cId="2677875089" sldId="269"/>
            <ac:picMk id="11" creationId="{9B9C2B48-3899-4B1D-B526-C35DFD16BC01}"/>
          </ac:picMkLst>
        </pc:picChg>
        <pc:picChg chg="add">
          <ac:chgData name="Xu" userId="2ef8d03b0d59ea36" providerId="LiveId" clId="{0BD3D5CF-4D75-4F2D-818A-E983B02A9242}" dt="2020-07-27T04:52:05.840" v="563" actId="26606"/>
          <ac:picMkLst>
            <pc:docMk/>
            <pc:sldMk cId="2677875089" sldId="269"/>
            <ac:picMk id="13" creationId="{7B1BCBEC-C5E7-469F-92CF-05506BB6E22D}"/>
          </ac:picMkLst>
        </pc:picChg>
        <pc:picChg chg="add">
          <ac:chgData name="Xu" userId="2ef8d03b0d59ea36" providerId="LiveId" clId="{0BD3D5CF-4D75-4F2D-818A-E983B02A9242}" dt="2020-07-27T04:52:05.840" v="563" actId="26606"/>
          <ac:picMkLst>
            <pc:docMk/>
            <pc:sldMk cId="2677875089" sldId="269"/>
            <ac:picMk id="15" creationId="{2A078177-9A72-44C2-BDC1-C1F346162BF8}"/>
          </ac:picMkLst>
        </pc:picChg>
        <pc:picChg chg="add">
          <ac:chgData name="Xu" userId="2ef8d03b0d59ea36" providerId="LiveId" clId="{0BD3D5CF-4D75-4F2D-818A-E983B02A9242}" dt="2020-07-27T04:52:05.840" v="563" actId="26606"/>
          <ac:picMkLst>
            <pc:docMk/>
            <pc:sldMk cId="2677875089" sldId="269"/>
            <ac:picMk id="23" creationId="{E228037F-2EF2-4A1A-8D1D-D08F2C98AD63}"/>
          </ac:picMkLst>
        </pc:picChg>
        <pc:picChg chg="add">
          <ac:chgData name="Xu" userId="2ef8d03b0d59ea36" providerId="LiveId" clId="{0BD3D5CF-4D75-4F2D-818A-E983B02A9242}" dt="2020-07-27T04:52:05.840" v="563" actId="26606"/>
          <ac:picMkLst>
            <pc:docMk/>
            <pc:sldMk cId="2677875089" sldId="269"/>
            <ac:picMk id="29" creationId="{FFF756FE-278B-4106-BB2E-DB87CF02DFB5}"/>
          </ac:picMkLst>
        </pc:picChg>
      </pc:sldChg>
      <pc:sldChg chg="addSp delSp modSp new del mod setBg">
        <pc:chgData name="Xu" userId="2ef8d03b0d59ea36" providerId="LiveId" clId="{0BD3D5CF-4D75-4F2D-818A-E983B02A9242}" dt="2020-07-27T04:51:59.752" v="560" actId="680"/>
        <pc:sldMkLst>
          <pc:docMk/>
          <pc:sldMk cId="2967941504" sldId="269"/>
        </pc:sldMkLst>
        <pc:spChg chg="mod">
          <ac:chgData name="Xu" userId="2ef8d03b0d59ea36" providerId="LiveId" clId="{0BD3D5CF-4D75-4F2D-818A-E983B02A9242}" dt="2020-07-27T04:51:57.905" v="558" actId="26606"/>
          <ac:spMkLst>
            <pc:docMk/>
            <pc:sldMk cId="2967941504" sldId="269"/>
            <ac:spMk id="2" creationId="{01591C88-6505-49A9-9B3F-D21748171C93}"/>
          </ac:spMkLst>
        </pc:spChg>
        <pc:spChg chg="add del">
          <ac:chgData name="Xu" userId="2ef8d03b0d59ea36" providerId="LiveId" clId="{0BD3D5CF-4D75-4F2D-818A-E983B02A9242}" dt="2020-07-27T04:51:58.312" v="559" actId="22"/>
          <ac:spMkLst>
            <pc:docMk/>
            <pc:sldMk cId="2967941504" sldId="269"/>
            <ac:spMk id="3" creationId="{E12851DD-B8DF-4D14-97AF-EF5FBA6A6C37}"/>
          </ac:spMkLst>
        </pc:spChg>
        <pc:spChg chg="mod">
          <ac:chgData name="Xu" userId="2ef8d03b0d59ea36" providerId="LiveId" clId="{0BD3D5CF-4D75-4F2D-818A-E983B02A9242}" dt="2020-07-27T04:51:57.905" v="558" actId="26606"/>
          <ac:spMkLst>
            <pc:docMk/>
            <pc:sldMk cId="2967941504" sldId="269"/>
            <ac:spMk id="4" creationId="{B465A92F-373E-4C0A-917B-ED46C017F9AF}"/>
          </ac:spMkLst>
        </pc:spChg>
        <pc:spChg chg="add del">
          <ac:chgData name="Xu" userId="2ef8d03b0d59ea36" providerId="LiveId" clId="{0BD3D5CF-4D75-4F2D-818A-E983B02A9242}" dt="2020-07-27T04:51:53.976" v="554" actId="26606"/>
          <ac:spMkLst>
            <pc:docMk/>
            <pc:sldMk cId="2967941504" sldId="269"/>
            <ac:spMk id="17" creationId="{D1ECADA1-6568-4D5A-A631-CFD8768936FC}"/>
          </ac:spMkLst>
        </pc:spChg>
        <pc:spChg chg="add del">
          <ac:chgData name="Xu" userId="2ef8d03b0d59ea36" providerId="LiveId" clId="{0BD3D5CF-4D75-4F2D-818A-E983B02A9242}" dt="2020-07-27T04:51:53.976" v="554" actId="26606"/>
          <ac:spMkLst>
            <pc:docMk/>
            <pc:sldMk cId="2967941504" sldId="269"/>
            <ac:spMk id="19" creationId="{681D3C41-CC87-4DF9-A716-CDF0E23D21B0}"/>
          </ac:spMkLst>
        </pc:spChg>
        <pc:spChg chg="add del">
          <ac:chgData name="Xu" userId="2ef8d03b0d59ea36" providerId="LiveId" clId="{0BD3D5CF-4D75-4F2D-818A-E983B02A9242}" dt="2020-07-27T04:51:53.976" v="554" actId="26606"/>
          <ac:spMkLst>
            <pc:docMk/>
            <pc:sldMk cId="2967941504" sldId="269"/>
            <ac:spMk id="21" creationId="{8DCA3673-CDE4-40C5-9FA8-F89874CFBA73}"/>
          </ac:spMkLst>
        </pc:spChg>
        <pc:spChg chg="add del">
          <ac:chgData name="Xu" userId="2ef8d03b0d59ea36" providerId="LiveId" clId="{0BD3D5CF-4D75-4F2D-818A-E983B02A9242}" dt="2020-07-27T04:51:53.976" v="554" actId="26606"/>
          <ac:spMkLst>
            <pc:docMk/>
            <pc:sldMk cId="2967941504" sldId="269"/>
            <ac:spMk id="25" creationId="{0FFFD040-32A9-4D2B-86CA-599D030A4161}"/>
          </ac:spMkLst>
        </pc:spChg>
        <pc:spChg chg="add del">
          <ac:chgData name="Xu" userId="2ef8d03b0d59ea36" providerId="LiveId" clId="{0BD3D5CF-4D75-4F2D-818A-E983B02A9242}" dt="2020-07-27T04:51:53.976" v="554" actId="26606"/>
          <ac:spMkLst>
            <pc:docMk/>
            <pc:sldMk cId="2967941504" sldId="269"/>
            <ac:spMk id="27" creationId="{863205CA-B7FF-4C25-A4C8-3BBBCE19D950}"/>
          </ac:spMkLst>
        </pc:spChg>
        <pc:spChg chg="add del">
          <ac:chgData name="Xu" userId="2ef8d03b0d59ea36" providerId="LiveId" clId="{0BD3D5CF-4D75-4F2D-818A-E983B02A9242}" dt="2020-07-27T04:51:56.384" v="556" actId="26606"/>
          <ac:spMkLst>
            <pc:docMk/>
            <pc:sldMk cId="2967941504" sldId="269"/>
            <ac:spMk id="31" creationId="{09D6A950-3339-40EB-8972-64F44542D3FF}"/>
          </ac:spMkLst>
        </pc:spChg>
        <pc:spChg chg="add del">
          <ac:chgData name="Xu" userId="2ef8d03b0d59ea36" providerId="LiveId" clId="{0BD3D5CF-4D75-4F2D-818A-E983B02A9242}" dt="2020-07-27T04:51:56.384" v="556" actId="26606"/>
          <ac:spMkLst>
            <pc:docMk/>
            <pc:sldMk cId="2967941504" sldId="269"/>
            <ac:spMk id="35" creationId="{D1ECADA1-6568-4D5A-A631-CFD8768936FC}"/>
          </ac:spMkLst>
        </pc:spChg>
        <pc:spChg chg="add del">
          <ac:chgData name="Xu" userId="2ef8d03b0d59ea36" providerId="LiveId" clId="{0BD3D5CF-4D75-4F2D-818A-E983B02A9242}" dt="2020-07-27T04:51:56.384" v="556" actId="26606"/>
          <ac:spMkLst>
            <pc:docMk/>
            <pc:sldMk cId="2967941504" sldId="269"/>
            <ac:spMk id="36" creationId="{681D3C41-CC87-4DF9-A716-CDF0E23D21B0}"/>
          </ac:spMkLst>
        </pc:spChg>
        <pc:spChg chg="add del">
          <ac:chgData name="Xu" userId="2ef8d03b0d59ea36" providerId="LiveId" clId="{0BD3D5CF-4D75-4F2D-818A-E983B02A9242}" dt="2020-07-27T04:51:56.384" v="556" actId="26606"/>
          <ac:spMkLst>
            <pc:docMk/>
            <pc:sldMk cId="2967941504" sldId="269"/>
            <ac:spMk id="37" creationId="{1395ACAC-577D-4FAD-955D-280C3D104ADF}"/>
          </ac:spMkLst>
        </pc:spChg>
        <pc:spChg chg="add del">
          <ac:chgData name="Xu" userId="2ef8d03b0d59ea36" providerId="LiveId" clId="{0BD3D5CF-4D75-4F2D-818A-E983B02A9242}" dt="2020-07-27T04:51:56.384" v="556" actId="26606"/>
          <ac:spMkLst>
            <pc:docMk/>
            <pc:sldMk cId="2967941504" sldId="269"/>
            <ac:spMk id="39" creationId="{0AB11C2E-6CA2-4822-BF14-C1C9A6BC6CAA}"/>
          </ac:spMkLst>
        </pc:spChg>
        <pc:spChg chg="add del">
          <ac:chgData name="Xu" userId="2ef8d03b0d59ea36" providerId="LiveId" clId="{0BD3D5CF-4D75-4F2D-818A-E983B02A9242}" dt="2020-07-27T04:51:56.384" v="556" actId="26606"/>
          <ac:spMkLst>
            <pc:docMk/>
            <pc:sldMk cId="2967941504" sldId="269"/>
            <ac:spMk id="40" creationId="{38B3A2B2-7BBB-4E52-8C30-BE2A6F346B37}"/>
          </ac:spMkLst>
        </pc:spChg>
        <pc:spChg chg="add del">
          <ac:chgData name="Xu" userId="2ef8d03b0d59ea36" providerId="LiveId" clId="{0BD3D5CF-4D75-4F2D-818A-E983B02A9242}" dt="2020-07-27T04:51:57.905" v="558" actId="26606"/>
          <ac:spMkLst>
            <pc:docMk/>
            <pc:sldMk cId="2967941504" sldId="269"/>
            <ac:spMk id="46" creationId="{D1ECADA1-6568-4D5A-A631-CFD8768936FC}"/>
          </ac:spMkLst>
        </pc:spChg>
        <pc:spChg chg="add del">
          <ac:chgData name="Xu" userId="2ef8d03b0d59ea36" providerId="LiveId" clId="{0BD3D5CF-4D75-4F2D-818A-E983B02A9242}" dt="2020-07-27T04:51:57.905" v="558" actId="26606"/>
          <ac:spMkLst>
            <pc:docMk/>
            <pc:sldMk cId="2967941504" sldId="269"/>
            <ac:spMk id="47" creationId="{681D3C41-CC87-4DF9-A716-CDF0E23D21B0}"/>
          </ac:spMkLst>
        </pc:spChg>
        <pc:spChg chg="add del">
          <ac:chgData name="Xu" userId="2ef8d03b0d59ea36" providerId="LiveId" clId="{0BD3D5CF-4D75-4F2D-818A-E983B02A9242}" dt="2020-07-27T04:51:57.905" v="558" actId="26606"/>
          <ac:spMkLst>
            <pc:docMk/>
            <pc:sldMk cId="2967941504" sldId="269"/>
            <ac:spMk id="48" creationId="{A1698906-F123-49CB-B633-247AC48701BD}"/>
          </ac:spMkLst>
        </pc:spChg>
        <pc:spChg chg="add del">
          <ac:chgData name="Xu" userId="2ef8d03b0d59ea36" providerId="LiveId" clId="{0BD3D5CF-4D75-4F2D-818A-E983B02A9242}" dt="2020-07-27T04:51:57.905" v="558" actId="26606"/>
          <ac:spMkLst>
            <pc:docMk/>
            <pc:sldMk cId="2967941504" sldId="269"/>
            <ac:spMk id="50" creationId="{5D86D9DA-31E3-48ED-9F77-2D8B649BD4E0}"/>
          </ac:spMkLst>
        </pc:spChg>
        <pc:spChg chg="add del">
          <ac:chgData name="Xu" userId="2ef8d03b0d59ea36" providerId="LiveId" clId="{0BD3D5CF-4D75-4F2D-818A-E983B02A9242}" dt="2020-07-27T04:51:57.905" v="558" actId="26606"/>
          <ac:spMkLst>
            <pc:docMk/>
            <pc:sldMk cId="2967941504" sldId="269"/>
            <ac:spMk id="51" creationId="{04C6B320-AA89-4C19-89F7-71D46B26BA6B}"/>
          </ac:spMkLst>
        </pc:spChg>
        <pc:spChg chg="add del">
          <ac:chgData name="Xu" userId="2ef8d03b0d59ea36" providerId="LiveId" clId="{0BD3D5CF-4D75-4F2D-818A-E983B02A9242}" dt="2020-07-27T04:51:57.905" v="558" actId="26606"/>
          <ac:spMkLst>
            <pc:docMk/>
            <pc:sldMk cId="2967941504" sldId="269"/>
            <ac:spMk id="53" creationId="{645EE119-0AC6-45BA-AE5E-A86AFE1C74C0}"/>
          </ac:spMkLst>
        </pc:spChg>
        <pc:picChg chg="add del mod ord modCrop">
          <ac:chgData name="Xu" userId="2ef8d03b0d59ea36" providerId="LiveId" clId="{0BD3D5CF-4D75-4F2D-818A-E983B02A9242}" dt="2020-07-27T04:51:58.312" v="559" actId="22"/>
          <ac:picMkLst>
            <pc:docMk/>
            <pc:sldMk cId="2967941504" sldId="269"/>
            <ac:picMk id="6" creationId="{C9A85919-0EDB-4A8D-B61E-EAA73EB18E08}"/>
          </ac:picMkLst>
        </pc:picChg>
        <pc:picChg chg="add del">
          <ac:chgData name="Xu" userId="2ef8d03b0d59ea36" providerId="LiveId" clId="{0BD3D5CF-4D75-4F2D-818A-E983B02A9242}" dt="2020-07-27T04:51:53.976" v="554" actId="26606"/>
          <ac:picMkLst>
            <pc:docMk/>
            <pc:sldMk cId="2967941504" sldId="269"/>
            <ac:picMk id="11" creationId="{9B9C2B48-3899-4B1D-B526-C35DFD16BC01}"/>
          </ac:picMkLst>
        </pc:picChg>
        <pc:picChg chg="add del">
          <ac:chgData name="Xu" userId="2ef8d03b0d59ea36" providerId="LiveId" clId="{0BD3D5CF-4D75-4F2D-818A-E983B02A9242}" dt="2020-07-27T04:51:53.976" v="554" actId="26606"/>
          <ac:picMkLst>
            <pc:docMk/>
            <pc:sldMk cId="2967941504" sldId="269"/>
            <ac:picMk id="13" creationId="{7B1BCBEC-C5E7-469F-92CF-05506BB6E22D}"/>
          </ac:picMkLst>
        </pc:picChg>
        <pc:picChg chg="add del">
          <ac:chgData name="Xu" userId="2ef8d03b0d59ea36" providerId="LiveId" clId="{0BD3D5CF-4D75-4F2D-818A-E983B02A9242}" dt="2020-07-27T04:51:53.976" v="554" actId="26606"/>
          <ac:picMkLst>
            <pc:docMk/>
            <pc:sldMk cId="2967941504" sldId="269"/>
            <ac:picMk id="15" creationId="{2A078177-9A72-44C2-BDC1-C1F346162BF8}"/>
          </ac:picMkLst>
        </pc:picChg>
        <pc:picChg chg="add del">
          <ac:chgData name="Xu" userId="2ef8d03b0d59ea36" providerId="LiveId" clId="{0BD3D5CF-4D75-4F2D-818A-E983B02A9242}" dt="2020-07-27T04:51:53.976" v="554" actId="26606"/>
          <ac:picMkLst>
            <pc:docMk/>
            <pc:sldMk cId="2967941504" sldId="269"/>
            <ac:picMk id="23" creationId="{95756E8F-499C-4533-BBE8-309C3E8D985C}"/>
          </ac:picMkLst>
        </pc:picChg>
        <pc:picChg chg="add del">
          <ac:chgData name="Xu" userId="2ef8d03b0d59ea36" providerId="LiveId" clId="{0BD3D5CF-4D75-4F2D-818A-E983B02A9242}" dt="2020-07-27T04:51:53.976" v="554" actId="26606"/>
          <ac:picMkLst>
            <pc:docMk/>
            <pc:sldMk cId="2967941504" sldId="269"/>
            <ac:picMk id="29" creationId="{306E3F32-3C1A-4B6E-AF26-8A15A788560F}"/>
          </ac:picMkLst>
        </pc:picChg>
        <pc:picChg chg="add del">
          <ac:chgData name="Xu" userId="2ef8d03b0d59ea36" providerId="LiveId" clId="{0BD3D5CF-4D75-4F2D-818A-E983B02A9242}" dt="2020-07-27T04:51:56.384" v="556" actId="26606"/>
          <ac:picMkLst>
            <pc:docMk/>
            <pc:sldMk cId="2967941504" sldId="269"/>
            <ac:picMk id="32" creationId="{9B9C2B48-3899-4B1D-B526-C35DFD16BC01}"/>
          </ac:picMkLst>
        </pc:picChg>
        <pc:picChg chg="add del">
          <ac:chgData name="Xu" userId="2ef8d03b0d59ea36" providerId="LiveId" clId="{0BD3D5CF-4D75-4F2D-818A-E983B02A9242}" dt="2020-07-27T04:51:56.384" v="556" actId="26606"/>
          <ac:picMkLst>
            <pc:docMk/>
            <pc:sldMk cId="2967941504" sldId="269"/>
            <ac:picMk id="33" creationId="{7B1BCBEC-C5E7-469F-92CF-05506BB6E22D}"/>
          </ac:picMkLst>
        </pc:picChg>
        <pc:picChg chg="add del">
          <ac:chgData name="Xu" userId="2ef8d03b0d59ea36" providerId="LiveId" clId="{0BD3D5CF-4D75-4F2D-818A-E983B02A9242}" dt="2020-07-27T04:51:56.384" v="556" actId="26606"/>
          <ac:picMkLst>
            <pc:docMk/>
            <pc:sldMk cId="2967941504" sldId="269"/>
            <ac:picMk id="34" creationId="{2A078177-9A72-44C2-BDC1-C1F346162BF8}"/>
          </ac:picMkLst>
        </pc:picChg>
        <pc:picChg chg="add del">
          <ac:chgData name="Xu" userId="2ef8d03b0d59ea36" providerId="LiveId" clId="{0BD3D5CF-4D75-4F2D-818A-E983B02A9242}" dt="2020-07-27T04:51:56.384" v="556" actId="26606"/>
          <ac:picMkLst>
            <pc:docMk/>
            <pc:sldMk cId="2967941504" sldId="269"/>
            <ac:picMk id="38" creationId="{E228037F-2EF2-4A1A-8D1D-D08F2C98AD63}"/>
          </ac:picMkLst>
        </pc:picChg>
        <pc:picChg chg="add del">
          <ac:chgData name="Xu" userId="2ef8d03b0d59ea36" providerId="LiveId" clId="{0BD3D5CF-4D75-4F2D-818A-E983B02A9242}" dt="2020-07-27T04:51:56.384" v="556" actId="26606"/>
          <ac:picMkLst>
            <pc:docMk/>
            <pc:sldMk cId="2967941504" sldId="269"/>
            <ac:picMk id="41" creationId="{FFF756FE-278B-4106-BB2E-DB87CF02DFB5}"/>
          </ac:picMkLst>
        </pc:picChg>
        <pc:picChg chg="add del">
          <ac:chgData name="Xu" userId="2ef8d03b0d59ea36" providerId="LiveId" clId="{0BD3D5CF-4D75-4F2D-818A-E983B02A9242}" dt="2020-07-27T04:51:57.905" v="558" actId="26606"/>
          <ac:picMkLst>
            <pc:docMk/>
            <pc:sldMk cId="2967941504" sldId="269"/>
            <ac:picMk id="43" creationId="{9B9C2B48-3899-4B1D-B526-C35DFD16BC01}"/>
          </ac:picMkLst>
        </pc:picChg>
        <pc:picChg chg="add del">
          <ac:chgData name="Xu" userId="2ef8d03b0d59ea36" providerId="LiveId" clId="{0BD3D5CF-4D75-4F2D-818A-E983B02A9242}" dt="2020-07-27T04:51:57.905" v="558" actId="26606"/>
          <ac:picMkLst>
            <pc:docMk/>
            <pc:sldMk cId="2967941504" sldId="269"/>
            <ac:picMk id="44" creationId="{7B1BCBEC-C5E7-469F-92CF-05506BB6E22D}"/>
          </ac:picMkLst>
        </pc:picChg>
        <pc:picChg chg="add del">
          <ac:chgData name="Xu" userId="2ef8d03b0d59ea36" providerId="LiveId" clId="{0BD3D5CF-4D75-4F2D-818A-E983B02A9242}" dt="2020-07-27T04:51:57.905" v="558" actId="26606"/>
          <ac:picMkLst>
            <pc:docMk/>
            <pc:sldMk cId="2967941504" sldId="269"/>
            <ac:picMk id="45" creationId="{2A078177-9A72-44C2-BDC1-C1F346162BF8}"/>
          </ac:picMkLst>
        </pc:picChg>
        <pc:picChg chg="add del">
          <ac:chgData name="Xu" userId="2ef8d03b0d59ea36" providerId="LiveId" clId="{0BD3D5CF-4D75-4F2D-818A-E983B02A9242}" dt="2020-07-27T04:51:57.905" v="558" actId="26606"/>
          <ac:picMkLst>
            <pc:docMk/>
            <pc:sldMk cId="2967941504" sldId="269"/>
            <ac:picMk id="49" creationId="{12AFB628-1D2A-4F5A-8E9E-2C8E917B59E8}"/>
          </ac:picMkLst>
        </pc:picChg>
        <pc:picChg chg="add del">
          <ac:chgData name="Xu" userId="2ef8d03b0d59ea36" providerId="LiveId" clId="{0BD3D5CF-4D75-4F2D-818A-E983B02A9242}" dt="2020-07-27T04:51:57.905" v="558" actId="26606"/>
          <ac:picMkLst>
            <pc:docMk/>
            <pc:sldMk cId="2967941504" sldId="269"/>
            <ac:picMk id="52" creationId="{4AC1383A-2DFB-422E-8FB2-1CABD96DDF9B}"/>
          </ac:picMkLst>
        </pc:picChg>
      </pc:sldChg>
      <pc:sldChg chg="del">
        <pc:chgData name="Xu" userId="2ef8d03b0d59ea36" providerId="LiveId" clId="{0BD3D5CF-4D75-4F2D-818A-E983B02A9242}" dt="2020-07-27T04:46:50.539" v="0" actId="47"/>
        <pc:sldMkLst>
          <pc:docMk/>
          <pc:sldMk cId="623297644" sldId="270"/>
        </pc:sldMkLst>
      </pc:sldChg>
      <pc:sldChg chg="modSp new mod">
        <pc:chgData name="Xu" userId="2ef8d03b0d59ea36" providerId="LiveId" clId="{0BD3D5CF-4D75-4F2D-818A-E983B02A9242}" dt="2020-07-27T05:05:44.494" v="1968" actId="20577"/>
        <pc:sldMkLst>
          <pc:docMk/>
          <pc:sldMk cId="3672754592" sldId="270"/>
        </pc:sldMkLst>
        <pc:spChg chg="mod">
          <ac:chgData name="Xu" userId="2ef8d03b0d59ea36" providerId="LiveId" clId="{0BD3D5CF-4D75-4F2D-818A-E983B02A9242}" dt="2020-07-27T04:54:09.376" v="795"/>
          <ac:spMkLst>
            <pc:docMk/>
            <pc:sldMk cId="3672754592" sldId="270"/>
            <ac:spMk id="2" creationId="{ED942C37-8441-4133-9268-3BE3E92A8CC6}"/>
          </ac:spMkLst>
        </pc:spChg>
        <pc:spChg chg="mod">
          <ac:chgData name="Xu" userId="2ef8d03b0d59ea36" providerId="LiveId" clId="{0BD3D5CF-4D75-4F2D-818A-E983B02A9242}" dt="2020-07-27T05:05:44.494" v="1968" actId="20577"/>
          <ac:spMkLst>
            <pc:docMk/>
            <pc:sldMk cId="3672754592" sldId="270"/>
            <ac:spMk id="3" creationId="{FCA97345-6E24-4425-951F-3F2E06021520}"/>
          </ac:spMkLst>
        </pc:spChg>
      </pc:sldChg>
      <pc:sldChg chg="del">
        <pc:chgData name="Xu" userId="2ef8d03b0d59ea36" providerId="LiveId" clId="{0BD3D5CF-4D75-4F2D-818A-E983B02A9242}" dt="2020-07-27T04:46:50.539" v="0" actId="47"/>
        <pc:sldMkLst>
          <pc:docMk/>
          <pc:sldMk cId="55991947" sldId="271"/>
        </pc:sldMkLst>
      </pc:sldChg>
      <pc:sldChg chg="modSp new del mod">
        <pc:chgData name="Xu" userId="2ef8d03b0d59ea36" providerId="LiveId" clId="{0BD3D5CF-4D75-4F2D-818A-E983B02A9242}" dt="2020-07-27T04:56:02.409" v="1014" actId="680"/>
        <pc:sldMkLst>
          <pc:docMk/>
          <pc:sldMk cId="418910510" sldId="271"/>
        </pc:sldMkLst>
        <pc:spChg chg="mod">
          <ac:chgData name="Xu" userId="2ef8d03b0d59ea36" providerId="LiveId" clId="{0BD3D5CF-4D75-4F2D-818A-E983B02A9242}" dt="2020-07-27T04:56:01.924" v="1013"/>
          <ac:spMkLst>
            <pc:docMk/>
            <pc:sldMk cId="418910510" sldId="271"/>
            <ac:spMk id="2" creationId="{C89ECB39-1DB2-4BFC-A94A-BCB6EF33B3D7}"/>
          </ac:spMkLst>
        </pc:spChg>
      </pc:sldChg>
      <pc:sldChg chg="addSp delSp modSp new mod">
        <pc:chgData name="Xu" userId="2ef8d03b0d59ea36" providerId="LiveId" clId="{0BD3D5CF-4D75-4F2D-818A-E983B02A9242}" dt="2020-07-27T04:56:40.028" v="1095" actId="122"/>
        <pc:sldMkLst>
          <pc:docMk/>
          <pc:sldMk cId="2289604115" sldId="271"/>
        </pc:sldMkLst>
        <pc:spChg chg="mod">
          <ac:chgData name="Xu" userId="2ef8d03b0d59ea36" providerId="LiveId" clId="{0BD3D5CF-4D75-4F2D-818A-E983B02A9242}" dt="2020-07-27T04:56:06.505" v="1021"/>
          <ac:spMkLst>
            <pc:docMk/>
            <pc:sldMk cId="2289604115" sldId="271"/>
            <ac:spMk id="2" creationId="{8EF83284-EF85-4627-8766-54886FD2081D}"/>
          </ac:spMkLst>
        </pc:spChg>
        <pc:spChg chg="mod">
          <ac:chgData name="Xu" userId="2ef8d03b0d59ea36" providerId="LiveId" clId="{0BD3D5CF-4D75-4F2D-818A-E983B02A9242}" dt="2020-07-27T04:56:37.905" v="1094" actId="122"/>
          <ac:spMkLst>
            <pc:docMk/>
            <pc:sldMk cId="2289604115" sldId="271"/>
            <ac:spMk id="3" creationId="{39B2B014-FD39-4037-BD24-51F6DCB79804}"/>
          </ac:spMkLst>
        </pc:spChg>
        <pc:spChg chg="del">
          <ac:chgData name="Xu" userId="2ef8d03b0d59ea36" providerId="LiveId" clId="{0BD3D5CF-4D75-4F2D-818A-E983B02A9242}" dt="2020-07-27T04:56:20.141" v="1092" actId="22"/>
          <ac:spMkLst>
            <pc:docMk/>
            <pc:sldMk cId="2289604115" sldId="271"/>
            <ac:spMk id="4" creationId="{5585E80A-4BD5-4739-8DF9-EB4C57139FEF}"/>
          </ac:spMkLst>
        </pc:spChg>
        <pc:spChg chg="mod">
          <ac:chgData name="Xu" userId="2ef8d03b0d59ea36" providerId="LiveId" clId="{0BD3D5CF-4D75-4F2D-818A-E983B02A9242}" dt="2020-07-27T04:56:40.028" v="1095" actId="122"/>
          <ac:spMkLst>
            <pc:docMk/>
            <pc:sldMk cId="2289604115" sldId="271"/>
            <ac:spMk id="5" creationId="{C490ACB1-D07A-4806-B86F-53DA55067C14}"/>
          </ac:spMkLst>
        </pc:spChg>
        <pc:spChg chg="del">
          <ac:chgData name="Xu" userId="2ef8d03b0d59ea36" providerId="LiveId" clId="{0BD3D5CF-4D75-4F2D-818A-E983B02A9242}" dt="2020-07-27T04:56:33.129" v="1093" actId="22"/>
          <ac:spMkLst>
            <pc:docMk/>
            <pc:sldMk cId="2289604115" sldId="271"/>
            <ac:spMk id="6" creationId="{85F1C731-1C6D-4264-A7FF-65F30A1815A6}"/>
          </ac:spMkLst>
        </pc:spChg>
        <pc:picChg chg="add mod ord">
          <ac:chgData name="Xu" userId="2ef8d03b0d59ea36" providerId="LiveId" clId="{0BD3D5CF-4D75-4F2D-818A-E983B02A9242}" dt="2020-07-27T04:56:20.141" v="1092" actId="22"/>
          <ac:picMkLst>
            <pc:docMk/>
            <pc:sldMk cId="2289604115" sldId="271"/>
            <ac:picMk id="8" creationId="{8ED62B80-70EC-4921-A0A9-4D4DBF375957}"/>
          </ac:picMkLst>
        </pc:picChg>
        <pc:picChg chg="add mod ord">
          <ac:chgData name="Xu" userId="2ef8d03b0d59ea36" providerId="LiveId" clId="{0BD3D5CF-4D75-4F2D-818A-E983B02A9242}" dt="2020-07-27T04:56:33.129" v="1093" actId="22"/>
          <ac:picMkLst>
            <pc:docMk/>
            <pc:sldMk cId="2289604115" sldId="271"/>
            <ac:picMk id="10" creationId="{31CF71DB-7ECF-42A3-9ECB-380FEDA7A9D9}"/>
          </ac:picMkLst>
        </pc:picChg>
      </pc:sldChg>
      <pc:sldChg chg="del">
        <pc:chgData name="Xu" userId="2ef8d03b0d59ea36" providerId="LiveId" clId="{0BD3D5CF-4D75-4F2D-818A-E983B02A9242}" dt="2020-07-27T04:46:50.539" v="0" actId="47"/>
        <pc:sldMkLst>
          <pc:docMk/>
          <pc:sldMk cId="1451111282" sldId="272"/>
        </pc:sldMkLst>
      </pc:sldChg>
      <pc:sldChg chg="addSp delSp modSp new mod setBg">
        <pc:chgData name="Xu" userId="2ef8d03b0d59ea36" providerId="LiveId" clId="{0BD3D5CF-4D75-4F2D-818A-E983B02A9242}" dt="2020-07-27T04:59:12.277" v="1236" actId="1076"/>
        <pc:sldMkLst>
          <pc:docMk/>
          <pc:sldMk cId="2134633032" sldId="272"/>
        </pc:sldMkLst>
        <pc:spChg chg="mod">
          <ac:chgData name="Xu" userId="2ef8d03b0d59ea36" providerId="LiveId" clId="{0BD3D5CF-4D75-4F2D-818A-E983B02A9242}" dt="2020-07-27T04:58:59.072" v="1232"/>
          <ac:spMkLst>
            <pc:docMk/>
            <pc:sldMk cId="2134633032" sldId="272"/>
            <ac:spMk id="2" creationId="{421B2C2B-05F8-4167-A9FE-756B0D5F53C7}"/>
          </ac:spMkLst>
        </pc:spChg>
        <pc:spChg chg="del">
          <ac:chgData name="Xu" userId="2ef8d03b0d59ea36" providerId="LiveId" clId="{0BD3D5CF-4D75-4F2D-818A-E983B02A9242}" dt="2020-07-27T04:58:08.166" v="1135" actId="22"/>
          <ac:spMkLst>
            <pc:docMk/>
            <pc:sldMk cId="2134633032" sldId="272"/>
            <ac:spMk id="3" creationId="{B0A43827-C2E3-4756-B0B2-02CE898952F3}"/>
          </ac:spMkLst>
        </pc:spChg>
        <pc:spChg chg="add del">
          <ac:chgData name="Xu" userId="2ef8d03b0d59ea36" providerId="LiveId" clId="{0BD3D5CF-4D75-4F2D-818A-E983B02A9242}" dt="2020-07-27T04:58:18.428" v="1137" actId="26606"/>
          <ac:spMkLst>
            <pc:docMk/>
            <pc:sldMk cId="2134633032" sldId="272"/>
            <ac:spMk id="9" creationId="{1B56B772-EAD6-4070-9584-09F7944C9AA1}"/>
          </ac:spMkLst>
        </pc:spChg>
        <pc:picChg chg="add mod ord">
          <ac:chgData name="Xu" userId="2ef8d03b0d59ea36" providerId="LiveId" clId="{0BD3D5CF-4D75-4F2D-818A-E983B02A9242}" dt="2020-07-27T04:59:12.277" v="1236" actId="1076"/>
          <ac:picMkLst>
            <pc:docMk/>
            <pc:sldMk cId="2134633032" sldId="272"/>
            <ac:picMk id="5" creationId="{D868F976-176E-4D97-A9C9-8D69313E5C6B}"/>
          </ac:picMkLst>
        </pc:picChg>
      </pc:sldChg>
      <pc:sldChg chg="addSp delSp modSp new mod">
        <pc:chgData name="Xu" userId="2ef8d03b0d59ea36" providerId="LiveId" clId="{0BD3D5CF-4D75-4F2D-818A-E983B02A9242}" dt="2020-07-27T04:59:57.897" v="1364" actId="1076"/>
        <pc:sldMkLst>
          <pc:docMk/>
          <pc:sldMk cId="624956040" sldId="273"/>
        </pc:sldMkLst>
        <pc:spChg chg="mod">
          <ac:chgData name="Xu" userId="2ef8d03b0d59ea36" providerId="LiveId" clId="{0BD3D5CF-4D75-4F2D-818A-E983B02A9242}" dt="2020-07-27T04:59:35.969" v="1360"/>
          <ac:spMkLst>
            <pc:docMk/>
            <pc:sldMk cId="624956040" sldId="273"/>
            <ac:spMk id="2" creationId="{9E65BDEF-EEA0-4C1A-B616-C68E4C20956A}"/>
          </ac:spMkLst>
        </pc:spChg>
        <pc:spChg chg="del">
          <ac:chgData name="Xu" userId="2ef8d03b0d59ea36" providerId="LiveId" clId="{0BD3D5CF-4D75-4F2D-818A-E983B02A9242}" dt="2020-07-27T04:59:48.754" v="1361" actId="22"/>
          <ac:spMkLst>
            <pc:docMk/>
            <pc:sldMk cId="624956040" sldId="273"/>
            <ac:spMk id="3" creationId="{44D58FA3-192A-4071-A31E-24583D848354}"/>
          </ac:spMkLst>
        </pc:spChg>
        <pc:picChg chg="add mod ord">
          <ac:chgData name="Xu" userId="2ef8d03b0d59ea36" providerId="LiveId" clId="{0BD3D5CF-4D75-4F2D-818A-E983B02A9242}" dt="2020-07-27T04:59:57.897" v="1364" actId="1076"/>
          <ac:picMkLst>
            <pc:docMk/>
            <pc:sldMk cId="624956040" sldId="273"/>
            <ac:picMk id="5" creationId="{E9C5A9D8-707C-44EC-B29A-F6B5FBDAD81B}"/>
          </ac:picMkLst>
        </pc:picChg>
      </pc:sldChg>
      <pc:sldChg chg="del">
        <pc:chgData name="Xu" userId="2ef8d03b0d59ea36" providerId="LiveId" clId="{0BD3D5CF-4D75-4F2D-818A-E983B02A9242}" dt="2020-07-27T04:46:50.539" v="0" actId="47"/>
        <pc:sldMkLst>
          <pc:docMk/>
          <pc:sldMk cId="1702696122" sldId="273"/>
        </pc:sldMkLst>
      </pc:sldChg>
      <pc:sldChg chg="addSp delSp modSp new mod setBg">
        <pc:chgData name="Xu" userId="2ef8d03b0d59ea36" providerId="LiveId" clId="{0BD3D5CF-4D75-4F2D-818A-E983B02A9242}" dt="2020-07-27T05:04:00.832" v="1762" actId="13926"/>
        <pc:sldMkLst>
          <pc:docMk/>
          <pc:sldMk cId="1451830035" sldId="274"/>
        </pc:sldMkLst>
        <pc:spChg chg="mod">
          <ac:chgData name="Xu" userId="2ef8d03b0d59ea36" providerId="LiveId" clId="{0BD3D5CF-4D75-4F2D-818A-E983B02A9242}" dt="2020-07-27T05:02:14.072" v="1479" actId="26606"/>
          <ac:spMkLst>
            <pc:docMk/>
            <pc:sldMk cId="1451830035" sldId="274"/>
            <ac:spMk id="2" creationId="{1F5080A6-F5EE-4134-9F63-760A4132C6AB}"/>
          </ac:spMkLst>
        </pc:spChg>
        <pc:spChg chg="del">
          <ac:chgData name="Xu" userId="2ef8d03b0d59ea36" providerId="LiveId" clId="{0BD3D5CF-4D75-4F2D-818A-E983B02A9242}" dt="2020-07-27T05:01:33.149" v="1389" actId="22"/>
          <ac:spMkLst>
            <pc:docMk/>
            <pc:sldMk cId="1451830035" sldId="274"/>
            <ac:spMk id="3" creationId="{03BA141B-FA0B-44B9-9415-C6D53AEA3EF8}"/>
          </ac:spMkLst>
        </pc:spChg>
        <pc:spChg chg="add mod">
          <ac:chgData name="Xu" userId="2ef8d03b0d59ea36" providerId="LiveId" clId="{0BD3D5CF-4D75-4F2D-818A-E983B02A9242}" dt="2020-07-27T05:04:00.832" v="1762" actId="13926"/>
          <ac:spMkLst>
            <pc:docMk/>
            <pc:sldMk cId="1451830035" sldId="274"/>
            <ac:spMk id="9" creationId="{CEB6F57C-E9C0-4FD3-8CD2-95166B869D71}"/>
          </ac:spMkLst>
        </pc:spChg>
        <pc:spChg chg="add del">
          <ac:chgData name="Xu" userId="2ef8d03b0d59ea36" providerId="LiveId" clId="{0BD3D5CF-4D75-4F2D-818A-E983B02A9242}" dt="2020-07-27T05:02:14.072" v="1479" actId="26606"/>
          <ac:spMkLst>
            <pc:docMk/>
            <pc:sldMk cId="1451830035" sldId="274"/>
            <ac:spMk id="12" creationId="{1395ACAC-577D-4FAD-955D-280C3D104ADF}"/>
          </ac:spMkLst>
        </pc:spChg>
        <pc:spChg chg="add del">
          <ac:chgData name="Xu" userId="2ef8d03b0d59ea36" providerId="LiveId" clId="{0BD3D5CF-4D75-4F2D-818A-E983B02A9242}" dt="2020-07-27T05:02:14.072" v="1479" actId="26606"/>
          <ac:spMkLst>
            <pc:docMk/>
            <pc:sldMk cId="1451830035" sldId="274"/>
            <ac:spMk id="16" creationId="{0AB11C2E-6CA2-4822-BF14-C1C9A6BC6CAA}"/>
          </ac:spMkLst>
        </pc:spChg>
        <pc:spChg chg="add del">
          <ac:chgData name="Xu" userId="2ef8d03b0d59ea36" providerId="LiveId" clId="{0BD3D5CF-4D75-4F2D-818A-E983B02A9242}" dt="2020-07-27T05:02:14.072" v="1479" actId="26606"/>
          <ac:spMkLst>
            <pc:docMk/>
            <pc:sldMk cId="1451830035" sldId="274"/>
            <ac:spMk id="18" creationId="{38B3A2B2-7BBB-4E52-8C30-BE2A6F346B37}"/>
          </ac:spMkLst>
        </pc:spChg>
        <pc:spChg chg="add del">
          <ac:chgData name="Xu" userId="2ef8d03b0d59ea36" providerId="LiveId" clId="{0BD3D5CF-4D75-4F2D-818A-E983B02A9242}" dt="2020-07-27T05:02:14.072" v="1479" actId="26606"/>
          <ac:spMkLst>
            <pc:docMk/>
            <pc:sldMk cId="1451830035" sldId="274"/>
            <ac:spMk id="22" creationId="{09D6A950-3339-40EB-8972-64F44542D3FF}"/>
          </ac:spMkLst>
        </pc:spChg>
        <pc:spChg chg="add">
          <ac:chgData name="Xu" userId="2ef8d03b0d59ea36" providerId="LiveId" clId="{0BD3D5CF-4D75-4F2D-818A-E983B02A9242}" dt="2020-07-27T05:02:14.072" v="1479" actId="26606"/>
          <ac:spMkLst>
            <pc:docMk/>
            <pc:sldMk cId="1451830035" sldId="274"/>
            <ac:spMk id="27" creationId="{A1698906-F123-49CB-B633-247AC48701BD}"/>
          </ac:spMkLst>
        </pc:spChg>
        <pc:spChg chg="add">
          <ac:chgData name="Xu" userId="2ef8d03b0d59ea36" providerId="LiveId" clId="{0BD3D5CF-4D75-4F2D-818A-E983B02A9242}" dt="2020-07-27T05:02:14.072" v="1479" actId="26606"/>
          <ac:spMkLst>
            <pc:docMk/>
            <pc:sldMk cId="1451830035" sldId="274"/>
            <ac:spMk id="31" creationId="{5D86D9DA-31E3-48ED-9F77-2D8B649BD4E0}"/>
          </ac:spMkLst>
        </pc:spChg>
        <pc:spChg chg="add">
          <ac:chgData name="Xu" userId="2ef8d03b0d59ea36" providerId="LiveId" clId="{0BD3D5CF-4D75-4F2D-818A-E983B02A9242}" dt="2020-07-27T05:02:14.072" v="1479" actId="26606"/>
          <ac:spMkLst>
            <pc:docMk/>
            <pc:sldMk cId="1451830035" sldId="274"/>
            <ac:spMk id="33" creationId="{04C6B320-AA89-4C19-89F7-71D46B26BA6B}"/>
          </ac:spMkLst>
        </pc:spChg>
        <pc:spChg chg="add">
          <ac:chgData name="Xu" userId="2ef8d03b0d59ea36" providerId="LiveId" clId="{0BD3D5CF-4D75-4F2D-818A-E983B02A9242}" dt="2020-07-27T05:02:14.072" v="1479" actId="26606"/>
          <ac:spMkLst>
            <pc:docMk/>
            <pc:sldMk cId="1451830035" sldId="274"/>
            <ac:spMk id="37" creationId="{645EE119-0AC6-45BA-AE5E-A86AFE1C74C0}"/>
          </ac:spMkLst>
        </pc:spChg>
        <pc:picChg chg="add mod ord">
          <ac:chgData name="Xu" userId="2ef8d03b0d59ea36" providerId="LiveId" clId="{0BD3D5CF-4D75-4F2D-818A-E983B02A9242}" dt="2020-07-27T05:02:14.072" v="1479" actId="26606"/>
          <ac:picMkLst>
            <pc:docMk/>
            <pc:sldMk cId="1451830035" sldId="274"/>
            <ac:picMk id="5" creationId="{655230B3-5ADF-451E-B8BA-DCCA0253C337}"/>
          </ac:picMkLst>
        </pc:picChg>
        <pc:picChg chg="add del">
          <ac:chgData name="Xu" userId="2ef8d03b0d59ea36" providerId="LiveId" clId="{0BD3D5CF-4D75-4F2D-818A-E983B02A9242}" dt="2020-07-27T05:02:14.072" v="1479" actId="26606"/>
          <ac:picMkLst>
            <pc:docMk/>
            <pc:sldMk cId="1451830035" sldId="274"/>
            <ac:picMk id="14" creationId="{E228037F-2EF2-4A1A-8D1D-D08F2C98AD63}"/>
          </ac:picMkLst>
        </pc:picChg>
        <pc:picChg chg="add del">
          <ac:chgData name="Xu" userId="2ef8d03b0d59ea36" providerId="LiveId" clId="{0BD3D5CF-4D75-4F2D-818A-E983B02A9242}" dt="2020-07-27T05:02:14.072" v="1479" actId="26606"/>
          <ac:picMkLst>
            <pc:docMk/>
            <pc:sldMk cId="1451830035" sldId="274"/>
            <ac:picMk id="20" creationId="{FFF756FE-278B-4106-BB2E-DB87CF02DFB5}"/>
          </ac:picMkLst>
        </pc:picChg>
        <pc:picChg chg="add">
          <ac:chgData name="Xu" userId="2ef8d03b0d59ea36" providerId="LiveId" clId="{0BD3D5CF-4D75-4F2D-818A-E983B02A9242}" dt="2020-07-27T05:02:14.072" v="1479" actId="26606"/>
          <ac:picMkLst>
            <pc:docMk/>
            <pc:sldMk cId="1451830035" sldId="274"/>
            <ac:picMk id="29" creationId="{12AFB628-1D2A-4F5A-8E9E-2C8E917B59E8}"/>
          </ac:picMkLst>
        </pc:picChg>
        <pc:picChg chg="add">
          <ac:chgData name="Xu" userId="2ef8d03b0d59ea36" providerId="LiveId" clId="{0BD3D5CF-4D75-4F2D-818A-E983B02A9242}" dt="2020-07-27T05:02:14.072" v="1479" actId="26606"/>
          <ac:picMkLst>
            <pc:docMk/>
            <pc:sldMk cId="1451830035" sldId="274"/>
            <ac:picMk id="35" creationId="{4AC1383A-2DFB-422E-8FB2-1CABD96DDF9B}"/>
          </ac:picMkLst>
        </pc:picChg>
      </pc:sldChg>
      <pc:sldChg chg="del">
        <pc:chgData name="Xu" userId="2ef8d03b0d59ea36" providerId="LiveId" clId="{0BD3D5CF-4D75-4F2D-818A-E983B02A9242}" dt="2020-07-27T04:46:50.539" v="0" actId="47"/>
        <pc:sldMkLst>
          <pc:docMk/>
          <pc:sldMk cId="3386320862" sldId="274"/>
        </pc:sldMkLst>
      </pc:sldChg>
      <pc:sldChg chg="addSp delSp modSp new mod setBg">
        <pc:chgData name="Xu" userId="2ef8d03b0d59ea36" providerId="LiveId" clId="{0BD3D5CF-4D75-4F2D-818A-E983B02A9242}" dt="2020-07-27T05:09:44.883" v="2370"/>
        <pc:sldMkLst>
          <pc:docMk/>
          <pc:sldMk cId="746591174" sldId="275"/>
        </pc:sldMkLst>
        <pc:spChg chg="mod">
          <ac:chgData name="Xu" userId="2ef8d03b0d59ea36" providerId="LiveId" clId="{0BD3D5CF-4D75-4F2D-818A-E983B02A9242}" dt="2020-07-27T05:09:44.883" v="2370"/>
          <ac:spMkLst>
            <pc:docMk/>
            <pc:sldMk cId="746591174" sldId="275"/>
            <ac:spMk id="2" creationId="{4F4552E2-6CF1-48A7-AE69-FC665F6A6E64}"/>
          </ac:spMkLst>
        </pc:spChg>
        <pc:spChg chg="del">
          <ac:chgData name="Xu" userId="2ef8d03b0d59ea36" providerId="LiveId" clId="{0BD3D5CF-4D75-4F2D-818A-E983B02A9242}" dt="2020-07-27T05:06:44.303" v="1972" actId="22"/>
          <ac:spMkLst>
            <pc:docMk/>
            <pc:sldMk cId="746591174" sldId="275"/>
            <ac:spMk id="3" creationId="{75383375-5053-4F64-B452-DC9C13760EF4}"/>
          </ac:spMkLst>
        </pc:spChg>
        <pc:spChg chg="mod">
          <ac:chgData name="Xu" userId="2ef8d03b0d59ea36" providerId="LiveId" clId="{0BD3D5CF-4D75-4F2D-818A-E983B02A9242}" dt="2020-07-27T05:09:17.619" v="2341"/>
          <ac:spMkLst>
            <pc:docMk/>
            <pc:sldMk cId="746591174" sldId="275"/>
            <ac:spMk id="4" creationId="{EBED0D51-A98D-4DBF-B548-ADE28D047083}"/>
          </ac:spMkLst>
        </pc:spChg>
        <pc:spChg chg="add del">
          <ac:chgData name="Xu" userId="2ef8d03b0d59ea36" providerId="LiveId" clId="{0BD3D5CF-4D75-4F2D-818A-E983B02A9242}" dt="2020-07-27T05:06:48.959" v="1974" actId="26606"/>
          <ac:spMkLst>
            <pc:docMk/>
            <pc:sldMk cId="746591174" sldId="275"/>
            <ac:spMk id="17" creationId="{D1ECADA1-6568-4D5A-A631-CFD8768936FC}"/>
          </ac:spMkLst>
        </pc:spChg>
        <pc:spChg chg="add del">
          <ac:chgData name="Xu" userId="2ef8d03b0d59ea36" providerId="LiveId" clId="{0BD3D5CF-4D75-4F2D-818A-E983B02A9242}" dt="2020-07-27T05:06:48.959" v="1974" actId="26606"/>
          <ac:spMkLst>
            <pc:docMk/>
            <pc:sldMk cId="746591174" sldId="275"/>
            <ac:spMk id="19" creationId="{681D3C41-CC87-4DF9-A716-CDF0E23D21B0}"/>
          </ac:spMkLst>
        </pc:spChg>
        <pc:spChg chg="add del">
          <ac:chgData name="Xu" userId="2ef8d03b0d59ea36" providerId="LiveId" clId="{0BD3D5CF-4D75-4F2D-818A-E983B02A9242}" dt="2020-07-27T05:06:48.959" v="1974" actId="26606"/>
          <ac:spMkLst>
            <pc:docMk/>
            <pc:sldMk cId="746591174" sldId="275"/>
            <ac:spMk id="21" creationId="{1395ACAC-577D-4FAD-955D-280C3D104ADF}"/>
          </ac:spMkLst>
        </pc:spChg>
        <pc:spChg chg="add del">
          <ac:chgData name="Xu" userId="2ef8d03b0d59ea36" providerId="LiveId" clId="{0BD3D5CF-4D75-4F2D-818A-E983B02A9242}" dt="2020-07-27T05:06:48.959" v="1974" actId="26606"/>
          <ac:spMkLst>
            <pc:docMk/>
            <pc:sldMk cId="746591174" sldId="275"/>
            <ac:spMk id="25" creationId="{0AB11C2E-6CA2-4822-BF14-C1C9A6BC6CAA}"/>
          </ac:spMkLst>
        </pc:spChg>
        <pc:spChg chg="add del">
          <ac:chgData name="Xu" userId="2ef8d03b0d59ea36" providerId="LiveId" clId="{0BD3D5CF-4D75-4F2D-818A-E983B02A9242}" dt="2020-07-27T05:06:48.959" v="1974" actId="26606"/>
          <ac:spMkLst>
            <pc:docMk/>
            <pc:sldMk cId="746591174" sldId="275"/>
            <ac:spMk id="27" creationId="{38B3A2B2-7BBB-4E52-8C30-BE2A6F346B37}"/>
          </ac:spMkLst>
        </pc:spChg>
        <pc:spChg chg="add del">
          <ac:chgData name="Xu" userId="2ef8d03b0d59ea36" providerId="LiveId" clId="{0BD3D5CF-4D75-4F2D-818A-E983B02A9242}" dt="2020-07-27T05:06:48.959" v="1974" actId="26606"/>
          <ac:spMkLst>
            <pc:docMk/>
            <pc:sldMk cId="746591174" sldId="275"/>
            <ac:spMk id="31" creationId="{09D6A950-3339-40EB-8972-64F44542D3FF}"/>
          </ac:spMkLst>
        </pc:spChg>
        <pc:spChg chg="add">
          <ac:chgData name="Xu" userId="2ef8d03b0d59ea36" providerId="LiveId" clId="{0BD3D5CF-4D75-4F2D-818A-E983B02A9242}" dt="2020-07-27T05:06:48.990" v="1975" actId="26606"/>
          <ac:spMkLst>
            <pc:docMk/>
            <pc:sldMk cId="746591174" sldId="275"/>
            <ac:spMk id="36" creationId="{D1ECADA1-6568-4D5A-A631-CFD8768936FC}"/>
          </ac:spMkLst>
        </pc:spChg>
        <pc:spChg chg="add">
          <ac:chgData name="Xu" userId="2ef8d03b0d59ea36" providerId="LiveId" clId="{0BD3D5CF-4D75-4F2D-818A-E983B02A9242}" dt="2020-07-27T05:06:48.990" v="1975" actId="26606"/>
          <ac:spMkLst>
            <pc:docMk/>
            <pc:sldMk cId="746591174" sldId="275"/>
            <ac:spMk id="37" creationId="{681D3C41-CC87-4DF9-A716-CDF0E23D21B0}"/>
          </ac:spMkLst>
        </pc:spChg>
        <pc:spChg chg="add">
          <ac:chgData name="Xu" userId="2ef8d03b0d59ea36" providerId="LiveId" clId="{0BD3D5CF-4D75-4F2D-818A-E983B02A9242}" dt="2020-07-27T05:06:48.990" v="1975" actId="26606"/>
          <ac:spMkLst>
            <pc:docMk/>
            <pc:sldMk cId="746591174" sldId="275"/>
            <ac:spMk id="38" creationId="{A1698906-F123-49CB-B633-247AC48701BD}"/>
          </ac:spMkLst>
        </pc:spChg>
        <pc:spChg chg="add">
          <ac:chgData name="Xu" userId="2ef8d03b0d59ea36" providerId="LiveId" clId="{0BD3D5CF-4D75-4F2D-818A-E983B02A9242}" dt="2020-07-27T05:06:48.990" v="1975" actId="26606"/>
          <ac:spMkLst>
            <pc:docMk/>
            <pc:sldMk cId="746591174" sldId="275"/>
            <ac:spMk id="40" creationId="{5D86D9DA-31E3-48ED-9F77-2D8B649BD4E0}"/>
          </ac:spMkLst>
        </pc:spChg>
        <pc:spChg chg="add">
          <ac:chgData name="Xu" userId="2ef8d03b0d59ea36" providerId="LiveId" clId="{0BD3D5CF-4D75-4F2D-818A-E983B02A9242}" dt="2020-07-27T05:06:48.990" v="1975" actId="26606"/>
          <ac:spMkLst>
            <pc:docMk/>
            <pc:sldMk cId="746591174" sldId="275"/>
            <ac:spMk id="41" creationId="{04C6B320-AA89-4C19-89F7-71D46B26BA6B}"/>
          </ac:spMkLst>
        </pc:spChg>
        <pc:spChg chg="add">
          <ac:chgData name="Xu" userId="2ef8d03b0d59ea36" providerId="LiveId" clId="{0BD3D5CF-4D75-4F2D-818A-E983B02A9242}" dt="2020-07-27T05:06:48.990" v="1975" actId="26606"/>
          <ac:spMkLst>
            <pc:docMk/>
            <pc:sldMk cId="746591174" sldId="275"/>
            <ac:spMk id="43" creationId="{645EE119-0AC6-45BA-AE5E-A86AFE1C74C0}"/>
          </ac:spMkLst>
        </pc:spChg>
        <pc:picChg chg="add mod ord">
          <ac:chgData name="Xu" userId="2ef8d03b0d59ea36" providerId="LiveId" clId="{0BD3D5CF-4D75-4F2D-818A-E983B02A9242}" dt="2020-07-27T05:06:48.990" v="1975" actId="26606"/>
          <ac:picMkLst>
            <pc:docMk/>
            <pc:sldMk cId="746591174" sldId="275"/>
            <ac:picMk id="6" creationId="{B1FB8F67-A774-4C48-B046-C1DA70FEAB82}"/>
          </ac:picMkLst>
        </pc:picChg>
        <pc:picChg chg="add del">
          <ac:chgData name="Xu" userId="2ef8d03b0d59ea36" providerId="LiveId" clId="{0BD3D5CF-4D75-4F2D-818A-E983B02A9242}" dt="2020-07-27T05:06:48.959" v="1974" actId="26606"/>
          <ac:picMkLst>
            <pc:docMk/>
            <pc:sldMk cId="746591174" sldId="275"/>
            <ac:picMk id="11" creationId="{9B9C2B48-3899-4B1D-B526-C35DFD16BC01}"/>
          </ac:picMkLst>
        </pc:picChg>
        <pc:picChg chg="add del">
          <ac:chgData name="Xu" userId="2ef8d03b0d59ea36" providerId="LiveId" clId="{0BD3D5CF-4D75-4F2D-818A-E983B02A9242}" dt="2020-07-27T05:06:48.959" v="1974" actId="26606"/>
          <ac:picMkLst>
            <pc:docMk/>
            <pc:sldMk cId="746591174" sldId="275"/>
            <ac:picMk id="13" creationId="{7B1BCBEC-C5E7-469F-92CF-05506BB6E22D}"/>
          </ac:picMkLst>
        </pc:picChg>
        <pc:picChg chg="add del">
          <ac:chgData name="Xu" userId="2ef8d03b0d59ea36" providerId="LiveId" clId="{0BD3D5CF-4D75-4F2D-818A-E983B02A9242}" dt="2020-07-27T05:06:48.959" v="1974" actId="26606"/>
          <ac:picMkLst>
            <pc:docMk/>
            <pc:sldMk cId="746591174" sldId="275"/>
            <ac:picMk id="15" creationId="{2A078177-9A72-44C2-BDC1-C1F346162BF8}"/>
          </ac:picMkLst>
        </pc:picChg>
        <pc:picChg chg="add del">
          <ac:chgData name="Xu" userId="2ef8d03b0d59ea36" providerId="LiveId" clId="{0BD3D5CF-4D75-4F2D-818A-E983B02A9242}" dt="2020-07-27T05:06:48.959" v="1974" actId="26606"/>
          <ac:picMkLst>
            <pc:docMk/>
            <pc:sldMk cId="746591174" sldId="275"/>
            <ac:picMk id="23" creationId="{E228037F-2EF2-4A1A-8D1D-D08F2C98AD63}"/>
          </ac:picMkLst>
        </pc:picChg>
        <pc:picChg chg="add del">
          <ac:chgData name="Xu" userId="2ef8d03b0d59ea36" providerId="LiveId" clId="{0BD3D5CF-4D75-4F2D-818A-E983B02A9242}" dt="2020-07-27T05:06:48.959" v="1974" actId="26606"/>
          <ac:picMkLst>
            <pc:docMk/>
            <pc:sldMk cId="746591174" sldId="275"/>
            <ac:picMk id="29" creationId="{FFF756FE-278B-4106-BB2E-DB87CF02DFB5}"/>
          </ac:picMkLst>
        </pc:picChg>
        <pc:picChg chg="add">
          <ac:chgData name="Xu" userId="2ef8d03b0d59ea36" providerId="LiveId" clId="{0BD3D5CF-4D75-4F2D-818A-E983B02A9242}" dt="2020-07-27T05:06:48.990" v="1975" actId="26606"/>
          <ac:picMkLst>
            <pc:docMk/>
            <pc:sldMk cId="746591174" sldId="275"/>
            <ac:picMk id="33" creationId="{9B9C2B48-3899-4B1D-B526-C35DFD16BC01}"/>
          </ac:picMkLst>
        </pc:picChg>
        <pc:picChg chg="add">
          <ac:chgData name="Xu" userId="2ef8d03b0d59ea36" providerId="LiveId" clId="{0BD3D5CF-4D75-4F2D-818A-E983B02A9242}" dt="2020-07-27T05:06:48.990" v="1975" actId="26606"/>
          <ac:picMkLst>
            <pc:docMk/>
            <pc:sldMk cId="746591174" sldId="275"/>
            <ac:picMk id="34" creationId="{7B1BCBEC-C5E7-469F-92CF-05506BB6E22D}"/>
          </ac:picMkLst>
        </pc:picChg>
        <pc:picChg chg="add">
          <ac:chgData name="Xu" userId="2ef8d03b0d59ea36" providerId="LiveId" clId="{0BD3D5CF-4D75-4F2D-818A-E983B02A9242}" dt="2020-07-27T05:06:48.990" v="1975" actId="26606"/>
          <ac:picMkLst>
            <pc:docMk/>
            <pc:sldMk cId="746591174" sldId="275"/>
            <ac:picMk id="35" creationId="{2A078177-9A72-44C2-BDC1-C1F346162BF8}"/>
          </ac:picMkLst>
        </pc:picChg>
        <pc:picChg chg="add">
          <ac:chgData name="Xu" userId="2ef8d03b0d59ea36" providerId="LiveId" clId="{0BD3D5CF-4D75-4F2D-818A-E983B02A9242}" dt="2020-07-27T05:06:48.990" v="1975" actId="26606"/>
          <ac:picMkLst>
            <pc:docMk/>
            <pc:sldMk cId="746591174" sldId="275"/>
            <ac:picMk id="39" creationId="{12AFB628-1D2A-4F5A-8E9E-2C8E917B59E8}"/>
          </ac:picMkLst>
        </pc:picChg>
        <pc:picChg chg="add">
          <ac:chgData name="Xu" userId="2ef8d03b0d59ea36" providerId="LiveId" clId="{0BD3D5CF-4D75-4F2D-818A-E983B02A9242}" dt="2020-07-27T05:06:48.990" v="1975" actId="26606"/>
          <ac:picMkLst>
            <pc:docMk/>
            <pc:sldMk cId="746591174" sldId="275"/>
            <ac:picMk id="42" creationId="{4AC1383A-2DFB-422E-8FB2-1CABD96DDF9B}"/>
          </ac:picMkLst>
        </pc:picChg>
      </pc:sldChg>
      <pc:sldChg chg="del">
        <pc:chgData name="Xu" userId="2ef8d03b0d59ea36" providerId="LiveId" clId="{0BD3D5CF-4D75-4F2D-818A-E983B02A9242}" dt="2020-07-27T04:46:50.539" v="0" actId="47"/>
        <pc:sldMkLst>
          <pc:docMk/>
          <pc:sldMk cId="848581131" sldId="275"/>
        </pc:sldMkLst>
      </pc:sldChg>
      <pc:sldChg chg="new del">
        <pc:chgData name="Xu" userId="2ef8d03b0d59ea36" providerId="LiveId" clId="{0BD3D5CF-4D75-4F2D-818A-E983B02A9242}" dt="2020-07-27T05:06:29.645" v="1970" actId="680"/>
        <pc:sldMkLst>
          <pc:docMk/>
          <pc:sldMk cId="976416836" sldId="275"/>
        </pc:sldMkLst>
      </pc:sldChg>
    </pc:docChg>
  </pc:docChgLst>
  <pc:docChgLst>
    <pc:chgData name="Yang Xu" userId="2ef8d03b0d59ea36" providerId="LiveId" clId="{C7B4045D-2B85-4D0D-B106-EE08FF903C13}"/>
    <pc:docChg chg="undo redo custSel addSld delSld modSld sldOrd">
      <pc:chgData name="Yang Xu" userId="2ef8d03b0d59ea36" providerId="LiveId" clId="{C7B4045D-2B85-4D0D-B106-EE08FF903C13}" dt="2020-08-06T12:20:41.219" v="3198" actId="20577"/>
      <pc:docMkLst>
        <pc:docMk/>
      </pc:docMkLst>
      <pc:sldChg chg="addSp modSp new mod ord">
        <pc:chgData name="Yang Xu" userId="2ef8d03b0d59ea36" providerId="LiveId" clId="{C7B4045D-2B85-4D0D-B106-EE08FF903C13}" dt="2020-08-06T11:36:07.694" v="177" actId="20577"/>
        <pc:sldMkLst>
          <pc:docMk/>
          <pc:sldMk cId="723824824" sldId="268"/>
        </pc:sldMkLst>
        <pc:spChg chg="mod">
          <ac:chgData name="Yang Xu" userId="2ef8d03b0d59ea36" providerId="LiveId" clId="{C7B4045D-2B85-4D0D-B106-EE08FF903C13}" dt="2020-08-06T11:33:59.738" v="31" actId="20577"/>
          <ac:spMkLst>
            <pc:docMk/>
            <pc:sldMk cId="723824824" sldId="268"/>
            <ac:spMk id="2" creationId="{A78AA98A-323D-443F-AB4D-3FAB6E2B9A85}"/>
          </ac:spMkLst>
        </pc:spChg>
        <pc:spChg chg="mod">
          <ac:chgData name="Yang Xu" userId="2ef8d03b0d59ea36" providerId="LiveId" clId="{C7B4045D-2B85-4D0D-B106-EE08FF903C13}" dt="2020-08-06T11:36:07.694" v="177" actId="20577"/>
          <ac:spMkLst>
            <pc:docMk/>
            <pc:sldMk cId="723824824" sldId="268"/>
            <ac:spMk id="3" creationId="{6C1B718E-6A87-405F-AC1D-EC02B56DEB7C}"/>
          </ac:spMkLst>
        </pc:spChg>
        <pc:picChg chg="add mod">
          <ac:chgData name="Yang Xu" userId="2ef8d03b0d59ea36" providerId="LiveId" clId="{C7B4045D-2B85-4D0D-B106-EE08FF903C13}" dt="2020-08-06T11:34:55.485" v="90" actId="1076"/>
          <ac:picMkLst>
            <pc:docMk/>
            <pc:sldMk cId="723824824" sldId="268"/>
            <ac:picMk id="4" creationId="{EE9B98ED-A6BB-4D8F-941B-BCA61B7ABA95}"/>
          </ac:picMkLst>
        </pc:picChg>
        <pc:picChg chg="add mod">
          <ac:chgData name="Yang Xu" userId="2ef8d03b0d59ea36" providerId="LiveId" clId="{C7B4045D-2B85-4D0D-B106-EE08FF903C13}" dt="2020-08-06T11:36:02.734" v="158" actId="14100"/>
          <ac:picMkLst>
            <pc:docMk/>
            <pc:sldMk cId="723824824" sldId="268"/>
            <ac:picMk id="5" creationId="{3673BD24-BCB4-4D02-9469-C5830B291715}"/>
          </ac:picMkLst>
        </pc:picChg>
      </pc:sldChg>
      <pc:sldChg chg="new del">
        <pc:chgData name="Yang Xu" userId="2ef8d03b0d59ea36" providerId="LiveId" clId="{C7B4045D-2B85-4D0D-B106-EE08FF903C13}" dt="2020-08-06T11:33:49.931" v="1" actId="47"/>
        <pc:sldMkLst>
          <pc:docMk/>
          <pc:sldMk cId="2443932749" sldId="268"/>
        </pc:sldMkLst>
      </pc:sldChg>
      <pc:sldChg chg="addSp modSp new mod">
        <pc:chgData name="Yang Xu" userId="2ef8d03b0d59ea36" providerId="LiveId" clId="{C7B4045D-2B85-4D0D-B106-EE08FF903C13}" dt="2020-08-06T11:37:45.797" v="260" actId="1076"/>
        <pc:sldMkLst>
          <pc:docMk/>
          <pc:sldMk cId="3854901165" sldId="269"/>
        </pc:sldMkLst>
        <pc:spChg chg="mod">
          <ac:chgData name="Yang Xu" userId="2ef8d03b0d59ea36" providerId="LiveId" clId="{C7B4045D-2B85-4D0D-B106-EE08FF903C13}" dt="2020-08-06T11:37:11" v="208" actId="20577"/>
          <ac:spMkLst>
            <pc:docMk/>
            <pc:sldMk cId="3854901165" sldId="269"/>
            <ac:spMk id="2" creationId="{DDB12908-88D2-4176-AAFD-25127E538B01}"/>
          </ac:spMkLst>
        </pc:spChg>
        <pc:spChg chg="mod">
          <ac:chgData name="Yang Xu" userId="2ef8d03b0d59ea36" providerId="LiveId" clId="{C7B4045D-2B85-4D0D-B106-EE08FF903C13}" dt="2020-08-06T11:37:29.048" v="257" actId="20577"/>
          <ac:spMkLst>
            <pc:docMk/>
            <pc:sldMk cId="3854901165" sldId="269"/>
            <ac:spMk id="3" creationId="{DA2312E1-97F5-4E38-A05B-2CE61B9EAF67}"/>
          </ac:spMkLst>
        </pc:spChg>
        <pc:picChg chg="add mod">
          <ac:chgData name="Yang Xu" userId="2ef8d03b0d59ea36" providerId="LiveId" clId="{C7B4045D-2B85-4D0D-B106-EE08FF903C13}" dt="2020-08-06T11:37:45.797" v="260" actId="1076"/>
          <ac:picMkLst>
            <pc:docMk/>
            <pc:sldMk cId="3854901165" sldId="269"/>
            <ac:picMk id="4" creationId="{E112DC8D-2216-49F7-AD1F-A6039A19AF4F}"/>
          </ac:picMkLst>
        </pc:picChg>
      </pc:sldChg>
      <pc:sldChg chg="modSp new mod">
        <pc:chgData name="Yang Xu" userId="2ef8d03b0d59ea36" providerId="LiveId" clId="{C7B4045D-2B85-4D0D-B106-EE08FF903C13}" dt="2020-08-06T11:38:27.733" v="324" actId="20577"/>
        <pc:sldMkLst>
          <pc:docMk/>
          <pc:sldMk cId="2110699650" sldId="270"/>
        </pc:sldMkLst>
        <pc:spChg chg="mod">
          <ac:chgData name="Yang Xu" userId="2ef8d03b0d59ea36" providerId="LiveId" clId="{C7B4045D-2B85-4D0D-B106-EE08FF903C13}" dt="2020-08-06T11:38:14.887" v="271" actId="20577"/>
          <ac:spMkLst>
            <pc:docMk/>
            <pc:sldMk cId="2110699650" sldId="270"/>
            <ac:spMk id="2" creationId="{248E4231-D572-418B-A455-64318084CB6A}"/>
          </ac:spMkLst>
        </pc:spChg>
        <pc:spChg chg="mod">
          <ac:chgData name="Yang Xu" userId="2ef8d03b0d59ea36" providerId="LiveId" clId="{C7B4045D-2B85-4D0D-B106-EE08FF903C13}" dt="2020-08-06T11:38:27.733" v="324" actId="20577"/>
          <ac:spMkLst>
            <pc:docMk/>
            <pc:sldMk cId="2110699650" sldId="270"/>
            <ac:spMk id="3" creationId="{F5617E46-68DA-4F34-BAF5-945D85EAE97B}"/>
          </ac:spMkLst>
        </pc:spChg>
      </pc:sldChg>
      <pc:sldChg chg="addSp modSp new mod">
        <pc:chgData name="Yang Xu" userId="2ef8d03b0d59ea36" providerId="LiveId" clId="{C7B4045D-2B85-4D0D-B106-EE08FF903C13}" dt="2020-08-06T11:40:14.583" v="518" actId="1076"/>
        <pc:sldMkLst>
          <pc:docMk/>
          <pc:sldMk cId="1045919510" sldId="271"/>
        </pc:sldMkLst>
        <pc:spChg chg="mod">
          <ac:chgData name="Yang Xu" userId="2ef8d03b0d59ea36" providerId="LiveId" clId="{C7B4045D-2B85-4D0D-B106-EE08FF903C13}" dt="2020-08-06T11:38:57.865" v="376" actId="20577"/>
          <ac:spMkLst>
            <pc:docMk/>
            <pc:sldMk cId="1045919510" sldId="271"/>
            <ac:spMk id="2" creationId="{121DFD2E-B35E-4ADF-A77A-F749E5E3A86E}"/>
          </ac:spMkLst>
        </pc:spChg>
        <pc:spChg chg="mod">
          <ac:chgData name="Yang Xu" userId="2ef8d03b0d59ea36" providerId="LiveId" clId="{C7B4045D-2B85-4D0D-B106-EE08FF903C13}" dt="2020-08-06T11:40:00.059" v="513" actId="20577"/>
          <ac:spMkLst>
            <pc:docMk/>
            <pc:sldMk cId="1045919510" sldId="271"/>
            <ac:spMk id="3" creationId="{7B93F95B-32E6-4FA5-84A4-8F04DAB45CBA}"/>
          </ac:spMkLst>
        </pc:spChg>
        <pc:picChg chg="add mod">
          <ac:chgData name="Yang Xu" userId="2ef8d03b0d59ea36" providerId="LiveId" clId="{C7B4045D-2B85-4D0D-B106-EE08FF903C13}" dt="2020-08-06T11:40:14.583" v="518" actId="1076"/>
          <ac:picMkLst>
            <pc:docMk/>
            <pc:sldMk cId="1045919510" sldId="271"/>
            <ac:picMk id="4" creationId="{B7319B40-D81B-43C0-A21C-A1A7BC9E1C1F}"/>
          </ac:picMkLst>
        </pc:picChg>
      </pc:sldChg>
      <pc:sldChg chg="addSp modSp new mod">
        <pc:chgData name="Yang Xu" userId="2ef8d03b0d59ea36" providerId="LiveId" clId="{C7B4045D-2B85-4D0D-B106-EE08FF903C13}" dt="2020-08-06T11:44:09.270" v="823" actId="20577"/>
        <pc:sldMkLst>
          <pc:docMk/>
          <pc:sldMk cId="615349579" sldId="272"/>
        </pc:sldMkLst>
        <pc:spChg chg="mod">
          <ac:chgData name="Yang Xu" userId="2ef8d03b0d59ea36" providerId="LiveId" clId="{C7B4045D-2B85-4D0D-B106-EE08FF903C13}" dt="2020-08-06T11:41:51.357" v="565" actId="20577"/>
          <ac:spMkLst>
            <pc:docMk/>
            <pc:sldMk cId="615349579" sldId="272"/>
            <ac:spMk id="2" creationId="{0B0954A0-D039-4D05-B4A1-7DE184A104D9}"/>
          </ac:spMkLst>
        </pc:spChg>
        <pc:spChg chg="mod">
          <ac:chgData name="Yang Xu" userId="2ef8d03b0d59ea36" providerId="LiveId" clId="{C7B4045D-2B85-4D0D-B106-EE08FF903C13}" dt="2020-08-06T11:44:09.270" v="823" actId="20577"/>
          <ac:spMkLst>
            <pc:docMk/>
            <pc:sldMk cId="615349579" sldId="272"/>
            <ac:spMk id="3" creationId="{C171D033-B693-4592-BADD-89F52BB970B7}"/>
          </ac:spMkLst>
        </pc:spChg>
        <pc:picChg chg="add mod">
          <ac:chgData name="Yang Xu" userId="2ef8d03b0d59ea36" providerId="LiveId" clId="{C7B4045D-2B85-4D0D-B106-EE08FF903C13}" dt="2020-08-06T11:42:56.132" v="694" actId="1076"/>
          <ac:picMkLst>
            <pc:docMk/>
            <pc:sldMk cId="615349579" sldId="272"/>
            <ac:picMk id="4" creationId="{8D2898DD-D833-48CD-8D91-8157A2FF1CE9}"/>
          </ac:picMkLst>
        </pc:picChg>
      </pc:sldChg>
      <pc:sldChg chg="modSp new mod">
        <pc:chgData name="Yang Xu" userId="2ef8d03b0d59ea36" providerId="LiveId" clId="{C7B4045D-2B85-4D0D-B106-EE08FF903C13}" dt="2020-08-06T11:49:17.506" v="898" actId="20577"/>
        <pc:sldMkLst>
          <pc:docMk/>
          <pc:sldMk cId="3427839584" sldId="273"/>
        </pc:sldMkLst>
        <pc:spChg chg="mod">
          <ac:chgData name="Yang Xu" userId="2ef8d03b0d59ea36" providerId="LiveId" clId="{C7B4045D-2B85-4D0D-B106-EE08FF903C13}" dt="2020-08-06T11:47:49.157" v="854" actId="20577"/>
          <ac:spMkLst>
            <pc:docMk/>
            <pc:sldMk cId="3427839584" sldId="273"/>
            <ac:spMk id="2" creationId="{B888DD5A-3C59-4C81-91B1-9386918A4A9E}"/>
          </ac:spMkLst>
        </pc:spChg>
        <pc:spChg chg="mod">
          <ac:chgData name="Yang Xu" userId="2ef8d03b0d59ea36" providerId="LiveId" clId="{C7B4045D-2B85-4D0D-B106-EE08FF903C13}" dt="2020-08-06T11:49:17.506" v="898" actId="20577"/>
          <ac:spMkLst>
            <pc:docMk/>
            <pc:sldMk cId="3427839584" sldId="273"/>
            <ac:spMk id="3" creationId="{25946E7F-E631-4468-9168-8CC902B15E54}"/>
          </ac:spMkLst>
        </pc:spChg>
      </pc:sldChg>
      <pc:sldChg chg="addSp modSp new mod">
        <pc:chgData name="Yang Xu" userId="2ef8d03b0d59ea36" providerId="LiveId" clId="{C7B4045D-2B85-4D0D-B106-EE08FF903C13}" dt="2020-08-06T11:53:19.344" v="1125" actId="1076"/>
        <pc:sldMkLst>
          <pc:docMk/>
          <pc:sldMk cId="3726922936" sldId="274"/>
        </pc:sldMkLst>
        <pc:spChg chg="mod">
          <ac:chgData name="Yang Xu" userId="2ef8d03b0d59ea36" providerId="LiveId" clId="{C7B4045D-2B85-4D0D-B106-EE08FF903C13}" dt="2020-08-06T11:49:50.063" v="937" actId="20577"/>
          <ac:spMkLst>
            <pc:docMk/>
            <pc:sldMk cId="3726922936" sldId="274"/>
            <ac:spMk id="2" creationId="{5FE3199A-381C-4BB9-8402-69097B9B077C}"/>
          </ac:spMkLst>
        </pc:spChg>
        <pc:spChg chg="mod">
          <ac:chgData name="Yang Xu" userId="2ef8d03b0d59ea36" providerId="LiveId" clId="{C7B4045D-2B85-4D0D-B106-EE08FF903C13}" dt="2020-08-06T11:52:54.136" v="1121" actId="20577"/>
          <ac:spMkLst>
            <pc:docMk/>
            <pc:sldMk cId="3726922936" sldId="274"/>
            <ac:spMk id="3" creationId="{42F6160D-C365-4E14-BA90-564D5B29A089}"/>
          </ac:spMkLst>
        </pc:spChg>
        <pc:picChg chg="add mod">
          <ac:chgData name="Yang Xu" userId="2ef8d03b0d59ea36" providerId="LiveId" clId="{C7B4045D-2B85-4D0D-B106-EE08FF903C13}" dt="2020-08-06T11:52:15.388" v="966" actId="1076"/>
          <ac:picMkLst>
            <pc:docMk/>
            <pc:sldMk cId="3726922936" sldId="274"/>
            <ac:picMk id="4" creationId="{99DC56BA-7256-49C0-BDDC-B227CBB36D83}"/>
          </ac:picMkLst>
        </pc:picChg>
        <pc:picChg chg="add mod">
          <ac:chgData name="Yang Xu" userId="2ef8d03b0d59ea36" providerId="LiveId" clId="{C7B4045D-2B85-4D0D-B106-EE08FF903C13}" dt="2020-08-06T11:52:17.119" v="967" actId="1076"/>
          <ac:picMkLst>
            <pc:docMk/>
            <pc:sldMk cId="3726922936" sldId="274"/>
            <ac:picMk id="5" creationId="{7E2EAC18-6D7B-4CE3-BF51-C2D303756389}"/>
          </ac:picMkLst>
        </pc:picChg>
        <pc:picChg chg="add mod">
          <ac:chgData name="Yang Xu" userId="2ef8d03b0d59ea36" providerId="LiveId" clId="{C7B4045D-2B85-4D0D-B106-EE08FF903C13}" dt="2020-08-06T11:53:19.344" v="1125" actId="1076"/>
          <ac:picMkLst>
            <pc:docMk/>
            <pc:sldMk cId="3726922936" sldId="274"/>
            <ac:picMk id="6" creationId="{A33B4BDC-AB96-47D6-8363-C3EFE542408C}"/>
          </ac:picMkLst>
        </pc:picChg>
      </pc:sldChg>
      <pc:sldChg chg="addSp modSp new mod">
        <pc:chgData name="Yang Xu" userId="2ef8d03b0d59ea36" providerId="LiveId" clId="{C7B4045D-2B85-4D0D-B106-EE08FF903C13}" dt="2020-08-06T11:55:38.598" v="1192" actId="1076"/>
        <pc:sldMkLst>
          <pc:docMk/>
          <pc:sldMk cId="3028872358" sldId="275"/>
        </pc:sldMkLst>
        <pc:spChg chg="mod">
          <ac:chgData name="Yang Xu" userId="2ef8d03b0d59ea36" providerId="LiveId" clId="{C7B4045D-2B85-4D0D-B106-EE08FF903C13}" dt="2020-08-06T11:54:30.144" v="1136" actId="20577"/>
          <ac:spMkLst>
            <pc:docMk/>
            <pc:sldMk cId="3028872358" sldId="275"/>
            <ac:spMk id="2" creationId="{D34C1EC6-4D29-4638-A07D-FE810554AA0C}"/>
          </ac:spMkLst>
        </pc:spChg>
        <pc:spChg chg="mod">
          <ac:chgData name="Yang Xu" userId="2ef8d03b0d59ea36" providerId="LiveId" clId="{C7B4045D-2B85-4D0D-B106-EE08FF903C13}" dt="2020-08-06T11:54:39.989" v="1187" actId="20577"/>
          <ac:spMkLst>
            <pc:docMk/>
            <pc:sldMk cId="3028872358" sldId="275"/>
            <ac:spMk id="3" creationId="{2A05D68E-496F-4296-911B-1D707774F9FB}"/>
          </ac:spMkLst>
        </pc:spChg>
        <pc:picChg chg="add mod">
          <ac:chgData name="Yang Xu" userId="2ef8d03b0d59ea36" providerId="LiveId" clId="{C7B4045D-2B85-4D0D-B106-EE08FF903C13}" dt="2020-08-06T11:55:38.598" v="1192" actId="1076"/>
          <ac:picMkLst>
            <pc:docMk/>
            <pc:sldMk cId="3028872358" sldId="275"/>
            <ac:picMk id="4" creationId="{33981127-E4C7-4AF6-AD09-10CF67BDB602}"/>
          </ac:picMkLst>
        </pc:picChg>
      </pc:sldChg>
      <pc:sldChg chg="addSp modSp new mod">
        <pc:chgData name="Yang Xu" userId="2ef8d03b0d59ea36" providerId="LiveId" clId="{C7B4045D-2B85-4D0D-B106-EE08FF903C13}" dt="2020-08-06T11:59:12.948" v="1452" actId="1076"/>
        <pc:sldMkLst>
          <pc:docMk/>
          <pc:sldMk cId="1877182074" sldId="276"/>
        </pc:sldMkLst>
        <pc:spChg chg="mod">
          <ac:chgData name="Yang Xu" userId="2ef8d03b0d59ea36" providerId="LiveId" clId="{C7B4045D-2B85-4D0D-B106-EE08FF903C13}" dt="2020-08-06T11:55:52.573" v="1224" actId="20577"/>
          <ac:spMkLst>
            <pc:docMk/>
            <pc:sldMk cId="1877182074" sldId="276"/>
            <ac:spMk id="2" creationId="{92A524F4-0DCA-4453-BD9E-A0A078E6FE76}"/>
          </ac:spMkLst>
        </pc:spChg>
        <pc:spChg chg="mod">
          <ac:chgData name="Yang Xu" userId="2ef8d03b0d59ea36" providerId="LiveId" clId="{C7B4045D-2B85-4D0D-B106-EE08FF903C13}" dt="2020-08-06T11:59:11.632" v="1451" actId="21"/>
          <ac:spMkLst>
            <pc:docMk/>
            <pc:sldMk cId="1877182074" sldId="276"/>
            <ac:spMk id="3" creationId="{DE49238B-7EB1-4464-B773-C56F2402210F}"/>
          </ac:spMkLst>
        </pc:spChg>
        <pc:picChg chg="add mod">
          <ac:chgData name="Yang Xu" userId="2ef8d03b0d59ea36" providerId="LiveId" clId="{C7B4045D-2B85-4D0D-B106-EE08FF903C13}" dt="2020-08-06T11:59:12.948" v="1452" actId="1076"/>
          <ac:picMkLst>
            <pc:docMk/>
            <pc:sldMk cId="1877182074" sldId="276"/>
            <ac:picMk id="4" creationId="{5E537078-B61E-4D4C-8D59-C3A65C3B958A}"/>
          </ac:picMkLst>
        </pc:picChg>
      </pc:sldChg>
      <pc:sldChg chg="addSp modSp new mod">
        <pc:chgData name="Yang Xu" userId="2ef8d03b0d59ea36" providerId="LiveId" clId="{C7B4045D-2B85-4D0D-B106-EE08FF903C13}" dt="2020-08-06T12:07:26.430" v="1729" actId="1076"/>
        <pc:sldMkLst>
          <pc:docMk/>
          <pc:sldMk cId="283357273" sldId="277"/>
        </pc:sldMkLst>
        <pc:spChg chg="mod">
          <ac:chgData name="Yang Xu" userId="2ef8d03b0d59ea36" providerId="LiveId" clId="{C7B4045D-2B85-4D0D-B106-EE08FF903C13}" dt="2020-08-06T11:59:18.592" v="1473" actId="20577"/>
          <ac:spMkLst>
            <pc:docMk/>
            <pc:sldMk cId="283357273" sldId="277"/>
            <ac:spMk id="2" creationId="{7FB46DA7-2C37-4D01-9662-D586BBC44474}"/>
          </ac:spMkLst>
        </pc:spChg>
        <pc:spChg chg="mod">
          <ac:chgData name="Yang Xu" userId="2ef8d03b0d59ea36" providerId="LiveId" clId="{C7B4045D-2B85-4D0D-B106-EE08FF903C13}" dt="2020-08-06T12:07:17.913" v="1728" actId="20577"/>
          <ac:spMkLst>
            <pc:docMk/>
            <pc:sldMk cId="283357273" sldId="277"/>
            <ac:spMk id="3" creationId="{1E06550C-1068-4EA0-B3BF-29C990C2BB6D}"/>
          </ac:spMkLst>
        </pc:spChg>
        <pc:picChg chg="add mod">
          <ac:chgData name="Yang Xu" userId="2ef8d03b0d59ea36" providerId="LiveId" clId="{C7B4045D-2B85-4D0D-B106-EE08FF903C13}" dt="2020-08-06T12:07:26.430" v="1729" actId="1076"/>
          <ac:picMkLst>
            <pc:docMk/>
            <pc:sldMk cId="283357273" sldId="277"/>
            <ac:picMk id="4" creationId="{20F0EA78-8746-42F0-A35E-BE9616548D55}"/>
          </ac:picMkLst>
        </pc:picChg>
      </pc:sldChg>
      <pc:sldChg chg="addSp modSp new mod">
        <pc:chgData name="Yang Xu" userId="2ef8d03b0d59ea36" providerId="LiveId" clId="{C7B4045D-2B85-4D0D-B106-EE08FF903C13}" dt="2020-08-06T12:09:00.402" v="1888" actId="1076"/>
        <pc:sldMkLst>
          <pc:docMk/>
          <pc:sldMk cId="1325361875" sldId="278"/>
        </pc:sldMkLst>
        <pc:spChg chg="mod">
          <ac:chgData name="Yang Xu" userId="2ef8d03b0d59ea36" providerId="LiveId" clId="{C7B4045D-2B85-4D0D-B106-EE08FF903C13}" dt="2020-08-06T12:07:31.083" v="1731"/>
          <ac:spMkLst>
            <pc:docMk/>
            <pc:sldMk cId="1325361875" sldId="278"/>
            <ac:spMk id="2" creationId="{1AD8670C-ACDA-4787-9489-09D1E0276297}"/>
          </ac:spMkLst>
        </pc:spChg>
        <pc:spChg chg="mod">
          <ac:chgData name="Yang Xu" userId="2ef8d03b0d59ea36" providerId="LiveId" clId="{C7B4045D-2B85-4D0D-B106-EE08FF903C13}" dt="2020-08-06T12:08:19.326" v="1882" actId="20577"/>
          <ac:spMkLst>
            <pc:docMk/>
            <pc:sldMk cId="1325361875" sldId="278"/>
            <ac:spMk id="3" creationId="{2CED1F78-D8BB-40DC-815A-7AF933373341}"/>
          </ac:spMkLst>
        </pc:spChg>
        <pc:picChg chg="add mod">
          <ac:chgData name="Yang Xu" userId="2ef8d03b0d59ea36" providerId="LiveId" clId="{C7B4045D-2B85-4D0D-B106-EE08FF903C13}" dt="2020-08-06T12:09:00.402" v="1888" actId="1076"/>
          <ac:picMkLst>
            <pc:docMk/>
            <pc:sldMk cId="1325361875" sldId="278"/>
            <ac:picMk id="4" creationId="{761C3EE4-C7A3-4D1A-8AA5-035AADD1CCE8}"/>
          </ac:picMkLst>
        </pc:picChg>
      </pc:sldChg>
      <pc:sldChg chg="addSp modSp new mod">
        <pc:chgData name="Yang Xu" userId="2ef8d03b0d59ea36" providerId="LiveId" clId="{C7B4045D-2B85-4D0D-B106-EE08FF903C13}" dt="2020-08-06T12:11:33.958" v="2210" actId="15"/>
        <pc:sldMkLst>
          <pc:docMk/>
          <pc:sldMk cId="4079522398" sldId="279"/>
        </pc:sldMkLst>
        <pc:spChg chg="mod">
          <ac:chgData name="Yang Xu" userId="2ef8d03b0d59ea36" providerId="LiveId" clId="{C7B4045D-2B85-4D0D-B106-EE08FF903C13}" dt="2020-08-06T12:09:13.011" v="1890"/>
          <ac:spMkLst>
            <pc:docMk/>
            <pc:sldMk cId="4079522398" sldId="279"/>
            <ac:spMk id="2" creationId="{7B212D91-B276-46E1-A910-741AB1499557}"/>
          </ac:spMkLst>
        </pc:spChg>
        <pc:spChg chg="mod">
          <ac:chgData name="Yang Xu" userId="2ef8d03b0d59ea36" providerId="LiveId" clId="{C7B4045D-2B85-4D0D-B106-EE08FF903C13}" dt="2020-08-06T12:11:33.958" v="2210" actId="15"/>
          <ac:spMkLst>
            <pc:docMk/>
            <pc:sldMk cId="4079522398" sldId="279"/>
            <ac:spMk id="3" creationId="{2DC39041-0EA0-4A4E-84AB-7A4CD447E4FF}"/>
          </ac:spMkLst>
        </pc:spChg>
        <pc:picChg chg="add mod">
          <ac:chgData name="Yang Xu" userId="2ef8d03b0d59ea36" providerId="LiveId" clId="{C7B4045D-2B85-4D0D-B106-EE08FF903C13}" dt="2020-08-06T12:11:08.984" v="2134" actId="14100"/>
          <ac:picMkLst>
            <pc:docMk/>
            <pc:sldMk cId="4079522398" sldId="279"/>
            <ac:picMk id="4" creationId="{FB1D279E-4AF4-4902-B503-98DB97831F37}"/>
          </ac:picMkLst>
        </pc:picChg>
      </pc:sldChg>
      <pc:sldChg chg="modSp new mod">
        <pc:chgData name="Yang Xu" userId="2ef8d03b0d59ea36" providerId="LiveId" clId="{C7B4045D-2B85-4D0D-B106-EE08FF903C13}" dt="2020-08-06T12:12:49.394" v="2363" actId="20577"/>
        <pc:sldMkLst>
          <pc:docMk/>
          <pc:sldMk cId="1626252094" sldId="280"/>
        </pc:sldMkLst>
        <pc:spChg chg="mod">
          <ac:chgData name="Yang Xu" userId="2ef8d03b0d59ea36" providerId="LiveId" clId="{C7B4045D-2B85-4D0D-B106-EE08FF903C13}" dt="2020-08-06T12:11:51.149" v="2221" actId="20577"/>
          <ac:spMkLst>
            <pc:docMk/>
            <pc:sldMk cId="1626252094" sldId="280"/>
            <ac:spMk id="2" creationId="{9085772E-C093-4A9F-8584-F6577BB512D7}"/>
          </ac:spMkLst>
        </pc:spChg>
        <pc:spChg chg="mod">
          <ac:chgData name="Yang Xu" userId="2ef8d03b0d59ea36" providerId="LiveId" clId="{C7B4045D-2B85-4D0D-B106-EE08FF903C13}" dt="2020-08-06T12:12:49.394" v="2363" actId="20577"/>
          <ac:spMkLst>
            <pc:docMk/>
            <pc:sldMk cId="1626252094" sldId="280"/>
            <ac:spMk id="3" creationId="{67B7CC06-3F33-43AC-8FF7-7F641A5DEA27}"/>
          </ac:spMkLst>
        </pc:spChg>
      </pc:sldChg>
      <pc:sldChg chg="modSp new mod">
        <pc:chgData name="Yang Xu" userId="2ef8d03b0d59ea36" providerId="LiveId" clId="{C7B4045D-2B85-4D0D-B106-EE08FF903C13}" dt="2020-08-06T12:13:51.110" v="2498" actId="20577"/>
        <pc:sldMkLst>
          <pc:docMk/>
          <pc:sldMk cId="3113603705" sldId="281"/>
        </pc:sldMkLst>
        <pc:spChg chg="mod">
          <ac:chgData name="Yang Xu" userId="2ef8d03b0d59ea36" providerId="LiveId" clId="{C7B4045D-2B85-4D0D-B106-EE08FF903C13}" dt="2020-08-06T12:13:10.976" v="2370" actId="20577"/>
          <ac:spMkLst>
            <pc:docMk/>
            <pc:sldMk cId="3113603705" sldId="281"/>
            <ac:spMk id="2" creationId="{AC87C1FB-975A-44F6-9BDA-7E9A4607682B}"/>
          </ac:spMkLst>
        </pc:spChg>
        <pc:spChg chg="mod">
          <ac:chgData name="Yang Xu" userId="2ef8d03b0d59ea36" providerId="LiveId" clId="{C7B4045D-2B85-4D0D-B106-EE08FF903C13}" dt="2020-08-06T12:13:51.110" v="2498" actId="20577"/>
          <ac:spMkLst>
            <pc:docMk/>
            <pc:sldMk cId="3113603705" sldId="281"/>
            <ac:spMk id="3" creationId="{0797F939-2114-46AC-BD62-8D195677B38D}"/>
          </ac:spMkLst>
        </pc:spChg>
      </pc:sldChg>
      <pc:sldChg chg="addSp modSp new mod">
        <pc:chgData name="Yang Xu" userId="2ef8d03b0d59ea36" providerId="LiveId" clId="{C7B4045D-2B85-4D0D-B106-EE08FF903C13}" dt="2020-08-06T12:15:53.104" v="2649" actId="14100"/>
        <pc:sldMkLst>
          <pc:docMk/>
          <pc:sldMk cId="254530862" sldId="282"/>
        </pc:sldMkLst>
        <pc:spChg chg="mod">
          <ac:chgData name="Yang Xu" userId="2ef8d03b0d59ea36" providerId="LiveId" clId="{C7B4045D-2B85-4D0D-B106-EE08FF903C13}" dt="2020-08-06T12:14:16.791" v="2535" actId="20577"/>
          <ac:spMkLst>
            <pc:docMk/>
            <pc:sldMk cId="254530862" sldId="282"/>
            <ac:spMk id="2" creationId="{6DBB0821-4E6D-41C1-81AC-DD82EC40F8FD}"/>
          </ac:spMkLst>
        </pc:spChg>
        <pc:spChg chg="mod">
          <ac:chgData name="Yang Xu" userId="2ef8d03b0d59ea36" providerId="LiveId" clId="{C7B4045D-2B85-4D0D-B106-EE08FF903C13}" dt="2020-08-06T12:15:33.637" v="2641" actId="20577"/>
          <ac:spMkLst>
            <pc:docMk/>
            <pc:sldMk cId="254530862" sldId="282"/>
            <ac:spMk id="3" creationId="{047DEFDC-631C-4532-A002-37F80F87F299}"/>
          </ac:spMkLst>
        </pc:spChg>
        <pc:picChg chg="add mod">
          <ac:chgData name="Yang Xu" userId="2ef8d03b0d59ea36" providerId="LiveId" clId="{C7B4045D-2B85-4D0D-B106-EE08FF903C13}" dt="2020-08-06T12:15:41.438" v="2646" actId="1076"/>
          <ac:picMkLst>
            <pc:docMk/>
            <pc:sldMk cId="254530862" sldId="282"/>
            <ac:picMk id="4" creationId="{F93CD548-356F-4270-8B67-05D7704B6153}"/>
          </ac:picMkLst>
        </pc:picChg>
        <pc:picChg chg="add mod">
          <ac:chgData name="Yang Xu" userId="2ef8d03b0d59ea36" providerId="LiveId" clId="{C7B4045D-2B85-4D0D-B106-EE08FF903C13}" dt="2020-08-06T12:15:53.104" v="2649" actId="14100"/>
          <ac:picMkLst>
            <pc:docMk/>
            <pc:sldMk cId="254530862" sldId="282"/>
            <ac:picMk id="5" creationId="{62608CEF-CC2D-4B6B-B190-E53319F1177C}"/>
          </ac:picMkLst>
        </pc:picChg>
      </pc:sldChg>
      <pc:sldChg chg="addSp delSp modSp new mod">
        <pc:chgData name="Yang Xu" userId="2ef8d03b0d59ea36" providerId="LiveId" clId="{C7B4045D-2B85-4D0D-B106-EE08FF903C13}" dt="2020-08-06T12:18:35.427" v="2926" actId="20577"/>
        <pc:sldMkLst>
          <pc:docMk/>
          <pc:sldMk cId="1995831344" sldId="283"/>
        </pc:sldMkLst>
        <pc:spChg chg="mod">
          <ac:chgData name="Yang Xu" userId="2ef8d03b0d59ea36" providerId="LiveId" clId="{C7B4045D-2B85-4D0D-B106-EE08FF903C13}" dt="2020-08-06T12:17:49.995" v="2801" actId="21"/>
          <ac:spMkLst>
            <pc:docMk/>
            <pc:sldMk cId="1995831344" sldId="283"/>
            <ac:spMk id="2" creationId="{7560180A-B799-4963-BC02-1FC7D5249A07}"/>
          </ac:spMkLst>
        </pc:spChg>
        <pc:spChg chg="mod">
          <ac:chgData name="Yang Xu" userId="2ef8d03b0d59ea36" providerId="LiveId" clId="{C7B4045D-2B85-4D0D-B106-EE08FF903C13}" dt="2020-08-06T12:18:35.427" v="2926" actId="20577"/>
          <ac:spMkLst>
            <pc:docMk/>
            <pc:sldMk cId="1995831344" sldId="283"/>
            <ac:spMk id="3" creationId="{903103C1-17A0-49F4-AB62-0D5DE6EA0610}"/>
          </ac:spMkLst>
        </pc:spChg>
        <pc:spChg chg="add del">
          <ac:chgData name="Yang Xu" userId="2ef8d03b0d59ea36" providerId="LiveId" clId="{C7B4045D-2B85-4D0D-B106-EE08FF903C13}" dt="2020-08-06T12:16:40.537" v="2681"/>
          <ac:spMkLst>
            <pc:docMk/>
            <pc:sldMk cId="1995831344" sldId="283"/>
            <ac:spMk id="4" creationId="{D4562F2C-ACE4-485E-BDF7-77CDC8599CC8}"/>
          </ac:spMkLst>
        </pc:spChg>
        <pc:spChg chg="add del">
          <ac:chgData name="Yang Xu" userId="2ef8d03b0d59ea36" providerId="LiveId" clId="{C7B4045D-2B85-4D0D-B106-EE08FF903C13}" dt="2020-08-06T12:17:16.707" v="2772"/>
          <ac:spMkLst>
            <pc:docMk/>
            <pc:sldMk cId="1995831344" sldId="283"/>
            <ac:spMk id="5" creationId="{2C91F07C-B0E3-47BA-8308-D96CE7E49533}"/>
          </ac:spMkLst>
        </pc:spChg>
      </pc:sldChg>
      <pc:sldChg chg="modSp new mod">
        <pc:chgData name="Yang Xu" userId="2ef8d03b0d59ea36" providerId="LiveId" clId="{C7B4045D-2B85-4D0D-B106-EE08FF903C13}" dt="2020-08-06T12:19:18.690" v="3037" actId="20577"/>
        <pc:sldMkLst>
          <pc:docMk/>
          <pc:sldMk cId="319879607" sldId="284"/>
        </pc:sldMkLst>
        <pc:spChg chg="mod">
          <ac:chgData name="Yang Xu" userId="2ef8d03b0d59ea36" providerId="LiveId" clId="{C7B4045D-2B85-4D0D-B106-EE08FF903C13}" dt="2020-08-06T12:18:51.032" v="2937" actId="20577"/>
          <ac:spMkLst>
            <pc:docMk/>
            <pc:sldMk cId="319879607" sldId="284"/>
            <ac:spMk id="2" creationId="{DD6D57DF-6024-4ABC-BA2B-155BA36923C8}"/>
          </ac:spMkLst>
        </pc:spChg>
        <pc:spChg chg="mod">
          <ac:chgData name="Yang Xu" userId="2ef8d03b0d59ea36" providerId="LiveId" clId="{C7B4045D-2B85-4D0D-B106-EE08FF903C13}" dt="2020-08-06T12:19:18.690" v="3037" actId="20577"/>
          <ac:spMkLst>
            <pc:docMk/>
            <pc:sldMk cId="319879607" sldId="284"/>
            <ac:spMk id="3" creationId="{A0357443-E1F0-48FA-AB5D-0DEC7A5356A2}"/>
          </ac:spMkLst>
        </pc:spChg>
      </pc:sldChg>
      <pc:sldChg chg="addSp delSp modSp new mod">
        <pc:chgData name="Yang Xu" userId="2ef8d03b0d59ea36" providerId="LiveId" clId="{C7B4045D-2B85-4D0D-B106-EE08FF903C13}" dt="2020-08-06T12:20:41.219" v="3198" actId="20577"/>
        <pc:sldMkLst>
          <pc:docMk/>
          <pc:sldMk cId="130267247" sldId="285"/>
        </pc:sldMkLst>
        <pc:spChg chg="mod">
          <ac:chgData name="Yang Xu" userId="2ef8d03b0d59ea36" providerId="LiveId" clId="{C7B4045D-2B85-4D0D-B106-EE08FF903C13}" dt="2020-08-06T12:19:30.133" v="3056" actId="20577"/>
          <ac:spMkLst>
            <pc:docMk/>
            <pc:sldMk cId="130267247" sldId="285"/>
            <ac:spMk id="2" creationId="{1FE40C7D-E167-41E4-BC80-F3662CDF3265}"/>
          </ac:spMkLst>
        </pc:spChg>
        <pc:spChg chg="mod">
          <ac:chgData name="Yang Xu" userId="2ef8d03b0d59ea36" providerId="LiveId" clId="{C7B4045D-2B85-4D0D-B106-EE08FF903C13}" dt="2020-08-06T12:20:41.219" v="3198" actId="20577"/>
          <ac:spMkLst>
            <pc:docMk/>
            <pc:sldMk cId="130267247" sldId="285"/>
            <ac:spMk id="3" creationId="{04885E38-0B96-4946-A1DB-2B798A92163E}"/>
          </ac:spMkLst>
        </pc:spChg>
        <pc:spChg chg="add del">
          <ac:chgData name="Yang Xu" userId="2ef8d03b0d59ea36" providerId="LiveId" clId="{C7B4045D-2B85-4D0D-B106-EE08FF903C13}" dt="2020-08-06T12:20:16.936" v="3144"/>
          <ac:spMkLst>
            <pc:docMk/>
            <pc:sldMk cId="130267247" sldId="285"/>
            <ac:spMk id="4" creationId="{CD90FB2F-401F-4F53-8373-7833C210C454}"/>
          </ac:spMkLst>
        </pc:spChg>
      </pc:sldChg>
    </pc:docChg>
  </pc:docChgLst>
  <pc:docChgLst>
    <pc:chgData name="Xu" userId="2ef8d03b0d59ea36" providerId="LiveId" clId="{C2197DA9-E05D-4BE3-8291-27A21626DD8F}"/>
    <pc:docChg chg="undo redo custSel addSld delSld modSld">
      <pc:chgData name="Xu" userId="2ef8d03b0d59ea36" providerId="LiveId" clId="{C2197DA9-E05D-4BE3-8291-27A21626DD8F}" dt="2020-08-03T09:02:54.268" v="3812"/>
      <pc:docMkLst>
        <pc:docMk/>
      </pc:docMkLst>
      <pc:sldChg chg="modSp mod">
        <pc:chgData name="Xu" userId="2ef8d03b0d59ea36" providerId="LiveId" clId="{C2197DA9-E05D-4BE3-8291-27A21626DD8F}" dt="2020-08-03T07:57:43.871" v="22"/>
        <pc:sldMkLst>
          <pc:docMk/>
          <pc:sldMk cId="1936153105" sldId="258"/>
        </pc:sldMkLst>
        <pc:spChg chg="mod">
          <ac:chgData name="Xu" userId="2ef8d03b0d59ea36" providerId="LiveId" clId="{C2197DA9-E05D-4BE3-8291-27A21626DD8F}" dt="2020-08-03T07:57:43.871" v="22"/>
          <ac:spMkLst>
            <pc:docMk/>
            <pc:sldMk cId="1936153105" sldId="258"/>
            <ac:spMk id="2" creationId="{8FBFDFB1-E3F5-445D-BBAD-3716785BEA40}"/>
          </ac:spMkLst>
        </pc:spChg>
      </pc:sldChg>
      <pc:sldChg chg="modSp new mod">
        <pc:chgData name="Xu" userId="2ef8d03b0d59ea36" providerId="LiveId" clId="{C2197DA9-E05D-4BE3-8291-27A21626DD8F}" dt="2020-08-03T08:20:56.512" v="939"/>
        <pc:sldMkLst>
          <pc:docMk/>
          <pc:sldMk cId="783046806" sldId="268"/>
        </pc:sldMkLst>
        <pc:spChg chg="mod">
          <ac:chgData name="Xu" userId="2ef8d03b0d59ea36" providerId="LiveId" clId="{C2197DA9-E05D-4BE3-8291-27A21626DD8F}" dt="2020-08-03T08:20:56.512" v="939"/>
          <ac:spMkLst>
            <pc:docMk/>
            <pc:sldMk cId="783046806" sldId="268"/>
            <ac:spMk id="2" creationId="{B8D8FEDE-C73C-4C20-A89C-D5408F355DA5}"/>
          </ac:spMkLst>
        </pc:spChg>
        <pc:spChg chg="mod">
          <ac:chgData name="Xu" userId="2ef8d03b0d59ea36" providerId="LiveId" clId="{C2197DA9-E05D-4BE3-8291-27A21626DD8F}" dt="2020-08-03T08:17:53.585" v="699" actId="20577"/>
          <ac:spMkLst>
            <pc:docMk/>
            <pc:sldMk cId="783046806" sldId="268"/>
            <ac:spMk id="3" creationId="{D51A374E-0341-4654-97A1-5B2DE570558A}"/>
          </ac:spMkLst>
        </pc:spChg>
      </pc:sldChg>
      <pc:sldChg chg="del">
        <pc:chgData name="Xu" userId="2ef8d03b0d59ea36" providerId="LiveId" clId="{C2197DA9-E05D-4BE3-8291-27A21626DD8F}" dt="2020-08-03T07:57:49.674" v="23" actId="47"/>
        <pc:sldMkLst>
          <pc:docMk/>
          <pc:sldMk cId="4195732998" sldId="268"/>
        </pc:sldMkLst>
      </pc:sldChg>
      <pc:sldChg chg="modSp new mod">
        <pc:chgData name="Xu" userId="2ef8d03b0d59ea36" providerId="LiveId" clId="{C2197DA9-E05D-4BE3-8291-27A21626DD8F}" dt="2020-08-03T08:20:01.282" v="903"/>
        <pc:sldMkLst>
          <pc:docMk/>
          <pc:sldMk cId="2036528988" sldId="269"/>
        </pc:sldMkLst>
        <pc:spChg chg="mod">
          <ac:chgData name="Xu" userId="2ef8d03b0d59ea36" providerId="LiveId" clId="{C2197DA9-E05D-4BE3-8291-27A21626DD8F}" dt="2020-08-03T08:19:16.523" v="723"/>
          <ac:spMkLst>
            <pc:docMk/>
            <pc:sldMk cId="2036528988" sldId="269"/>
            <ac:spMk id="2" creationId="{170C8EDB-9268-4511-B5D5-9A3FA9133750}"/>
          </ac:spMkLst>
        </pc:spChg>
        <pc:spChg chg="mod">
          <ac:chgData name="Xu" userId="2ef8d03b0d59ea36" providerId="LiveId" clId="{C2197DA9-E05D-4BE3-8291-27A21626DD8F}" dt="2020-08-03T08:20:01.282" v="903"/>
          <ac:spMkLst>
            <pc:docMk/>
            <pc:sldMk cId="2036528988" sldId="269"/>
            <ac:spMk id="3" creationId="{0546E35D-D606-43E0-9759-935D5EBE2B5E}"/>
          </ac:spMkLst>
        </pc:spChg>
      </pc:sldChg>
      <pc:sldChg chg="del">
        <pc:chgData name="Xu" userId="2ef8d03b0d59ea36" providerId="LiveId" clId="{C2197DA9-E05D-4BE3-8291-27A21626DD8F}" dt="2020-08-03T07:57:49.674" v="23" actId="47"/>
        <pc:sldMkLst>
          <pc:docMk/>
          <pc:sldMk cId="3892059722" sldId="269"/>
        </pc:sldMkLst>
      </pc:sldChg>
      <pc:sldChg chg="modSp new mod">
        <pc:chgData name="Xu" userId="2ef8d03b0d59ea36" providerId="LiveId" clId="{C2197DA9-E05D-4BE3-8291-27A21626DD8F}" dt="2020-08-03T08:28:42.311" v="1171" actId="20577"/>
        <pc:sldMkLst>
          <pc:docMk/>
          <pc:sldMk cId="928182014" sldId="270"/>
        </pc:sldMkLst>
        <pc:spChg chg="mod">
          <ac:chgData name="Xu" userId="2ef8d03b0d59ea36" providerId="LiveId" clId="{C2197DA9-E05D-4BE3-8291-27A21626DD8F}" dt="2020-08-03T08:21:03.319" v="953"/>
          <ac:spMkLst>
            <pc:docMk/>
            <pc:sldMk cId="928182014" sldId="270"/>
            <ac:spMk id="2" creationId="{04B94863-81BD-4BD0-9D79-80B8ED0AD7F5}"/>
          </ac:spMkLst>
        </pc:spChg>
        <pc:spChg chg="mod">
          <ac:chgData name="Xu" userId="2ef8d03b0d59ea36" providerId="LiveId" clId="{C2197DA9-E05D-4BE3-8291-27A21626DD8F}" dt="2020-08-03T08:28:42.311" v="1171" actId="20577"/>
          <ac:spMkLst>
            <pc:docMk/>
            <pc:sldMk cId="928182014" sldId="270"/>
            <ac:spMk id="3" creationId="{C5F7F7A7-6EC7-4317-828C-7778D02F0B0B}"/>
          </ac:spMkLst>
        </pc:spChg>
      </pc:sldChg>
      <pc:sldChg chg="del">
        <pc:chgData name="Xu" userId="2ef8d03b0d59ea36" providerId="LiveId" clId="{C2197DA9-E05D-4BE3-8291-27A21626DD8F}" dt="2020-08-03T07:57:49.674" v="23" actId="47"/>
        <pc:sldMkLst>
          <pc:docMk/>
          <pc:sldMk cId="3249420904" sldId="270"/>
        </pc:sldMkLst>
      </pc:sldChg>
      <pc:sldChg chg="del">
        <pc:chgData name="Xu" userId="2ef8d03b0d59ea36" providerId="LiveId" clId="{C2197DA9-E05D-4BE3-8291-27A21626DD8F}" dt="2020-08-03T07:57:49.674" v="23" actId="47"/>
        <pc:sldMkLst>
          <pc:docMk/>
          <pc:sldMk cId="2121182929" sldId="271"/>
        </pc:sldMkLst>
      </pc:sldChg>
      <pc:sldChg chg="modSp new mod">
        <pc:chgData name="Xu" userId="2ef8d03b0d59ea36" providerId="LiveId" clId="{C2197DA9-E05D-4BE3-8291-27A21626DD8F}" dt="2020-08-03T08:45:50.742" v="2054" actId="20577"/>
        <pc:sldMkLst>
          <pc:docMk/>
          <pc:sldMk cId="2342920956" sldId="271"/>
        </pc:sldMkLst>
        <pc:spChg chg="mod">
          <ac:chgData name="Xu" userId="2ef8d03b0d59ea36" providerId="LiveId" clId="{C2197DA9-E05D-4BE3-8291-27A21626DD8F}" dt="2020-08-03T08:30:31.127" v="1179" actId="20577"/>
          <ac:spMkLst>
            <pc:docMk/>
            <pc:sldMk cId="2342920956" sldId="271"/>
            <ac:spMk id="2" creationId="{AC118C7C-7620-4D19-8FFD-1F16E3CDE6AB}"/>
          </ac:spMkLst>
        </pc:spChg>
        <pc:spChg chg="mod">
          <ac:chgData name="Xu" userId="2ef8d03b0d59ea36" providerId="LiveId" clId="{C2197DA9-E05D-4BE3-8291-27A21626DD8F}" dt="2020-08-03T08:45:50.742" v="2054" actId="20577"/>
          <ac:spMkLst>
            <pc:docMk/>
            <pc:sldMk cId="2342920956" sldId="271"/>
            <ac:spMk id="3" creationId="{610E6DEF-45B6-459F-8203-D014D9A4B9F5}"/>
          </ac:spMkLst>
        </pc:spChg>
      </pc:sldChg>
      <pc:sldChg chg="del">
        <pc:chgData name="Xu" userId="2ef8d03b0d59ea36" providerId="LiveId" clId="{C2197DA9-E05D-4BE3-8291-27A21626DD8F}" dt="2020-08-03T07:57:49.674" v="23" actId="47"/>
        <pc:sldMkLst>
          <pc:docMk/>
          <pc:sldMk cId="6142158" sldId="272"/>
        </pc:sldMkLst>
      </pc:sldChg>
      <pc:sldChg chg="modSp new mod">
        <pc:chgData name="Xu" userId="2ef8d03b0d59ea36" providerId="LiveId" clId="{C2197DA9-E05D-4BE3-8291-27A21626DD8F}" dt="2020-08-03T08:46:24.296" v="2161"/>
        <pc:sldMkLst>
          <pc:docMk/>
          <pc:sldMk cId="2685482674" sldId="272"/>
        </pc:sldMkLst>
        <pc:spChg chg="mod">
          <ac:chgData name="Xu" userId="2ef8d03b0d59ea36" providerId="LiveId" clId="{C2197DA9-E05D-4BE3-8291-27A21626DD8F}" dt="2020-08-03T08:46:00.448" v="2065"/>
          <ac:spMkLst>
            <pc:docMk/>
            <pc:sldMk cId="2685482674" sldId="272"/>
            <ac:spMk id="2" creationId="{40B6AECB-C026-4DD8-8A7B-A21CBD573AB6}"/>
          </ac:spMkLst>
        </pc:spChg>
        <pc:spChg chg="mod">
          <ac:chgData name="Xu" userId="2ef8d03b0d59ea36" providerId="LiveId" clId="{C2197DA9-E05D-4BE3-8291-27A21626DD8F}" dt="2020-08-03T08:46:24.296" v="2161"/>
          <ac:spMkLst>
            <pc:docMk/>
            <pc:sldMk cId="2685482674" sldId="272"/>
            <ac:spMk id="3" creationId="{8A541B57-B11C-472B-BB32-5F2760C0701A}"/>
          </ac:spMkLst>
        </pc:spChg>
      </pc:sldChg>
      <pc:sldChg chg="addSp modSp new mod">
        <pc:chgData name="Xu" userId="2ef8d03b0d59ea36" providerId="LiveId" clId="{C2197DA9-E05D-4BE3-8291-27A21626DD8F}" dt="2020-08-03T08:53:04.561" v="2681"/>
        <pc:sldMkLst>
          <pc:docMk/>
          <pc:sldMk cId="808381187" sldId="273"/>
        </pc:sldMkLst>
        <pc:spChg chg="mod">
          <ac:chgData name="Xu" userId="2ef8d03b0d59ea36" providerId="LiveId" clId="{C2197DA9-E05D-4BE3-8291-27A21626DD8F}" dt="2020-08-03T08:49:45.609" v="2212"/>
          <ac:spMkLst>
            <pc:docMk/>
            <pc:sldMk cId="808381187" sldId="273"/>
            <ac:spMk id="2" creationId="{B5113253-8556-42E3-ACE2-2243FF8C6EE5}"/>
          </ac:spMkLst>
        </pc:spChg>
        <pc:spChg chg="mod">
          <ac:chgData name="Xu" userId="2ef8d03b0d59ea36" providerId="LiveId" clId="{C2197DA9-E05D-4BE3-8291-27A21626DD8F}" dt="2020-08-03T08:53:04.561" v="2681"/>
          <ac:spMkLst>
            <pc:docMk/>
            <pc:sldMk cId="808381187" sldId="273"/>
            <ac:spMk id="3" creationId="{C96D2482-D918-459E-908A-3B076FB10A13}"/>
          </ac:spMkLst>
        </pc:spChg>
        <pc:picChg chg="add mod">
          <ac:chgData name="Xu" userId="2ef8d03b0d59ea36" providerId="LiveId" clId="{C2197DA9-E05D-4BE3-8291-27A21626DD8F}" dt="2020-08-03T08:50:46.124" v="2384" actId="1076"/>
          <ac:picMkLst>
            <pc:docMk/>
            <pc:sldMk cId="808381187" sldId="273"/>
            <ac:picMk id="5" creationId="{085BF0B2-6BB2-4482-A1EC-F9C59F452A1C}"/>
          </ac:picMkLst>
        </pc:picChg>
        <pc:picChg chg="add mod">
          <ac:chgData name="Xu" userId="2ef8d03b0d59ea36" providerId="LiveId" clId="{C2197DA9-E05D-4BE3-8291-27A21626DD8F}" dt="2020-08-03T08:52:41.285" v="2590" actId="1076"/>
          <ac:picMkLst>
            <pc:docMk/>
            <pc:sldMk cId="808381187" sldId="273"/>
            <ac:picMk id="7" creationId="{46C7FA62-EBE4-4228-85AF-D68C91976C12}"/>
          </ac:picMkLst>
        </pc:picChg>
      </pc:sldChg>
      <pc:sldChg chg="del">
        <pc:chgData name="Xu" userId="2ef8d03b0d59ea36" providerId="LiveId" clId="{C2197DA9-E05D-4BE3-8291-27A21626DD8F}" dt="2020-08-03T07:57:49.674" v="23" actId="47"/>
        <pc:sldMkLst>
          <pc:docMk/>
          <pc:sldMk cId="1834092969" sldId="273"/>
        </pc:sldMkLst>
      </pc:sldChg>
      <pc:sldChg chg="modSp new mod">
        <pc:chgData name="Xu" userId="2ef8d03b0d59ea36" providerId="LiveId" clId="{C2197DA9-E05D-4BE3-8291-27A21626DD8F}" dt="2020-08-03T08:58:59.381" v="3474"/>
        <pc:sldMkLst>
          <pc:docMk/>
          <pc:sldMk cId="738374853" sldId="274"/>
        </pc:sldMkLst>
        <pc:spChg chg="mod">
          <ac:chgData name="Xu" userId="2ef8d03b0d59ea36" providerId="LiveId" clId="{C2197DA9-E05D-4BE3-8291-27A21626DD8F}" dt="2020-08-03T08:58:59.381" v="3474"/>
          <ac:spMkLst>
            <pc:docMk/>
            <pc:sldMk cId="738374853" sldId="274"/>
            <ac:spMk id="2" creationId="{A9395831-BEDD-4146-AFFA-8419644200C4}"/>
          </ac:spMkLst>
        </pc:spChg>
        <pc:spChg chg="mod">
          <ac:chgData name="Xu" userId="2ef8d03b0d59ea36" providerId="LiveId" clId="{C2197DA9-E05D-4BE3-8291-27A21626DD8F}" dt="2020-08-03T08:58:11.507" v="3472"/>
          <ac:spMkLst>
            <pc:docMk/>
            <pc:sldMk cId="738374853" sldId="274"/>
            <ac:spMk id="3" creationId="{9AF86B51-1DE4-4F53-AA6B-768A95AF9ED8}"/>
          </ac:spMkLst>
        </pc:spChg>
      </pc:sldChg>
      <pc:sldChg chg="del">
        <pc:chgData name="Xu" userId="2ef8d03b0d59ea36" providerId="LiveId" clId="{C2197DA9-E05D-4BE3-8291-27A21626DD8F}" dt="2020-08-03T07:57:49.674" v="23" actId="47"/>
        <pc:sldMkLst>
          <pc:docMk/>
          <pc:sldMk cId="1783512689" sldId="274"/>
        </pc:sldMkLst>
      </pc:sldChg>
      <pc:sldChg chg="del">
        <pc:chgData name="Xu" userId="2ef8d03b0d59ea36" providerId="LiveId" clId="{C2197DA9-E05D-4BE3-8291-27A21626DD8F}" dt="2020-08-03T07:57:49.674" v="23" actId="47"/>
        <pc:sldMkLst>
          <pc:docMk/>
          <pc:sldMk cId="1266184389" sldId="275"/>
        </pc:sldMkLst>
      </pc:sldChg>
      <pc:sldChg chg="modSp new mod">
        <pc:chgData name="Xu" userId="2ef8d03b0d59ea36" providerId="LiveId" clId="{C2197DA9-E05D-4BE3-8291-27A21626DD8F}" dt="2020-08-03T08:59:59.353" v="3541"/>
        <pc:sldMkLst>
          <pc:docMk/>
          <pc:sldMk cId="3931703046" sldId="275"/>
        </pc:sldMkLst>
        <pc:spChg chg="mod">
          <ac:chgData name="Xu" userId="2ef8d03b0d59ea36" providerId="LiveId" clId="{C2197DA9-E05D-4BE3-8291-27A21626DD8F}" dt="2020-08-03T08:59:01.023" v="3475"/>
          <ac:spMkLst>
            <pc:docMk/>
            <pc:sldMk cId="3931703046" sldId="275"/>
            <ac:spMk id="2" creationId="{43A95210-D317-449E-A1FF-C77267B1E49E}"/>
          </ac:spMkLst>
        </pc:spChg>
        <pc:spChg chg="mod">
          <ac:chgData name="Xu" userId="2ef8d03b0d59ea36" providerId="LiveId" clId="{C2197DA9-E05D-4BE3-8291-27A21626DD8F}" dt="2020-08-03T08:59:59.353" v="3541"/>
          <ac:spMkLst>
            <pc:docMk/>
            <pc:sldMk cId="3931703046" sldId="275"/>
            <ac:spMk id="3" creationId="{EFDFF6C7-64B2-47D8-9AD7-5DF2BDC9CEB3}"/>
          </ac:spMkLst>
        </pc:spChg>
      </pc:sldChg>
      <pc:sldChg chg="del">
        <pc:chgData name="Xu" userId="2ef8d03b0d59ea36" providerId="LiveId" clId="{C2197DA9-E05D-4BE3-8291-27A21626DD8F}" dt="2020-08-03T07:57:49.674" v="23" actId="47"/>
        <pc:sldMkLst>
          <pc:docMk/>
          <pc:sldMk cId="2578898629" sldId="276"/>
        </pc:sldMkLst>
      </pc:sldChg>
      <pc:sldChg chg="modSp new mod">
        <pc:chgData name="Xu" userId="2ef8d03b0d59ea36" providerId="LiveId" clId="{C2197DA9-E05D-4BE3-8291-27A21626DD8F}" dt="2020-08-03T09:02:29.600" v="3800"/>
        <pc:sldMkLst>
          <pc:docMk/>
          <pc:sldMk cId="3430274778" sldId="276"/>
        </pc:sldMkLst>
        <pc:spChg chg="mod">
          <ac:chgData name="Xu" userId="2ef8d03b0d59ea36" providerId="LiveId" clId="{C2197DA9-E05D-4BE3-8291-27A21626DD8F}" dt="2020-08-03T09:00:42.488" v="3556" actId="20577"/>
          <ac:spMkLst>
            <pc:docMk/>
            <pc:sldMk cId="3430274778" sldId="276"/>
            <ac:spMk id="2" creationId="{399345D1-7C22-41B3-8B9F-52BC9E22B530}"/>
          </ac:spMkLst>
        </pc:spChg>
        <pc:spChg chg="mod">
          <ac:chgData name="Xu" userId="2ef8d03b0d59ea36" providerId="LiveId" clId="{C2197DA9-E05D-4BE3-8291-27A21626DD8F}" dt="2020-08-03T09:02:29.600" v="3800"/>
          <ac:spMkLst>
            <pc:docMk/>
            <pc:sldMk cId="3430274778" sldId="276"/>
            <ac:spMk id="3" creationId="{A31D160C-D720-48AC-AB19-B72A7B8C6C5C}"/>
          </ac:spMkLst>
        </pc:spChg>
      </pc:sldChg>
      <pc:sldChg chg="modSp new mod">
        <pc:chgData name="Xu" userId="2ef8d03b0d59ea36" providerId="LiveId" clId="{C2197DA9-E05D-4BE3-8291-27A21626DD8F}" dt="2020-08-03T09:02:54.268" v="3812"/>
        <pc:sldMkLst>
          <pc:docMk/>
          <pc:sldMk cId="2847847739" sldId="277"/>
        </pc:sldMkLst>
        <pc:spChg chg="mod">
          <ac:chgData name="Xu" userId="2ef8d03b0d59ea36" providerId="LiveId" clId="{C2197DA9-E05D-4BE3-8291-27A21626DD8F}" dt="2020-08-03T09:02:34.450" v="3811"/>
          <ac:spMkLst>
            <pc:docMk/>
            <pc:sldMk cId="2847847739" sldId="277"/>
            <ac:spMk id="2" creationId="{C02DBAFA-F51F-4F96-8B22-FE9EECDEB35A}"/>
          </ac:spMkLst>
        </pc:spChg>
        <pc:spChg chg="mod">
          <ac:chgData name="Xu" userId="2ef8d03b0d59ea36" providerId="LiveId" clId="{C2197DA9-E05D-4BE3-8291-27A21626DD8F}" dt="2020-08-03T09:02:54.268" v="3812"/>
          <ac:spMkLst>
            <pc:docMk/>
            <pc:sldMk cId="2847847739" sldId="277"/>
            <ac:spMk id="3" creationId="{3C78F9F6-91E2-4C34-BB97-6654DF37855F}"/>
          </ac:spMkLst>
        </pc:spChg>
      </pc:sldChg>
      <pc:sldChg chg="del">
        <pc:chgData name="Xu" userId="2ef8d03b0d59ea36" providerId="LiveId" clId="{C2197DA9-E05D-4BE3-8291-27A21626DD8F}" dt="2020-08-03T07:57:49.674" v="23" actId="47"/>
        <pc:sldMkLst>
          <pc:docMk/>
          <pc:sldMk cId="3974238632" sldId="277"/>
        </pc:sldMkLst>
      </pc:sldChg>
      <pc:sldChg chg="del">
        <pc:chgData name="Xu" userId="2ef8d03b0d59ea36" providerId="LiveId" clId="{C2197DA9-E05D-4BE3-8291-27A21626DD8F}" dt="2020-08-03T07:57:49.674" v="23" actId="47"/>
        <pc:sldMkLst>
          <pc:docMk/>
          <pc:sldMk cId="299592994" sldId="278"/>
        </pc:sldMkLst>
      </pc:sldChg>
      <pc:sldChg chg="del">
        <pc:chgData name="Xu" userId="2ef8d03b0d59ea36" providerId="LiveId" clId="{C2197DA9-E05D-4BE3-8291-27A21626DD8F}" dt="2020-08-03T07:57:49.674" v="23" actId="47"/>
        <pc:sldMkLst>
          <pc:docMk/>
          <pc:sldMk cId="413333394" sldId="279"/>
        </pc:sldMkLst>
      </pc:sldChg>
      <pc:sldChg chg="del">
        <pc:chgData name="Xu" userId="2ef8d03b0d59ea36" providerId="LiveId" clId="{C2197DA9-E05D-4BE3-8291-27A21626DD8F}" dt="2020-08-03T07:57:49.674" v="23" actId="47"/>
        <pc:sldMkLst>
          <pc:docMk/>
          <pc:sldMk cId="1767322519" sldId="280"/>
        </pc:sldMkLst>
      </pc:sldChg>
      <pc:sldChg chg="del">
        <pc:chgData name="Xu" userId="2ef8d03b0d59ea36" providerId="LiveId" clId="{C2197DA9-E05D-4BE3-8291-27A21626DD8F}" dt="2020-08-03T07:57:49.674" v="23" actId="47"/>
        <pc:sldMkLst>
          <pc:docMk/>
          <pc:sldMk cId="2482294808" sldId="281"/>
        </pc:sldMkLst>
      </pc:sldChg>
      <pc:sldChg chg="del">
        <pc:chgData name="Xu" userId="2ef8d03b0d59ea36" providerId="LiveId" clId="{C2197DA9-E05D-4BE3-8291-27A21626DD8F}" dt="2020-08-03T07:57:49.674" v="23" actId="47"/>
        <pc:sldMkLst>
          <pc:docMk/>
          <pc:sldMk cId="947970604" sldId="282"/>
        </pc:sldMkLst>
      </pc:sldChg>
      <pc:sldChg chg="del">
        <pc:chgData name="Xu" userId="2ef8d03b0d59ea36" providerId="LiveId" clId="{C2197DA9-E05D-4BE3-8291-27A21626DD8F}" dt="2020-08-03T07:57:49.674" v="23" actId="47"/>
        <pc:sldMkLst>
          <pc:docMk/>
          <pc:sldMk cId="1977713447" sldId="283"/>
        </pc:sldMkLst>
      </pc:sldChg>
      <pc:sldChg chg="del">
        <pc:chgData name="Xu" userId="2ef8d03b0d59ea36" providerId="LiveId" clId="{C2197DA9-E05D-4BE3-8291-27A21626DD8F}" dt="2020-08-03T07:57:49.674" v="23" actId="47"/>
        <pc:sldMkLst>
          <pc:docMk/>
          <pc:sldMk cId="3422923394" sldId="284"/>
        </pc:sldMkLst>
      </pc:sldChg>
      <pc:sldChg chg="del">
        <pc:chgData name="Xu" userId="2ef8d03b0d59ea36" providerId="LiveId" clId="{C2197DA9-E05D-4BE3-8291-27A21626DD8F}" dt="2020-08-03T07:57:49.674" v="23" actId="47"/>
        <pc:sldMkLst>
          <pc:docMk/>
          <pc:sldMk cId="1483578985" sldId="285"/>
        </pc:sldMkLst>
      </pc:sldChg>
    </pc:docChg>
  </pc:docChgLst>
  <pc:docChgLst>
    <pc:chgData name="Yang Xu" userId="2ef8d03b0d59ea36" providerId="LiveId" clId="{86A0E3DA-902A-46C5-A33D-415CB51F8058}"/>
    <pc:docChg chg="undo custSel addSld delSld modSld sldOrd">
      <pc:chgData name="Yang Xu" userId="2ef8d03b0d59ea36" providerId="LiveId" clId="{86A0E3DA-902A-46C5-A33D-415CB51F8058}" dt="2020-08-01T03:02:38.902" v="3651" actId="20577"/>
      <pc:docMkLst>
        <pc:docMk/>
      </pc:docMkLst>
      <pc:sldChg chg="modSp mod">
        <pc:chgData name="Yang Xu" userId="2ef8d03b0d59ea36" providerId="LiveId" clId="{86A0E3DA-902A-46C5-A33D-415CB51F8058}" dt="2020-07-31T23:25:06.048" v="42" actId="20577"/>
        <pc:sldMkLst>
          <pc:docMk/>
          <pc:sldMk cId="1936153105" sldId="258"/>
        </pc:sldMkLst>
        <pc:spChg chg="mod">
          <ac:chgData name="Yang Xu" userId="2ef8d03b0d59ea36" providerId="LiveId" clId="{86A0E3DA-902A-46C5-A33D-415CB51F8058}" dt="2020-07-31T23:25:06.048" v="42" actId="20577"/>
          <ac:spMkLst>
            <pc:docMk/>
            <pc:sldMk cId="1936153105" sldId="258"/>
            <ac:spMk id="2" creationId="{8FBFDFB1-E3F5-445D-BBAD-3716785BEA40}"/>
          </ac:spMkLst>
        </pc:spChg>
      </pc:sldChg>
      <pc:sldChg chg="new del">
        <pc:chgData name="Yang Xu" userId="2ef8d03b0d59ea36" providerId="LiveId" clId="{86A0E3DA-902A-46C5-A33D-415CB51F8058}" dt="2020-07-31T23:25:19.943" v="45" actId="47"/>
        <pc:sldMkLst>
          <pc:docMk/>
          <pc:sldMk cId="1274636259" sldId="268"/>
        </pc:sldMkLst>
      </pc:sldChg>
      <pc:sldChg chg="del">
        <pc:chgData name="Yang Xu" userId="2ef8d03b0d59ea36" providerId="LiveId" clId="{86A0E3DA-902A-46C5-A33D-415CB51F8058}" dt="2020-07-31T23:25:09.979" v="43" actId="47"/>
        <pc:sldMkLst>
          <pc:docMk/>
          <pc:sldMk cId="3173964745" sldId="268"/>
        </pc:sldMkLst>
      </pc:sldChg>
      <pc:sldChg chg="modSp new mod">
        <pc:chgData name="Yang Xu" userId="2ef8d03b0d59ea36" providerId="LiveId" clId="{86A0E3DA-902A-46C5-A33D-415CB51F8058}" dt="2020-07-31T23:27:40.722" v="413" actId="20577"/>
        <pc:sldMkLst>
          <pc:docMk/>
          <pc:sldMk cId="4195732998" sldId="268"/>
        </pc:sldMkLst>
        <pc:spChg chg="mod">
          <ac:chgData name="Yang Xu" userId="2ef8d03b0d59ea36" providerId="LiveId" clId="{86A0E3DA-902A-46C5-A33D-415CB51F8058}" dt="2020-07-31T23:25:31.498" v="81" actId="20577"/>
          <ac:spMkLst>
            <pc:docMk/>
            <pc:sldMk cId="4195732998" sldId="268"/>
            <ac:spMk id="2" creationId="{CC0D84D8-BA42-4A3F-8E6E-73DFDBDE1F40}"/>
          </ac:spMkLst>
        </pc:spChg>
        <pc:spChg chg="mod">
          <ac:chgData name="Yang Xu" userId="2ef8d03b0d59ea36" providerId="LiveId" clId="{86A0E3DA-902A-46C5-A33D-415CB51F8058}" dt="2020-07-31T23:27:40.722" v="413" actId="20577"/>
          <ac:spMkLst>
            <pc:docMk/>
            <pc:sldMk cId="4195732998" sldId="268"/>
            <ac:spMk id="3" creationId="{28E5AF77-832F-4CE0-9258-7F2068B65957}"/>
          </ac:spMkLst>
        </pc:spChg>
      </pc:sldChg>
      <pc:sldChg chg="del">
        <pc:chgData name="Yang Xu" userId="2ef8d03b0d59ea36" providerId="LiveId" clId="{86A0E3DA-902A-46C5-A33D-415CB51F8058}" dt="2020-07-31T23:25:09.979" v="43" actId="47"/>
        <pc:sldMkLst>
          <pc:docMk/>
          <pc:sldMk cId="355962999" sldId="269"/>
        </pc:sldMkLst>
      </pc:sldChg>
      <pc:sldChg chg="addSp modSp new mod">
        <pc:chgData name="Yang Xu" userId="2ef8d03b0d59ea36" providerId="LiveId" clId="{86A0E3DA-902A-46C5-A33D-415CB51F8058}" dt="2020-08-01T02:34:59.108" v="3636" actId="20577"/>
        <pc:sldMkLst>
          <pc:docMk/>
          <pc:sldMk cId="3892059722" sldId="269"/>
        </pc:sldMkLst>
        <pc:spChg chg="mod">
          <ac:chgData name="Yang Xu" userId="2ef8d03b0d59ea36" providerId="LiveId" clId="{86A0E3DA-902A-46C5-A33D-415CB51F8058}" dt="2020-07-31T23:28:55.115" v="485" actId="20577"/>
          <ac:spMkLst>
            <pc:docMk/>
            <pc:sldMk cId="3892059722" sldId="269"/>
            <ac:spMk id="2" creationId="{8E3769D2-0893-4750-BA13-EA220188603F}"/>
          </ac:spMkLst>
        </pc:spChg>
        <pc:spChg chg="mod">
          <ac:chgData name="Yang Xu" userId="2ef8d03b0d59ea36" providerId="LiveId" clId="{86A0E3DA-902A-46C5-A33D-415CB51F8058}" dt="2020-08-01T02:34:59.108" v="3636" actId="20577"/>
          <ac:spMkLst>
            <pc:docMk/>
            <pc:sldMk cId="3892059722" sldId="269"/>
            <ac:spMk id="3" creationId="{AC7FAEFA-F4DF-4CC3-B097-0B0FFF0EBC71}"/>
          </ac:spMkLst>
        </pc:spChg>
        <pc:picChg chg="add mod">
          <ac:chgData name="Yang Xu" userId="2ef8d03b0d59ea36" providerId="LiveId" clId="{86A0E3DA-902A-46C5-A33D-415CB51F8058}" dt="2020-07-31T23:29:30.909" v="497" actId="14100"/>
          <ac:picMkLst>
            <pc:docMk/>
            <pc:sldMk cId="3892059722" sldId="269"/>
            <ac:picMk id="4" creationId="{C6FD29C8-D142-49F5-9CC7-4EB4FA327776}"/>
          </ac:picMkLst>
        </pc:picChg>
        <pc:picChg chg="add mod">
          <ac:chgData name="Yang Xu" userId="2ef8d03b0d59ea36" providerId="LiveId" clId="{86A0E3DA-902A-46C5-A33D-415CB51F8058}" dt="2020-07-31T23:30:09.802" v="559" actId="14100"/>
          <ac:picMkLst>
            <pc:docMk/>
            <pc:sldMk cId="3892059722" sldId="269"/>
            <ac:picMk id="5" creationId="{A21A4F97-C76C-4C8B-B7AF-518173AED9EB}"/>
          </ac:picMkLst>
        </pc:picChg>
      </pc:sldChg>
      <pc:sldChg chg="del">
        <pc:chgData name="Yang Xu" userId="2ef8d03b0d59ea36" providerId="LiveId" clId="{86A0E3DA-902A-46C5-A33D-415CB51F8058}" dt="2020-07-31T23:25:09.979" v="43" actId="47"/>
        <pc:sldMkLst>
          <pc:docMk/>
          <pc:sldMk cId="912895117" sldId="270"/>
        </pc:sldMkLst>
      </pc:sldChg>
      <pc:sldChg chg="addSp modSp new mod">
        <pc:chgData name="Yang Xu" userId="2ef8d03b0d59ea36" providerId="LiveId" clId="{86A0E3DA-902A-46C5-A33D-415CB51F8058}" dt="2020-07-31T23:35:26.601" v="685" actId="1076"/>
        <pc:sldMkLst>
          <pc:docMk/>
          <pc:sldMk cId="3249420904" sldId="270"/>
        </pc:sldMkLst>
        <pc:spChg chg="mod">
          <ac:chgData name="Yang Xu" userId="2ef8d03b0d59ea36" providerId="LiveId" clId="{86A0E3DA-902A-46C5-A33D-415CB51F8058}" dt="2020-07-31T23:34:51.116" v="628" actId="20577"/>
          <ac:spMkLst>
            <pc:docMk/>
            <pc:sldMk cId="3249420904" sldId="270"/>
            <ac:spMk id="2" creationId="{542542CF-A279-4550-95E3-1CF45F92DC94}"/>
          </ac:spMkLst>
        </pc:spChg>
        <pc:spChg chg="mod">
          <ac:chgData name="Yang Xu" userId="2ef8d03b0d59ea36" providerId="LiveId" clId="{86A0E3DA-902A-46C5-A33D-415CB51F8058}" dt="2020-07-31T23:35:20.113" v="682" actId="20577"/>
          <ac:spMkLst>
            <pc:docMk/>
            <pc:sldMk cId="3249420904" sldId="270"/>
            <ac:spMk id="3" creationId="{D53E35C3-39EA-4A6E-8450-0EA13BC930C5}"/>
          </ac:spMkLst>
        </pc:spChg>
        <pc:picChg chg="add mod">
          <ac:chgData name="Yang Xu" userId="2ef8d03b0d59ea36" providerId="LiveId" clId="{86A0E3DA-902A-46C5-A33D-415CB51F8058}" dt="2020-07-31T23:35:26.601" v="685" actId="1076"/>
          <ac:picMkLst>
            <pc:docMk/>
            <pc:sldMk cId="3249420904" sldId="270"/>
            <ac:picMk id="4" creationId="{AE4686B0-581C-46FB-B476-E81EA3C9459F}"/>
          </ac:picMkLst>
        </pc:picChg>
      </pc:sldChg>
      <pc:sldChg chg="del">
        <pc:chgData name="Yang Xu" userId="2ef8d03b0d59ea36" providerId="LiveId" clId="{86A0E3DA-902A-46C5-A33D-415CB51F8058}" dt="2020-07-31T23:25:09.979" v="43" actId="47"/>
        <pc:sldMkLst>
          <pc:docMk/>
          <pc:sldMk cId="1626148072" sldId="271"/>
        </pc:sldMkLst>
      </pc:sldChg>
      <pc:sldChg chg="addSp modSp new mod">
        <pc:chgData name="Yang Xu" userId="2ef8d03b0d59ea36" providerId="LiveId" clId="{86A0E3DA-902A-46C5-A33D-415CB51F8058}" dt="2020-07-31T23:49:42.670" v="905" actId="14100"/>
        <pc:sldMkLst>
          <pc:docMk/>
          <pc:sldMk cId="2121182929" sldId="271"/>
        </pc:sldMkLst>
        <pc:spChg chg="mod">
          <ac:chgData name="Yang Xu" userId="2ef8d03b0d59ea36" providerId="LiveId" clId="{86A0E3DA-902A-46C5-A33D-415CB51F8058}" dt="2020-07-31T23:47:17.812" v="717" actId="20577"/>
          <ac:spMkLst>
            <pc:docMk/>
            <pc:sldMk cId="2121182929" sldId="271"/>
            <ac:spMk id="2" creationId="{7CDF538B-58AC-4A82-9CA1-4A7C81437B6E}"/>
          </ac:spMkLst>
        </pc:spChg>
        <pc:spChg chg="mod">
          <ac:chgData name="Yang Xu" userId="2ef8d03b0d59ea36" providerId="LiveId" clId="{86A0E3DA-902A-46C5-A33D-415CB51F8058}" dt="2020-07-31T23:49:08.783" v="898" actId="20577"/>
          <ac:spMkLst>
            <pc:docMk/>
            <pc:sldMk cId="2121182929" sldId="271"/>
            <ac:spMk id="3" creationId="{FD17B9AA-A4F9-4515-8F8F-DAFC5B004A96}"/>
          </ac:spMkLst>
        </pc:spChg>
        <pc:picChg chg="add mod">
          <ac:chgData name="Yang Xu" userId="2ef8d03b0d59ea36" providerId="LiveId" clId="{86A0E3DA-902A-46C5-A33D-415CB51F8058}" dt="2020-07-31T23:49:42.670" v="905" actId="14100"/>
          <ac:picMkLst>
            <pc:docMk/>
            <pc:sldMk cId="2121182929" sldId="271"/>
            <ac:picMk id="4" creationId="{8F4A8C37-7267-4F0A-80BF-1CB7982E6B22}"/>
          </ac:picMkLst>
        </pc:picChg>
      </pc:sldChg>
      <pc:sldChg chg="modSp new mod">
        <pc:chgData name="Yang Xu" userId="2ef8d03b0d59ea36" providerId="LiveId" clId="{86A0E3DA-902A-46C5-A33D-415CB51F8058}" dt="2020-08-01T02:39:45.632" v="3637" actId="20577"/>
        <pc:sldMkLst>
          <pc:docMk/>
          <pc:sldMk cId="6142158" sldId="272"/>
        </pc:sldMkLst>
        <pc:spChg chg="mod">
          <ac:chgData name="Yang Xu" userId="2ef8d03b0d59ea36" providerId="LiveId" clId="{86A0E3DA-902A-46C5-A33D-415CB51F8058}" dt="2020-07-31T23:50:05.041" v="924" actId="20577"/>
          <ac:spMkLst>
            <pc:docMk/>
            <pc:sldMk cId="6142158" sldId="272"/>
            <ac:spMk id="2" creationId="{EC09A3DE-93F3-4393-8296-6D0F64B8169B}"/>
          </ac:spMkLst>
        </pc:spChg>
        <pc:spChg chg="mod">
          <ac:chgData name="Yang Xu" userId="2ef8d03b0d59ea36" providerId="LiveId" clId="{86A0E3DA-902A-46C5-A33D-415CB51F8058}" dt="2020-08-01T02:39:45.632" v="3637" actId="20577"/>
          <ac:spMkLst>
            <pc:docMk/>
            <pc:sldMk cId="6142158" sldId="272"/>
            <ac:spMk id="3" creationId="{057B2189-6232-4B11-8A89-EFF0458BBC0F}"/>
          </ac:spMkLst>
        </pc:spChg>
      </pc:sldChg>
      <pc:sldChg chg="del">
        <pc:chgData name="Yang Xu" userId="2ef8d03b0d59ea36" providerId="LiveId" clId="{86A0E3DA-902A-46C5-A33D-415CB51F8058}" dt="2020-07-31T23:25:09.979" v="43" actId="47"/>
        <pc:sldMkLst>
          <pc:docMk/>
          <pc:sldMk cId="3271803719" sldId="272"/>
        </pc:sldMkLst>
      </pc:sldChg>
      <pc:sldChg chg="modSp new mod">
        <pc:chgData name="Yang Xu" userId="2ef8d03b0d59ea36" providerId="LiveId" clId="{86A0E3DA-902A-46C5-A33D-415CB51F8058}" dt="2020-08-01T00:36:13.488" v="1724"/>
        <pc:sldMkLst>
          <pc:docMk/>
          <pc:sldMk cId="1834092969" sldId="273"/>
        </pc:sldMkLst>
        <pc:spChg chg="mod">
          <ac:chgData name="Yang Xu" userId="2ef8d03b0d59ea36" providerId="LiveId" clId="{86A0E3DA-902A-46C5-A33D-415CB51F8058}" dt="2020-08-01T00:36:13.488" v="1724"/>
          <ac:spMkLst>
            <pc:docMk/>
            <pc:sldMk cId="1834092969" sldId="273"/>
            <ac:spMk id="2" creationId="{EFB50C8B-30E8-4271-9054-3C87F8E78610}"/>
          </ac:spMkLst>
        </pc:spChg>
        <pc:spChg chg="mod">
          <ac:chgData name="Yang Xu" userId="2ef8d03b0d59ea36" providerId="LiveId" clId="{86A0E3DA-902A-46C5-A33D-415CB51F8058}" dt="2020-07-31T23:56:36.303" v="1642" actId="20577"/>
          <ac:spMkLst>
            <pc:docMk/>
            <pc:sldMk cId="1834092969" sldId="273"/>
            <ac:spMk id="3" creationId="{AF0F7B75-D29A-468B-B4A9-2FA69F08F47C}"/>
          </ac:spMkLst>
        </pc:spChg>
      </pc:sldChg>
      <pc:sldChg chg="del">
        <pc:chgData name="Yang Xu" userId="2ef8d03b0d59ea36" providerId="LiveId" clId="{86A0E3DA-902A-46C5-A33D-415CB51F8058}" dt="2020-07-31T23:25:09.979" v="43" actId="47"/>
        <pc:sldMkLst>
          <pc:docMk/>
          <pc:sldMk cId="4178004763" sldId="273"/>
        </pc:sldMkLst>
      </pc:sldChg>
      <pc:sldChg chg="del">
        <pc:chgData name="Yang Xu" userId="2ef8d03b0d59ea36" providerId="LiveId" clId="{86A0E3DA-902A-46C5-A33D-415CB51F8058}" dt="2020-07-31T23:25:09.979" v="43" actId="47"/>
        <pc:sldMkLst>
          <pc:docMk/>
          <pc:sldMk cId="713650312" sldId="274"/>
        </pc:sldMkLst>
      </pc:sldChg>
      <pc:sldChg chg="modSp new mod">
        <pc:chgData name="Yang Xu" userId="2ef8d03b0d59ea36" providerId="LiveId" clId="{86A0E3DA-902A-46C5-A33D-415CB51F8058}" dt="2020-08-01T02:41:05.684" v="3645" actId="20577"/>
        <pc:sldMkLst>
          <pc:docMk/>
          <pc:sldMk cId="1783512689" sldId="274"/>
        </pc:sldMkLst>
        <pc:spChg chg="mod">
          <ac:chgData name="Yang Xu" userId="2ef8d03b0d59ea36" providerId="LiveId" clId="{86A0E3DA-902A-46C5-A33D-415CB51F8058}" dt="2020-07-31T23:56:55.589" v="1653" actId="20577"/>
          <ac:spMkLst>
            <pc:docMk/>
            <pc:sldMk cId="1783512689" sldId="274"/>
            <ac:spMk id="2" creationId="{C1B3A2CE-4870-46DD-A71B-FB62DE30BCC1}"/>
          </ac:spMkLst>
        </pc:spChg>
        <pc:spChg chg="mod">
          <ac:chgData name="Yang Xu" userId="2ef8d03b0d59ea36" providerId="LiveId" clId="{86A0E3DA-902A-46C5-A33D-415CB51F8058}" dt="2020-08-01T02:41:05.684" v="3645" actId="20577"/>
          <ac:spMkLst>
            <pc:docMk/>
            <pc:sldMk cId="1783512689" sldId="274"/>
            <ac:spMk id="3" creationId="{77C7F205-AF04-4313-BF29-0EF3EE4CDDAC}"/>
          </ac:spMkLst>
        </pc:spChg>
      </pc:sldChg>
      <pc:sldChg chg="del">
        <pc:chgData name="Yang Xu" userId="2ef8d03b0d59ea36" providerId="LiveId" clId="{86A0E3DA-902A-46C5-A33D-415CB51F8058}" dt="2020-07-31T23:25:09.979" v="43" actId="47"/>
        <pc:sldMkLst>
          <pc:docMk/>
          <pc:sldMk cId="163864530" sldId="275"/>
        </pc:sldMkLst>
      </pc:sldChg>
      <pc:sldChg chg="modSp new mod">
        <pc:chgData name="Yang Xu" userId="2ef8d03b0d59ea36" providerId="LiveId" clId="{86A0E3DA-902A-46C5-A33D-415CB51F8058}" dt="2020-08-01T00:39:27.536" v="1862" actId="20577"/>
        <pc:sldMkLst>
          <pc:docMk/>
          <pc:sldMk cId="1266184389" sldId="275"/>
        </pc:sldMkLst>
        <pc:spChg chg="mod">
          <ac:chgData name="Yang Xu" userId="2ef8d03b0d59ea36" providerId="LiveId" clId="{86A0E3DA-902A-46C5-A33D-415CB51F8058}" dt="2020-08-01T00:36:41.878" v="1757" actId="20577"/>
          <ac:spMkLst>
            <pc:docMk/>
            <pc:sldMk cId="1266184389" sldId="275"/>
            <ac:spMk id="2" creationId="{127C7821-73DF-4B09-9855-E55DC3621DA2}"/>
          </ac:spMkLst>
        </pc:spChg>
        <pc:spChg chg="mod">
          <ac:chgData name="Yang Xu" userId="2ef8d03b0d59ea36" providerId="LiveId" clId="{86A0E3DA-902A-46C5-A33D-415CB51F8058}" dt="2020-08-01T00:39:27.536" v="1862" actId="20577"/>
          <ac:spMkLst>
            <pc:docMk/>
            <pc:sldMk cId="1266184389" sldId="275"/>
            <ac:spMk id="3" creationId="{49A4FB9B-B136-4239-AC7A-446CF51A0A80}"/>
          </ac:spMkLst>
        </pc:spChg>
      </pc:sldChg>
      <pc:sldChg chg="addSp modSp new mod">
        <pc:chgData name="Yang Xu" userId="2ef8d03b0d59ea36" providerId="LiveId" clId="{86A0E3DA-902A-46C5-A33D-415CB51F8058}" dt="2020-08-01T02:44:58.410" v="3646" actId="20577"/>
        <pc:sldMkLst>
          <pc:docMk/>
          <pc:sldMk cId="2578898629" sldId="276"/>
        </pc:sldMkLst>
        <pc:spChg chg="mod">
          <ac:chgData name="Yang Xu" userId="2ef8d03b0d59ea36" providerId="LiveId" clId="{86A0E3DA-902A-46C5-A33D-415CB51F8058}" dt="2020-08-01T02:08:13.113" v="1865" actId="20577"/>
          <ac:spMkLst>
            <pc:docMk/>
            <pc:sldMk cId="2578898629" sldId="276"/>
            <ac:spMk id="2" creationId="{73FDB34A-1B6C-4E0B-BD34-51D070B73151}"/>
          </ac:spMkLst>
        </pc:spChg>
        <pc:spChg chg="mod">
          <ac:chgData name="Yang Xu" userId="2ef8d03b0d59ea36" providerId="LiveId" clId="{86A0E3DA-902A-46C5-A33D-415CB51F8058}" dt="2020-08-01T02:44:58.410" v="3646" actId="20577"/>
          <ac:spMkLst>
            <pc:docMk/>
            <pc:sldMk cId="2578898629" sldId="276"/>
            <ac:spMk id="3" creationId="{5309D7CE-1C4F-4A8B-9813-6499E0FCBBF5}"/>
          </ac:spMkLst>
        </pc:spChg>
        <pc:picChg chg="add mod">
          <ac:chgData name="Yang Xu" userId="2ef8d03b0d59ea36" providerId="LiveId" clId="{86A0E3DA-902A-46C5-A33D-415CB51F8058}" dt="2020-08-01T02:09:18.773" v="1939" actId="1076"/>
          <ac:picMkLst>
            <pc:docMk/>
            <pc:sldMk cId="2578898629" sldId="276"/>
            <ac:picMk id="4" creationId="{F5DDCD8E-71E0-49C4-890E-2E7265A50A6B}"/>
          </ac:picMkLst>
        </pc:picChg>
      </pc:sldChg>
      <pc:sldChg chg="del">
        <pc:chgData name="Yang Xu" userId="2ef8d03b0d59ea36" providerId="LiveId" clId="{86A0E3DA-902A-46C5-A33D-415CB51F8058}" dt="2020-07-31T23:25:09.979" v="43" actId="47"/>
        <pc:sldMkLst>
          <pc:docMk/>
          <pc:sldMk cId="3955433448" sldId="276"/>
        </pc:sldMkLst>
      </pc:sldChg>
      <pc:sldChg chg="del">
        <pc:chgData name="Yang Xu" userId="2ef8d03b0d59ea36" providerId="LiveId" clId="{86A0E3DA-902A-46C5-A33D-415CB51F8058}" dt="2020-07-31T23:25:09.979" v="43" actId="47"/>
        <pc:sldMkLst>
          <pc:docMk/>
          <pc:sldMk cId="2973696094" sldId="277"/>
        </pc:sldMkLst>
      </pc:sldChg>
      <pc:sldChg chg="addSp delSp modSp new mod">
        <pc:chgData name="Yang Xu" userId="2ef8d03b0d59ea36" providerId="LiveId" clId="{86A0E3DA-902A-46C5-A33D-415CB51F8058}" dt="2020-08-01T02:18:21.094" v="2624" actId="1076"/>
        <pc:sldMkLst>
          <pc:docMk/>
          <pc:sldMk cId="3974238632" sldId="277"/>
        </pc:sldMkLst>
        <pc:spChg chg="mod">
          <ac:chgData name="Yang Xu" userId="2ef8d03b0d59ea36" providerId="LiveId" clId="{86A0E3DA-902A-46C5-A33D-415CB51F8058}" dt="2020-08-01T02:12:54.821" v="2294" actId="20577"/>
          <ac:spMkLst>
            <pc:docMk/>
            <pc:sldMk cId="3974238632" sldId="277"/>
            <ac:spMk id="2" creationId="{CDEA0C1F-6D7B-4FBA-8A84-FAA4D0070AC9}"/>
          </ac:spMkLst>
        </pc:spChg>
        <pc:spChg chg="mod">
          <ac:chgData name="Yang Xu" userId="2ef8d03b0d59ea36" providerId="LiveId" clId="{86A0E3DA-902A-46C5-A33D-415CB51F8058}" dt="2020-08-01T02:18:18.706" v="2621" actId="6549"/>
          <ac:spMkLst>
            <pc:docMk/>
            <pc:sldMk cId="3974238632" sldId="277"/>
            <ac:spMk id="3" creationId="{6EFF8F66-6CB6-4969-A845-C27222B76BF1}"/>
          </ac:spMkLst>
        </pc:spChg>
        <pc:picChg chg="add mod">
          <ac:chgData name="Yang Xu" userId="2ef8d03b0d59ea36" providerId="LiveId" clId="{86A0E3DA-902A-46C5-A33D-415CB51F8058}" dt="2020-08-01T02:18:21.094" v="2624" actId="1076"/>
          <ac:picMkLst>
            <pc:docMk/>
            <pc:sldMk cId="3974238632" sldId="277"/>
            <ac:picMk id="4" creationId="{6BCCD610-7856-4D5A-84E7-895AF3ACBA23}"/>
          </ac:picMkLst>
        </pc:picChg>
        <pc:picChg chg="add del mod">
          <ac:chgData name="Yang Xu" userId="2ef8d03b0d59ea36" providerId="LiveId" clId="{86A0E3DA-902A-46C5-A33D-415CB51F8058}" dt="2020-08-01T02:18:19.235" v="2622" actId="478"/>
          <ac:picMkLst>
            <pc:docMk/>
            <pc:sldMk cId="3974238632" sldId="277"/>
            <ac:picMk id="5" creationId="{491FF9D0-F099-43C0-BCA9-0989F517A352}"/>
          </ac:picMkLst>
        </pc:picChg>
        <pc:picChg chg="add del mod">
          <ac:chgData name="Yang Xu" userId="2ef8d03b0d59ea36" providerId="LiveId" clId="{86A0E3DA-902A-46C5-A33D-415CB51F8058}" dt="2020-08-01T02:18:20.138" v="2623" actId="478"/>
          <ac:picMkLst>
            <pc:docMk/>
            <pc:sldMk cId="3974238632" sldId="277"/>
            <ac:picMk id="6" creationId="{95AD7AEB-8FB7-4C47-A3E1-BECCE90079D5}"/>
          </ac:picMkLst>
        </pc:picChg>
        <pc:picChg chg="add del mod">
          <ac:chgData name="Yang Xu" userId="2ef8d03b0d59ea36" providerId="LiveId" clId="{86A0E3DA-902A-46C5-A33D-415CB51F8058}" dt="2020-08-01T02:17:50.689" v="2563"/>
          <ac:picMkLst>
            <pc:docMk/>
            <pc:sldMk cId="3974238632" sldId="277"/>
            <ac:picMk id="7" creationId="{69990D8F-5F36-453D-B20E-604A6201E5D1}"/>
          </ac:picMkLst>
        </pc:picChg>
      </pc:sldChg>
      <pc:sldChg chg="addSp delSp modSp new mod">
        <pc:chgData name="Yang Xu" userId="2ef8d03b0d59ea36" providerId="LiveId" clId="{86A0E3DA-902A-46C5-A33D-415CB51F8058}" dt="2020-08-01T02:18:51.378" v="2630" actId="1076"/>
        <pc:sldMkLst>
          <pc:docMk/>
          <pc:sldMk cId="299592994" sldId="278"/>
        </pc:sldMkLst>
        <pc:spChg chg="mod">
          <ac:chgData name="Yang Xu" userId="2ef8d03b0d59ea36" providerId="LiveId" clId="{86A0E3DA-902A-46C5-A33D-415CB51F8058}" dt="2020-08-01T02:17:21.910" v="2542" actId="20577"/>
          <ac:spMkLst>
            <pc:docMk/>
            <pc:sldMk cId="299592994" sldId="278"/>
            <ac:spMk id="2" creationId="{D82D5C51-6A9D-4D82-AABC-DD026D44FC04}"/>
          </ac:spMkLst>
        </pc:spChg>
        <pc:spChg chg="add del mod">
          <ac:chgData name="Yang Xu" userId="2ef8d03b0d59ea36" providerId="LiveId" clId="{86A0E3DA-902A-46C5-A33D-415CB51F8058}" dt="2020-08-01T02:18:14.276" v="2620" actId="20577"/>
          <ac:spMkLst>
            <pc:docMk/>
            <pc:sldMk cId="299592994" sldId="278"/>
            <ac:spMk id="3" creationId="{2CF76C8B-917E-4B25-89E0-C278D09DCEF8}"/>
          </ac:spMkLst>
        </pc:spChg>
        <pc:spChg chg="add del mod">
          <ac:chgData name="Yang Xu" userId="2ef8d03b0d59ea36" providerId="LiveId" clId="{86A0E3DA-902A-46C5-A33D-415CB51F8058}" dt="2020-08-01T02:17:42.417" v="2556"/>
          <ac:spMkLst>
            <pc:docMk/>
            <pc:sldMk cId="299592994" sldId="278"/>
            <ac:spMk id="6" creationId="{6DAAE3AA-2D3A-43F3-95DC-DDBB8D07DD15}"/>
          </ac:spMkLst>
        </pc:spChg>
        <pc:picChg chg="add del mod">
          <ac:chgData name="Yang Xu" userId="2ef8d03b0d59ea36" providerId="LiveId" clId="{86A0E3DA-902A-46C5-A33D-415CB51F8058}" dt="2020-08-01T02:17:26.616" v="2544"/>
          <ac:picMkLst>
            <pc:docMk/>
            <pc:sldMk cId="299592994" sldId="278"/>
            <ac:picMk id="4" creationId="{1BD7A471-DDE4-464F-8260-BD75013DDEAE}"/>
          </ac:picMkLst>
        </pc:picChg>
        <pc:picChg chg="add del">
          <ac:chgData name="Yang Xu" userId="2ef8d03b0d59ea36" providerId="LiveId" clId="{86A0E3DA-902A-46C5-A33D-415CB51F8058}" dt="2020-08-01T02:17:29.490" v="2551"/>
          <ac:picMkLst>
            <pc:docMk/>
            <pc:sldMk cId="299592994" sldId="278"/>
            <ac:picMk id="5" creationId="{D1751ABA-77AB-4325-BF1D-FC3F2B32F912}"/>
          </ac:picMkLst>
        </pc:picChg>
        <pc:picChg chg="add mod">
          <ac:chgData name="Yang Xu" userId="2ef8d03b0d59ea36" providerId="LiveId" clId="{86A0E3DA-902A-46C5-A33D-415CB51F8058}" dt="2020-08-01T02:18:01.947" v="2567" actId="1076"/>
          <ac:picMkLst>
            <pc:docMk/>
            <pc:sldMk cId="299592994" sldId="278"/>
            <ac:picMk id="8" creationId="{60116141-A859-4C55-BB0B-2DDDDD534EBF}"/>
          </ac:picMkLst>
        </pc:picChg>
        <pc:picChg chg="add mod">
          <ac:chgData name="Yang Xu" userId="2ef8d03b0d59ea36" providerId="LiveId" clId="{86A0E3DA-902A-46C5-A33D-415CB51F8058}" dt="2020-08-01T02:18:01.947" v="2567" actId="1076"/>
          <ac:picMkLst>
            <pc:docMk/>
            <pc:sldMk cId="299592994" sldId="278"/>
            <ac:picMk id="10" creationId="{4D819DC5-DE41-44C3-A3D5-BA9DA52B6E92}"/>
          </ac:picMkLst>
        </pc:picChg>
        <pc:picChg chg="add mod">
          <ac:chgData name="Yang Xu" userId="2ef8d03b0d59ea36" providerId="LiveId" clId="{86A0E3DA-902A-46C5-A33D-415CB51F8058}" dt="2020-08-01T02:18:33.067" v="2626" actId="1076"/>
          <ac:picMkLst>
            <pc:docMk/>
            <pc:sldMk cId="299592994" sldId="278"/>
            <ac:picMk id="11" creationId="{F38F9A3C-2121-44D0-8062-C7EDC702B4B0}"/>
          </ac:picMkLst>
        </pc:picChg>
        <pc:picChg chg="add mod">
          <ac:chgData name="Yang Xu" userId="2ef8d03b0d59ea36" providerId="LiveId" clId="{86A0E3DA-902A-46C5-A33D-415CB51F8058}" dt="2020-08-01T02:18:51.378" v="2630" actId="1076"/>
          <ac:picMkLst>
            <pc:docMk/>
            <pc:sldMk cId="299592994" sldId="278"/>
            <ac:picMk id="12" creationId="{0A547633-097F-4F32-B0E6-7628518C7C61}"/>
          </ac:picMkLst>
        </pc:picChg>
      </pc:sldChg>
      <pc:sldChg chg="del">
        <pc:chgData name="Yang Xu" userId="2ef8d03b0d59ea36" providerId="LiveId" clId="{86A0E3DA-902A-46C5-A33D-415CB51F8058}" dt="2020-07-31T23:25:09.979" v="43" actId="47"/>
        <pc:sldMkLst>
          <pc:docMk/>
          <pc:sldMk cId="2472159240" sldId="278"/>
        </pc:sldMkLst>
      </pc:sldChg>
      <pc:sldChg chg="modSp new mod">
        <pc:chgData name="Yang Xu" userId="2ef8d03b0d59ea36" providerId="LiveId" clId="{86A0E3DA-902A-46C5-A33D-415CB51F8058}" dt="2020-08-01T02:19:29.146" v="2694" actId="20577"/>
        <pc:sldMkLst>
          <pc:docMk/>
          <pc:sldMk cId="413333394" sldId="279"/>
        </pc:sldMkLst>
        <pc:spChg chg="mod">
          <ac:chgData name="Yang Xu" userId="2ef8d03b0d59ea36" providerId="LiveId" clId="{86A0E3DA-902A-46C5-A33D-415CB51F8058}" dt="2020-08-01T02:19:18.092" v="2643" actId="20577"/>
          <ac:spMkLst>
            <pc:docMk/>
            <pc:sldMk cId="413333394" sldId="279"/>
            <ac:spMk id="2" creationId="{C002052F-57E2-437E-AB87-5FE3C0D3335D}"/>
          </ac:spMkLst>
        </pc:spChg>
        <pc:spChg chg="mod">
          <ac:chgData name="Yang Xu" userId="2ef8d03b0d59ea36" providerId="LiveId" clId="{86A0E3DA-902A-46C5-A33D-415CB51F8058}" dt="2020-08-01T02:19:29.146" v="2694" actId="20577"/>
          <ac:spMkLst>
            <pc:docMk/>
            <pc:sldMk cId="413333394" sldId="279"/>
            <ac:spMk id="3" creationId="{F93CBF10-FB7B-4AD4-AA6E-9387F213BD9F}"/>
          </ac:spMkLst>
        </pc:spChg>
      </pc:sldChg>
      <pc:sldChg chg="del">
        <pc:chgData name="Yang Xu" userId="2ef8d03b0d59ea36" providerId="LiveId" clId="{86A0E3DA-902A-46C5-A33D-415CB51F8058}" dt="2020-07-31T23:25:09.979" v="43" actId="47"/>
        <pc:sldMkLst>
          <pc:docMk/>
          <pc:sldMk cId="3595539112" sldId="279"/>
        </pc:sldMkLst>
      </pc:sldChg>
      <pc:sldChg chg="addSp modSp new mod">
        <pc:chgData name="Yang Xu" userId="2ef8d03b0d59ea36" providerId="LiveId" clId="{86A0E3DA-902A-46C5-A33D-415CB51F8058}" dt="2020-08-01T02:20:52.344" v="2815" actId="1076"/>
        <pc:sldMkLst>
          <pc:docMk/>
          <pc:sldMk cId="1767322519" sldId="280"/>
        </pc:sldMkLst>
        <pc:spChg chg="mod">
          <ac:chgData name="Yang Xu" userId="2ef8d03b0d59ea36" providerId="LiveId" clId="{86A0E3DA-902A-46C5-A33D-415CB51F8058}" dt="2020-08-01T02:19:50.306" v="2712" actId="20577"/>
          <ac:spMkLst>
            <pc:docMk/>
            <pc:sldMk cId="1767322519" sldId="280"/>
            <ac:spMk id="2" creationId="{E28154F4-2D1B-41D1-AB0D-4C7BC90CEACE}"/>
          </ac:spMkLst>
        </pc:spChg>
        <pc:spChg chg="mod">
          <ac:chgData name="Yang Xu" userId="2ef8d03b0d59ea36" providerId="LiveId" clId="{86A0E3DA-902A-46C5-A33D-415CB51F8058}" dt="2020-08-01T02:20:06.819" v="2808" actId="20577"/>
          <ac:spMkLst>
            <pc:docMk/>
            <pc:sldMk cId="1767322519" sldId="280"/>
            <ac:spMk id="3" creationId="{DB76C7D2-C0D3-4E24-8F07-BD5FB09E199F}"/>
          </ac:spMkLst>
        </pc:spChg>
        <pc:picChg chg="add mod">
          <ac:chgData name="Yang Xu" userId="2ef8d03b0d59ea36" providerId="LiveId" clId="{86A0E3DA-902A-46C5-A33D-415CB51F8058}" dt="2020-08-01T02:20:51.135" v="2814" actId="1076"/>
          <ac:picMkLst>
            <pc:docMk/>
            <pc:sldMk cId="1767322519" sldId="280"/>
            <ac:picMk id="4" creationId="{1A0A7C02-8B2F-4FBA-A13D-932A72971789}"/>
          </ac:picMkLst>
        </pc:picChg>
        <pc:picChg chg="add mod">
          <ac:chgData name="Yang Xu" userId="2ef8d03b0d59ea36" providerId="LiveId" clId="{86A0E3DA-902A-46C5-A33D-415CB51F8058}" dt="2020-08-01T02:20:52.344" v="2815" actId="1076"/>
          <ac:picMkLst>
            <pc:docMk/>
            <pc:sldMk cId="1767322519" sldId="280"/>
            <ac:picMk id="5" creationId="{E6A5D931-5178-4B7D-81CF-B1D7F30E9AF0}"/>
          </ac:picMkLst>
        </pc:picChg>
      </pc:sldChg>
      <pc:sldChg chg="del">
        <pc:chgData name="Yang Xu" userId="2ef8d03b0d59ea36" providerId="LiveId" clId="{86A0E3DA-902A-46C5-A33D-415CB51F8058}" dt="2020-07-31T23:25:09.979" v="43" actId="47"/>
        <pc:sldMkLst>
          <pc:docMk/>
          <pc:sldMk cId="1829837723" sldId="280"/>
        </pc:sldMkLst>
      </pc:sldChg>
      <pc:sldChg chg="addSp modSp new mod">
        <pc:chgData name="Yang Xu" userId="2ef8d03b0d59ea36" providerId="LiveId" clId="{86A0E3DA-902A-46C5-A33D-415CB51F8058}" dt="2020-08-01T02:23:03.650" v="2873" actId="1076"/>
        <pc:sldMkLst>
          <pc:docMk/>
          <pc:sldMk cId="2482294808" sldId="281"/>
        </pc:sldMkLst>
        <pc:spChg chg="mod">
          <ac:chgData name="Yang Xu" userId="2ef8d03b0d59ea36" providerId="LiveId" clId="{86A0E3DA-902A-46C5-A33D-415CB51F8058}" dt="2020-08-01T02:21:23.989" v="2833" actId="20577"/>
          <ac:spMkLst>
            <pc:docMk/>
            <pc:sldMk cId="2482294808" sldId="281"/>
            <ac:spMk id="2" creationId="{1B39EB3D-E83F-4E0E-8CFF-1A8B92DC59F4}"/>
          </ac:spMkLst>
        </pc:spChg>
        <pc:spChg chg="mod">
          <ac:chgData name="Yang Xu" userId="2ef8d03b0d59ea36" providerId="LiveId" clId="{86A0E3DA-902A-46C5-A33D-415CB51F8058}" dt="2020-08-01T02:21:37.092" v="2869" actId="20577"/>
          <ac:spMkLst>
            <pc:docMk/>
            <pc:sldMk cId="2482294808" sldId="281"/>
            <ac:spMk id="3" creationId="{9FC01513-5454-4578-BF60-0F8117AB359D}"/>
          </ac:spMkLst>
        </pc:spChg>
        <pc:picChg chg="add mod">
          <ac:chgData name="Yang Xu" userId="2ef8d03b0d59ea36" providerId="LiveId" clId="{86A0E3DA-902A-46C5-A33D-415CB51F8058}" dt="2020-08-01T02:22:54.471" v="2871" actId="1076"/>
          <ac:picMkLst>
            <pc:docMk/>
            <pc:sldMk cId="2482294808" sldId="281"/>
            <ac:picMk id="4" creationId="{82AEF84B-75AD-4AB9-BBC7-814D080AACD1}"/>
          </ac:picMkLst>
        </pc:picChg>
        <pc:picChg chg="add mod">
          <ac:chgData name="Yang Xu" userId="2ef8d03b0d59ea36" providerId="LiveId" clId="{86A0E3DA-902A-46C5-A33D-415CB51F8058}" dt="2020-08-01T02:23:03.650" v="2873" actId="1076"/>
          <ac:picMkLst>
            <pc:docMk/>
            <pc:sldMk cId="2482294808" sldId="281"/>
            <ac:picMk id="5" creationId="{D4095960-0FE0-4C4A-9407-7B9984A55642}"/>
          </ac:picMkLst>
        </pc:picChg>
      </pc:sldChg>
      <pc:sldChg chg="del">
        <pc:chgData name="Yang Xu" userId="2ef8d03b0d59ea36" providerId="LiveId" clId="{86A0E3DA-902A-46C5-A33D-415CB51F8058}" dt="2020-07-31T23:25:09.979" v="43" actId="47"/>
        <pc:sldMkLst>
          <pc:docMk/>
          <pc:sldMk cId="4091115387" sldId="281"/>
        </pc:sldMkLst>
      </pc:sldChg>
      <pc:sldChg chg="addSp modSp new mod">
        <pc:chgData name="Yang Xu" userId="2ef8d03b0d59ea36" providerId="LiveId" clId="{86A0E3DA-902A-46C5-A33D-415CB51F8058}" dt="2020-08-01T02:23:59.406" v="2930" actId="1076"/>
        <pc:sldMkLst>
          <pc:docMk/>
          <pc:sldMk cId="947970604" sldId="282"/>
        </pc:sldMkLst>
        <pc:spChg chg="mod">
          <ac:chgData name="Yang Xu" userId="2ef8d03b0d59ea36" providerId="LiveId" clId="{86A0E3DA-902A-46C5-A33D-415CB51F8058}" dt="2020-08-01T02:23:23.177" v="2925" actId="20577"/>
          <ac:spMkLst>
            <pc:docMk/>
            <pc:sldMk cId="947970604" sldId="282"/>
            <ac:spMk id="2" creationId="{F0B6B888-4000-4CE6-A106-885F412137E8}"/>
          </ac:spMkLst>
        </pc:spChg>
        <pc:picChg chg="add mod">
          <ac:chgData name="Yang Xu" userId="2ef8d03b0d59ea36" providerId="LiveId" clId="{86A0E3DA-902A-46C5-A33D-415CB51F8058}" dt="2020-08-01T02:23:59.406" v="2930" actId="1076"/>
          <ac:picMkLst>
            <pc:docMk/>
            <pc:sldMk cId="947970604" sldId="282"/>
            <ac:picMk id="4" creationId="{74F2DBF7-91B9-4932-ABBE-0C187C5C0940}"/>
          </ac:picMkLst>
        </pc:picChg>
        <pc:picChg chg="add mod">
          <ac:chgData name="Yang Xu" userId="2ef8d03b0d59ea36" providerId="LiveId" clId="{86A0E3DA-902A-46C5-A33D-415CB51F8058}" dt="2020-08-01T02:23:56.593" v="2929" actId="1076"/>
          <ac:picMkLst>
            <pc:docMk/>
            <pc:sldMk cId="947970604" sldId="282"/>
            <ac:picMk id="5" creationId="{ECE8C061-12E8-4A20-8437-BC8075DB4EA8}"/>
          </ac:picMkLst>
        </pc:picChg>
      </pc:sldChg>
      <pc:sldChg chg="del">
        <pc:chgData name="Yang Xu" userId="2ef8d03b0d59ea36" providerId="LiveId" clId="{86A0E3DA-902A-46C5-A33D-415CB51F8058}" dt="2020-07-31T23:25:09.979" v="43" actId="47"/>
        <pc:sldMkLst>
          <pc:docMk/>
          <pc:sldMk cId="3060304083" sldId="282"/>
        </pc:sldMkLst>
      </pc:sldChg>
      <pc:sldChg chg="addSp modSp new mod">
        <pc:chgData name="Yang Xu" userId="2ef8d03b0d59ea36" providerId="LiveId" clId="{86A0E3DA-902A-46C5-A33D-415CB51F8058}" dt="2020-08-01T02:55:21.556" v="3647" actId="20577"/>
        <pc:sldMkLst>
          <pc:docMk/>
          <pc:sldMk cId="1977713447" sldId="283"/>
        </pc:sldMkLst>
        <pc:spChg chg="mod">
          <ac:chgData name="Yang Xu" userId="2ef8d03b0d59ea36" providerId="LiveId" clId="{86A0E3DA-902A-46C5-A33D-415CB51F8058}" dt="2020-08-01T02:24:41.441" v="2971" actId="20577"/>
          <ac:spMkLst>
            <pc:docMk/>
            <pc:sldMk cId="1977713447" sldId="283"/>
            <ac:spMk id="2" creationId="{2C6334AC-4024-419D-A134-9715F7F0C0F9}"/>
          </ac:spMkLst>
        </pc:spChg>
        <pc:spChg chg="mod">
          <ac:chgData name="Yang Xu" userId="2ef8d03b0d59ea36" providerId="LiveId" clId="{86A0E3DA-902A-46C5-A33D-415CB51F8058}" dt="2020-08-01T02:55:21.556" v="3647" actId="20577"/>
          <ac:spMkLst>
            <pc:docMk/>
            <pc:sldMk cId="1977713447" sldId="283"/>
            <ac:spMk id="3" creationId="{A024EA7A-E03D-478D-9D2B-0CDF647033D5}"/>
          </ac:spMkLst>
        </pc:spChg>
        <pc:picChg chg="add mod">
          <ac:chgData name="Yang Xu" userId="2ef8d03b0d59ea36" providerId="LiveId" clId="{86A0E3DA-902A-46C5-A33D-415CB51F8058}" dt="2020-08-01T02:26:02.021" v="3094" actId="1076"/>
          <ac:picMkLst>
            <pc:docMk/>
            <pc:sldMk cId="1977713447" sldId="283"/>
            <ac:picMk id="4" creationId="{CDCA70CE-E650-4F81-909E-22521E152AFE}"/>
          </ac:picMkLst>
        </pc:picChg>
      </pc:sldChg>
      <pc:sldChg chg="modSp new mod ord">
        <pc:chgData name="Yang Xu" userId="2ef8d03b0d59ea36" providerId="LiveId" clId="{86A0E3DA-902A-46C5-A33D-415CB51F8058}" dt="2020-08-01T02:58:51.735" v="3649"/>
        <pc:sldMkLst>
          <pc:docMk/>
          <pc:sldMk cId="3422923394" sldId="284"/>
        </pc:sldMkLst>
        <pc:spChg chg="mod">
          <ac:chgData name="Yang Xu" userId="2ef8d03b0d59ea36" providerId="LiveId" clId="{86A0E3DA-902A-46C5-A33D-415CB51F8058}" dt="2020-08-01T02:27:42.291" v="3225" actId="20577"/>
          <ac:spMkLst>
            <pc:docMk/>
            <pc:sldMk cId="3422923394" sldId="284"/>
            <ac:spMk id="2" creationId="{0A319C4C-58DF-467D-9202-ED458D28EFEA}"/>
          </ac:spMkLst>
        </pc:spChg>
        <pc:spChg chg="mod">
          <ac:chgData name="Yang Xu" userId="2ef8d03b0d59ea36" providerId="LiveId" clId="{86A0E3DA-902A-46C5-A33D-415CB51F8058}" dt="2020-08-01T02:30:06.756" v="3594" actId="20577"/>
          <ac:spMkLst>
            <pc:docMk/>
            <pc:sldMk cId="3422923394" sldId="284"/>
            <ac:spMk id="3" creationId="{A9C85C4F-FDBD-49A7-9576-37EBFCF84D9E}"/>
          </ac:spMkLst>
        </pc:spChg>
      </pc:sldChg>
      <pc:sldChg chg="modSp new mod">
        <pc:chgData name="Yang Xu" userId="2ef8d03b0d59ea36" providerId="LiveId" clId="{86A0E3DA-902A-46C5-A33D-415CB51F8058}" dt="2020-08-01T03:02:38.902" v="3651" actId="20577"/>
        <pc:sldMkLst>
          <pc:docMk/>
          <pc:sldMk cId="1483578985" sldId="285"/>
        </pc:sldMkLst>
        <pc:spChg chg="mod">
          <ac:chgData name="Yang Xu" userId="2ef8d03b0d59ea36" providerId="LiveId" clId="{86A0E3DA-902A-46C5-A33D-415CB51F8058}" dt="2020-08-01T02:31:31.805" v="3611" actId="20577"/>
          <ac:spMkLst>
            <pc:docMk/>
            <pc:sldMk cId="1483578985" sldId="285"/>
            <ac:spMk id="2" creationId="{D657FB18-5A05-4B95-AFE8-515A3B5CAA99}"/>
          </ac:spMkLst>
        </pc:spChg>
        <pc:spChg chg="mod">
          <ac:chgData name="Yang Xu" userId="2ef8d03b0d59ea36" providerId="LiveId" clId="{86A0E3DA-902A-46C5-A33D-415CB51F8058}" dt="2020-08-01T03:02:38.902" v="3651" actId="20577"/>
          <ac:spMkLst>
            <pc:docMk/>
            <pc:sldMk cId="1483578985" sldId="285"/>
            <ac:spMk id="3" creationId="{F4D4D08A-6864-45EF-80C2-8D65B6705E6C}"/>
          </ac:spMkLst>
        </pc:spChg>
      </pc:sldChg>
    </pc:docChg>
  </pc:docChgLst>
  <pc:docChgLst>
    <pc:chgData name="Yang Xu" userId="2ef8d03b0d59ea36" providerId="LiveId" clId="{5550EA58-C18E-42A5-87C5-DD3FAA71855D}"/>
    <pc:docChg chg="undo redo custSel addSld delSld modSld sldOrd">
      <pc:chgData name="Yang Xu" userId="2ef8d03b0d59ea36" providerId="LiveId" clId="{5550EA58-C18E-42A5-87C5-DD3FAA71855D}" dt="2020-08-08T08:33:38.261" v="1655"/>
      <pc:docMkLst>
        <pc:docMk/>
      </pc:docMkLst>
      <pc:sldChg chg="modTransition">
        <pc:chgData name="Yang Xu" userId="2ef8d03b0d59ea36" providerId="LiveId" clId="{5550EA58-C18E-42A5-87C5-DD3FAA71855D}" dt="2020-08-08T08:32:55.907" v="1642"/>
        <pc:sldMkLst>
          <pc:docMk/>
          <pc:sldMk cId="477735695" sldId="256"/>
        </pc:sldMkLst>
      </pc:sldChg>
      <pc:sldChg chg="modSp mod modTransition">
        <pc:chgData name="Yang Xu" userId="2ef8d03b0d59ea36" providerId="LiveId" clId="{5550EA58-C18E-42A5-87C5-DD3FAA71855D}" dt="2020-08-08T08:32:55.907" v="1642"/>
        <pc:sldMkLst>
          <pc:docMk/>
          <pc:sldMk cId="1936153105" sldId="258"/>
        </pc:sldMkLst>
        <pc:spChg chg="mod">
          <ac:chgData name="Yang Xu" userId="2ef8d03b0d59ea36" providerId="LiveId" clId="{5550EA58-C18E-42A5-87C5-DD3FAA71855D}" dt="2020-08-08T08:10:48.310" v="7" actId="20577"/>
          <ac:spMkLst>
            <pc:docMk/>
            <pc:sldMk cId="1936153105" sldId="258"/>
            <ac:spMk id="2" creationId="{8FBFDFB1-E3F5-445D-BBAD-3716785BEA40}"/>
          </ac:spMkLst>
        </pc:spChg>
      </pc:sldChg>
      <pc:sldChg chg="modTransition">
        <pc:chgData name="Yang Xu" userId="2ef8d03b0d59ea36" providerId="LiveId" clId="{5550EA58-C18E-42A5-87C5-DD3FAA71855D}" dt="2020-08-08T08:32:55.907" v="1642"/>
        <pc:sldMkLst>
          <pc:docMk/>
          <pc:sldMk cId="2756408979" sldId="267"/>
        </pc:sldMkLst>
      </pc:sldChg>
      <pc:sldChg chg="modSp new mod modTransition modAnim">
        <pc:chgData name="Yang Xu" userId="2ef8d03b0d59ea36" providerId="LiveId" clId="{5550EA58-C18E-42A5-87C5-DD3FAA71855D}" dt="2020-08-08T08:33:02.095" v="1644"/>
        <pc:sldMkLst>
          <pc:docMk/>
          <pc:sldMk cId="634645174" sldId="268"/>
        </pc:sldMkLst>
        <pc:spChg chg="mod">
          <ac:chgData name="Yang Xu" userId="2ef8d03b0d59ea36" providerId="LiveId" clId="{5550EA58-C18E-42A5-87C5-DD3FAA71855D}" dt="2020-08-08T08:11:20.349" v="47" actId="20577"/>
          <ac:spMkLst>
            <pc:docMk/>
            <pc:sldMk cId="634645174" sldId="268"/>
            <ac:spMk id="2" creationId="{F4877C0F-8789-46B7-A33A-C222C9F9CC44}"/>
          </ac:spMkLst>
        </pc:spChg>
        <pc:spChg chg="mod">
          <ac:chgData name="Yang Xu" userId="2ef8d03b0d59ea36" providerId="LiveId" clId="{5550EA58-C18E-42A5-87C5-DD3FAA71855D}" dt="2020-08-08T08:14:37.779" v="379" actId="20577"/>
          <ac:spMkLst>
            <pc:docMk/>
            <pc:sldMk cId="634645174" sldId="268"/>
            <ac:spMk id="3" creationId="{E4D93E47-270A-48BD-95FB-9A5348003584}"/>
          </ac:spMkLst>
        </pc:spChg>
      </pc:sldChg>
      <pc:sldChg chg="del">
        <pc:chgData name="Yang Xu" userId="2ef8d03b0d59ea36" providerId="LiveId" clId="{5550EA58-C18E-42A5-87C5-DD3FAA71855D}" dt="2020-08-08T08:10:52.735" v="8" actId="47"/>
        <pc:sldMkLst>
          <pc:docMk/>
          <pc:sldMk cId="768961048" sldId="268"/>
        </pc:sldMkLst>
      </pc:sldChg>
      <pc:sldChg chg="modSp new mod modTransition modAnim">
        <pc:chgData name="Yang Xu" userId="2ef8d03b0d59ea36" providerId="LiveId" clId="{5550EA58-C18E-42A5-87C5-DD3FAA71855D}" dt="2020-08-08T08:33:07.203" v="1646"/>
        <pc:sldMkLst>
          <pc:docMk/>
          <pc:sldMk cId="2329400771" sldId="269"/>
        </pc:sldMkLst>
        <pc:spChg chg="mod">
          <ac:chgData name="Yang Xu" userId="2ef8d03b0d59ea36" providerId="LiveId" clId="{5550EA58-C18E-42A5-87C5-DD3FAA71855D}" dt="2020-08-08T08:23:23.521" v="604" actId="21"/>
          <ac:spMkLst>
            <pc:docMk/>
            <pc:sldMk cId="2329400771" sldId="269"/>
            <ac:spMk id="2" creationId="{9F008D1F-4F0E-4B4F-958E-7548AA1B2F8F}"/>
          </ac:spMkLst>
        </pc:spChg>
        <pc:spChg chg="mod">
          <ac:chgData name="Yang Xu" userId="2ef8d03b0d59ea36" providerId="LiveId" clId="{5550EA58-C18E-42A5-87C5-DD3FAA71855D}" dt="2020-08-08T08:23:39.368" v="619" actId="20577"/>
          <ac:spMkLst>
            <pc:docMk/>
            <pc:sldMk cId="2329400771" sldId="269"/>
            <ac:spMk id="3" creationId="{68D8EA3A-1AD1-4541-8418-A3E9E83999FE}"/>
          </ac:spMkLst>
        </pc:spChg>
      </pc:sldChg>
      <pc:sldChg chg="del">
        <pc:chgData name="Yang Xu" userId="2ef8d03b0d59ea36" providerId="LiveId" clId="{5550EA58-C18E-42A5-87C5-DD3FAA71855D}" dt="2020-08-08T08:10:52.735" v="8" actId="47"/>
        <pc:sldMkLst>
          <pc:docMk/>
          <pc:sldMk cId="2672573667" sldId="269"/>
        </pc:sldMkLst>
      </pc:sldChg>
      <pc:sldChg chg="del">
        <pc:chgData name="Yang Xu" userId="2ef8d03b0d59ea36" providerId="LiveId" clId="{5550EA58-C18E-42A5-87C5-DD3FAA71855D}" dt="2020-08-08T08:10:52.735" v="8" actId="47"/>
        <pc:sldMkLst>
          <pc:docMk/>
          <pc:sldMk cId="3230222935" sldId="270"/>
        </pc:sldMkLst>
      </pc:sldChg>
      <pc:sldChg chg="modSp new del mod">
        <pc:chgData name="Yang Xu" userId="2ef8d03b0d59ea36" providerId="LiveId" clId="{5550EA58-C18E-42A5-87C5-DD3FAA71855D}" dt="2020-08-08T08:23:35.091" v="611" actId="47"/>
        <pc:sldMkLst>
          <pc:docMk/>
          <pc:sldMk cId="4072693252" sldId="270"/>
        </pc:sldMkLst>
        <pc:spChg chg="mod">
          <ac:chgData name="Yang Xu" userId="2ef8d03b0d59ea36" providerId="LiveId" clId="{5550EA58-C18E-42A5-87C5-DD3FAA71855D}" dt="2020-08-08T08:15:48.266" v="531" actId="20577"/>
          <ac:spMkLst>
            <pc:docMk/>
            <pc:sldMk cId="4072693252" sldId="270"/>
            <ac:spMk id="2" creationId="{8BBECF42-5B66-45B1-B9C3-784DE95ECEBB}"/>
          </ac:spMkLst>
        </pc:spChg>
      </pc:sldChg>
      <pc:sldChg chg="addSp modSp new mod ord modTransition modAnim">
        <pc:chgData name="Yang Xu" userId="2ef8d03b0d59ea36" providerId="LiveId" clId="{5550EA58-C18E-42A5-87C5-DD3FAA71855D}" dt="2020-08-08T08:33:32.578" v="1652"/>
        <pc:sldMkLst>
          <pc:docMk/>
          <pc:sldMk cId="168093021" sldId="271"/>
        </pc:sldMkLst>
        <pc:spChg chg="mod">
          <ac:chgData name="Yang Xu" userId="2ef8d03b0d59ea36" providerId="LiveId" clId="{5550EA58-C18E-42A5-87C5-DD3FAA71855D}" dt="2020-08-08T08:23:53.802" v="652" actId="20577"/>
          <ac:spMkLst>
            <pc:docMk/>
            <pc:sldMk cId="168093021" sldId="271"/>
            <ac:spMk id="2" creationId="{FECDBB40-2F2D-4298-AD2B-621DD5093957}"/>
          </ac:spMkLst>
        </pc:spChg>
        <pc:spChg chg="mod">
          <ac:chgData name="Yang Xu" userId="2ef8d03b0d59ea36" providerId="LiveId" clId="{5550EA58-C18E-42A5-87C5-DD3FAA71855D}" dt="2020-08-08T08:27:55.934" v="1002" actId="20577"/>
          <ac:spMkLst>
            <pc:docMk/>
            <pc:sldMk cId="168093021" sldId="271"/>
            <ac:spMk id="3" creationId="{48DAE94B-71E0-4244-A7FB-76C315B0ED48}"/>
          </ac:spMkLst>
        </pc:spChg>
        <pc:picChg chg="add mod">
          <ac:chgData name="Yang Xu" userId="2ef8d03b0d59ea36" providerId="LiveId" clId="{5550EA58-C18E-42A5-87C5-DD3FAA71855D}" dt="2020-08-08T08:28:00.601" v="1003" actId="1076"/>
          <ac:picMkLst>
            <pc:docMk/>
            <pc:sldMk cId="168093021" sldId="271"/>
            <ac:picMk id="4" creationId="{01927907-D97E-4BC6-9DAE-E62D26B5CBC0}"/>
          </ac:picMkLst>
        </pc:picChg>
      </pc:sldChg>
      <pc:sldChg chg="del">
        <pc:chgData name="Yang Xu" userId="2ef8d03b0d59ea36" providerId="LiveId" clId="{5550EA58-C18E-42A5-87C5-DD3FAA71855D}" dt="2020-08-08T08:10:52.735" v="8" actId="47"/>
        <pc:sldMkLst>
          <pc:docMk/>
          <pc:sldMk cId="2657410971" sldId="271"/>
        </pc:sldMkLst>
      </pc:sldChg>
      <pc:sldChg chg="modSp new del mod">
        <pc:chgData name="Yang Xu" userId="2ef8d03b0d59ea36" providerId="LiveId" clId="{5550EA58-C18E-42A5-87C5-DD3FAA71855D}" dt="2020-08-08T08:16:05.476" v="562" actId="47"/>
        <pc:sldMkLst>
          <pc:docMk/>
          <pc:sldMk cId="3035641256" sldId="271"/>
        </pc:sldMkLst>
        <pc:spChg chg="mod">
          <ac:chgData name="Yang Xu" userId="2ef8d03b0d59ea36" providerId="LiveId" clId="{5550EA58-C18E-42A5-87C5-DD3FAA71855D}" dt="2020-08-08T08:15:54.503" v="542" actId="20577"/>
          <ac:spMkLst>
            <pc:docMk/>
            <pc:sldMk cId="3035641256" sldId="271"/>
            <ac:spMk id="2" creationId="{424CC987-E47E-4158-B207-B89EC620BD65}"/>
          </ac:spMkLst>
        </pc:spChg>
        <pc:spChg chg="mod">
          <ac:chgData name="Yang Xu" userId="2ef8d03b0d59ea36" providerId="LiveId" clId="{5550EA58-C18E-42A5-87C5-DD3FAA71855D}" dt="2020-08-08T08:16:02.151" v="561" actId="20577"/>
          <ac:spMkLst>
            <pc:docMk/>
            <pc:sldMk cId="3035641256" sldId="271"/>
            <ac:spMk id="3" creationId="{2841849C-3B24-45E7-B6F6-C420520B0929}"/>
          </ac:spMkLst>
        </pc:spChg>
      </pc:sldChg>
      <pc:sldChg chg="addSp modSp new mod modTransition">
        <pc:chgData name="Yang Xu" userId="2ef8d03b0d59ea36" providerId="LiveId" clId="{5550EA58-C18E-42A5-87C5-DD3FAA71855D}" dt="2020-08-08T08:32:55.907" v="1642"/>
        <pc:sldMkLst>
          <pc:docMk/>
          <pc:sldMk cId="299416308" sldId="272"/>
        </pc:sldMkLst>
        <pc:spChg chg="mod">
          <ac:chgData name="Yang Xu" userId="2ef8d03b0d59ea36" providerId="LiveId" clId="{5550EA58-C18E-42A5-87C5-DD3FAA71855D}" dt="2020-08-08T08:28:18.018" v="1005"/>
          <ac:spMkLst>
            <pc:docMk/>
            <pc:sldMk cId="299416308" sldId="272"/>
            <ac:spMk id="2" creationId="{8A7C0BDF-1942-4176-A8C5-6262D8280355}"/>
          </ac:spMkLst>
        </pc:spChg>
        <pc:spChg chg="mod">
          <ac:chgData name="Yang Xu" userId="2ef8d03b0d59ea36" providerId="LiveId" clId="{5550EA58-C18E-42A5-87C5-DD3FAA71855D}" dt="2020-08-08T08:28:32.397" v="1029" actId="20577"/>
          <ac:spMkLst>
            <pc:docMk/>
            <pc:sldMk cId="299416308" sldId="272"/>
            <ac:spMk id="3" creationId="{C46ED860-FB24-4A00-84F2-94065B4EDB18}"/>
          </ac:spMkLst>
        </pc:spChg>
        <pc:picChg chg="add mod">
          <ac:chgData name="Yang Xu" userId="2ef8d03b0d59ea36" providerId="LiveId" clId="{5550EA58-C18E-42A5-87C5-DD3FAA71855D}" dt="2020-08-08T08:28:36.837" v="1033" actId="1076"/>
          <ac:picMkLst>
            <pc:docMk/>
            <pc:sldMk cId="299416308" sldId="272"/>
            <ac:picMk id="4" creationId="{204BA61E-9972-49C1-BB0C-72CC40B399ED}"/>
          </ac:picMkLst>
        </pc:picChg>
      </pc:sldChg>
      <pc:sldChg chg="del">
        <pc:chgData name="Yang Xu" userId="2ef8d03b0d59ea36" providerId="LiveId" clId="{5550EA58-C18E-42A5-87C5-DD3FAA71855D}" dt="2020-08-08T08:10:52.735" v="8" actId="47"/>
        <pc:sldMkLst>
          <pc:docMk/>
          <pc:sldMk cId="3097090621" sldId="272"/>
        </pc:sldMkLst>
      </pc:sldChg>
      <pc:sldChg chg="del">
        <pc:chgData name="Yang Xu" userId="2ef8d03b0d59ea36" providerId="LiveId" clId="{5550EA58-C18E-42A5-87C5-DD3FAA71855D}" dt="2020-08-08T08:10:52.735" v="8" actId="47"/>
        <pc:sldMkLst>
          <pc:docMk/>
          <pc:sldMk cId="2069584869" sldId="273"/>
        </pc:sldMkLst>
      </pc:sldChg>
      <pc:sldChg chg="modSp new mod modTransition">
        <pc:chgData name="Yang Xu" userId="2ef8d03b0d59ea36" providerId="LiveId" clId="{5550EA58-C18E-42A5-87C5-DD3FAA71855D}" dt="2020-08-08T08:32:55.907" v="1642"/>
        <pc:sldMkLst>
          <pc:docMk/>
          <pc:sldMk cId="3258457901" sldId="273"/>
        </pc:sldMkLst>
        <pc:spChg chg="mod">
          <ac:chgData name="Yang Xu" userId="2ef8d03b0d59ea36" providerId="LiveId" clId="{5550EA58-C18E-42A5-87C5-DD3FAA71855D}" dt="2020-08-08T08:28:50.359" v="1052" actId="20577"/>
          <ac:spMkLst>
            <pc:docMk/>
            <pc:sldMk cId="3258457901" sldId="273"/>
            <ac:spMk id="2" creationId="{BC86EC44-65D6-4CB9-A832-CC8116F72001}"/>
          </ac:spMkLst>
        </pc:spChg>
        <pc:spChg chg="mod">
          <ac:chgData name="Yang Xu" userId="2ef8d03b0d59ea36" providerId="LiveId" clId="{5550EA58-C18E-42A5-87C5-DD3FAA71855D}" dt="2020-08-08T08:29:12.538" v="1088" actId="20577"/>
          <ac:spMkLst>
            <pc:docMk/>
            <pc:sldMk cId="3258457901" sldId="273"/>
            <ac:spMk id="3" creationId="{9C8611EC-E39C-49D9-B989-AA4F70C5EA4D}"/>
          </ac:spMkLst>
        </pc:spChg>
      </pc:sldChg>
      <pc:sldChg chg="modSp new mod modTransition modAnim">
        <pc:chgData name="Yang Xu" userId="2ef8d03b0d59ea36" providerId="LiveId" clId="{5550EA58-C18E-42A5-87C5-DD3FAA71855D}" dt="2020-08-08T08:33:38.261" v="1655"/>
        <pc:sldMkLst>
          <pc:docMk/>
          <pc:sldMk cId="3105143239" sldId="274"/>
        </pc:sldMkLst>
        <pc:spChg chg="mod">
          <ac:chgData name="Yang Xu" userId="2ef8d03b0d59ea36" providerId="LiveId" clId="{5550EA58-C18E-42A5-87C5-DD3FAA71855D}" dt="2020-08-08T08:29:26.692" v="1090"/>
          <ac:spMkLst>
            <pc:docMk/>
            <pc:sldMk cId="3105143239" sldId="274"/>
            <ac:spMk id="2" creationId="{053169C5-1D4B-4A3C-9156-1CF826BBBD5F}"/>
          </ac:spMkLst>
        </pc:spChg>
        <pc:spChg chg="mod">
          <ac:chgData name="Yang Xu" userId="2ef8d03b0d59ea36" providerId="LiveId" clId="{5550EA58-C18E-42A5-87C5-DD3FAA71855D}" dt="2020-08-08T08:30:53.565" v="1370" actId="20577"/>
          <ac:spMkLst>
            <pc:docMk/>
            <pc:sldMk cId="3105143239" sldId="274"/>
            <ac:spMk id="3" creationId="{0FEB66DE-0B09-41BE-854E-B3075049982E}"/>
          </ac:spMkLst>
        </pc:spChg>
      </pc:sldChg>
      <pc:sldChg chg="del">
        <pc:chgData name="Yang Xu" userId="2ef8d03b0d59ea36" providerId="LiveId" clId="{5550EA58-C18E-42A5-87C5-DD3FAA71855D}" dt="2020-08-08T08:10:52.735" v="8" actId="47"/>
        <pc:sldMkLst>
          <pc:docMk/>
          <pc:sldMk cId="3705669340" sldId="274"/>
        </pc:sldMkLst>
      </pc:sldChg>
      <pc:sldChg chg="del">
        <pc:chgData name="Yang Xu" userId="2ef8d03b0d59ea36" providerId="LiveId" clId="{5550EA58-C18E-42A5-87C5-DD3FAA71855D}" dt="2020-08-08T08:10:52.735" v="8" actId="47"/>
        <pc:sldMkLst>
          <pc:docMk/>
          <pc:sldMk cId="3870262589" sldId="275"/>
        </pc:sldMkLst>
      </pc:sldChg>
      <pc:sldChg chg="modSp new mod modTransition">
        <pc:chgData name="Yang Xu" userId="2ef8d03b0d59ea36" providerId="LiveId" clId="{5550EA58-C18E-42A5-87C5-DD3FAA71855D}" dt="2020-08-08T08:32:55.907" v="1642"/>
        <pc:sldMkLst>
          <pc:docMk/>
          <pc:sldMk cId="4137786639" sldId="275"/>
        </pc:sldMkLst>
        <pc:spChg chg="mod">
          <ac:chgData name="Yang Xu" userId="2ef8d03b0d59ea36" providerId="LiveId" clId="{5550EA58-C18E-42A5-87C5-DD3FAA71855D}" dt="2020-08-08T08:31:04.939" v="1381" actId="20577"/>
          <ac:spMkLst>
            <pc:docMk/>
            <pc:sldMk cId="4137786639" sldId="275"/>
            <ac:spMk id="2" creationId="{D188DF1E-8ED6-44D9-B2A7-50A8749CC770}"/>
          </ac:spMkLst>
        </pc:spChg>
        <pc:spChg chg="mod">
          <ac:chgData name="Yang Xu" userId="2ef8d03b0d59ea36" providerId="LiveId" clId="{5550EA58-C18E-42A5-87C5-DD3FAA71855D}" dt="2020-08-08T08:31:24.439" v="1435"/>
          <ac:spMkLst>
            <pc:docMk/>
            <pc:sldMk cId="4137786639" sldId="275"/>
            <ac:spMk id="3" creationId="{57084F5B-0E1A-452B-9CDA-0F327EDDB71F}"/>
          </ac:spMkLst>
        </pc:spChg>
      </pc:sldChg>
      <pc:sldChg chg="del">
        <pc:chgData name="Yang Xu" userId="2ef8d03b0d59ea36" providerId="LiveId" clId="{5550EA58-C18E-42A5-87C5-DD3FAA71855D}" dt="2020-08-08T08:10:52.735" v="8" actId="47"/>
        <pc:sldMkLst>
          <pc:docMk/>
          <pc:sldMk cId="617744674" sldId="276"/>
        </pc:sldMkLst>
      </pc:sldChg>
      <pc:sldChg chg="modSp new mod modTransition">
        <pc:chgData name="Yang Xu" userId="2ef8d03b0d59ea36" providerId="LiveId" clId="{5550EA58-C18E-42A5-87C5-DD3FAA71855D}" dt="2020-08-08T08:32:55.907" v="1642"/>
        <pc:sldMkLst>
          <pc:docMk/>
          <pc:sldMk cId="3754568826" sldId="276"/>
        </pc:sldMkLst>
        <pc:spChg chg="mod">
          <ac:chgData name="Yang Xu" userId="2ef8d03b0d59ea36" providerId="LiveId" clId="{5550EA58-C18E-42A5-87C5-DD3FAA71855D}" dt="2020-08-08T08:31:32.331" v="1446" actId="20577"/>
          <ac:spMkLst>
            <pc:docMk/>
            <pc:sldMk cId="3754568826" sldId="276"/>
            <ac:spMk id="2" creationId="{85E8CE64-A0C9-4C06-80C1-27838B1285BD}"/>
          </ac:spMkLst>
        </pc:spChg>
        <pc:spChg chg="mod">
          <ac:chgData name="Yang Xu" userId="2ef8d03b0d59ea36" providerId="LiveId" clId="{5550EA58-C18E-42A5-87C5-DD3FAA71855D}" dt="2020-08-08T08:32:49.151" v="1641" actId="20577"/>
          <ac:spMkLst>
            <pc:docMk/>
            <pc:sldMk cId="3754568826" sldId="276"/>
            <ac:spMk id="3" creationId="{24C5121A-0372-419E-B4CC-67C4DE5D9178}"/>
          </ac:spMkLst>
        </pc:spChg>
      </pc:sldChg>
      <pc:sldChg chg="del">
        <pc:chgData name="Yang Xu" userId="2ef8d03b0d59ea36" providerId="LiveId" clId="{5550EA58-C18E-42A5-87C5-DD3FAA71855D}" dt="2020-08-08T08:10:52.735" v="8" actId="47"/>
        <pc:sldMkLst>
          <pc:docMk/>
          <pc:sldMk cId="3849998938" sldId="277"/>
        </pc:sldMkLst>
      </pc:sldChg>
      <pc:sldChg chg="del">
        <pc:chgData name="Yang Xu" userId="2ef8d03b0d59ea36" providerId="LiveId" clId="{5550EA58-C18E-42A5-87C5-DD3FAA71855D}" dt="2020-08-08T08:10:52.735" v="8" actId="47"/>
        <pc:sldMkLst>
          <pc:docMk/>
          <pc:sldMk cId="3983072969" sldId="278"/>
        </pc:sldMkLst>
      </pc:sldChg>
      <pc:sldChg chg="del">
        <pc:chgData name="Yang Xu" userId="2ef8d03b0d59ea36" providerId="LiveId" clId="{5550EA58-C18E-42A5-87C5-DD3FAA71855D}" dt="2020-08-08T08:10:52.735" v="8" actId="47"/>
        <pc:sldMkLst>
          <pc:docMk/>
          <pc:sldMk cId="3910733182" sldId="279"/>
        </pc:sldMkLst>
      </pc:sldChg>
      <pc:sldChg chg="del">
        <pc:chgData name="Yang Xu" userId="2ef8d03b0d59ea36" providerId="LiveId" clId="{5550EA58-C18E-42A5-87C5-DD3FAA71855D}" dt="2020-08-08T08:10:52.735" v="8" actId="47"/>
        <pc:sldMkLst>
          <pc:docMk/>
          <pc:sldMk cId="1072030202" sldId="280"/>
        </pc:sldMkLst>
      </pc:sldChg>
      <pc:sldChg chg="del">
        <pc:chgData name="Yang Xu" userId="2ef8d03b0d59ea36" providerId="LiveId" clId="{5550EA58-C18E-42A5-87C5-DD3FAA71855D}" dt="2020-08-08T08:10:52.735" v="8" actId="47"/>
        <pc:sldMkLst>
          <pc:docMk/>
          <pc:sldMk cId="3898539778" sldId="281"/>
        </pc:sldMkLst>
      </pc:sldChg>
    </pc:docChg>
  </pc:docChgLst>
  <pc:docChgLst>
    <pc:chgData name="Yang Xu" userId="2ef8d03b0d59ea36" providerId="LiveId" clId="{CF3F5BDB-0B91-4808-8586-929403352B9C}"/>
    <pc:docChg chg="undo custSel mod addSld delSld modSld">
      <pc:chgData name="Yang Xu" userId="2ef8d03b0d59ea36" providerId="LiveId" clId="{CF3F5BDB-0B91-4808-8586-929403352B9C}" dt="2020-08-08T07:51:08.578" v="2719"/>
      <pc:docMkLst>
        <pc:docMk/>
      </pc:docMkLst>
      <pc:sldChg chg="modTransition">
        <pc:chgData name="Yang Xu" userId="2ef8d03b0d59ea36" providerId="LiveId" clId="{CF3F5BDB-0B91-4808-8586-929403352B9C}" dt="2020-08-08T07:49:59.758" v="2706"/>
        <pc:sldMkLst>
          <pc:docMk/>
          <pc:sldMk cId="477735695" sldId="256"/>
        </pc:sldMkLst>
      </pc:sldChg>
      <pc:sldChg chg="modSp mod modTransition">
        <pc:chgData name="Yang Xu" userId="2ef8d03b0d59ea36" providerId="LiveId" clId="{CF3F5BDB-0B91-4808-8586-929403352B9C}" dt="2020-08-08T07:49:59.758" v="2706"/>
        <pc:sldMkLst>
          <pc:docMk/>
          <pc:sldMk cId="1936153105" sldId="258"/>
        </pc:sldMkLst>
        <pc:spChg chg="mod">
          <ac:chgData name="Yang Xu" userId="2ef8d03b0d59ea36" providerId="LiveId" clId="{CF3F5BDB-0B91-4808-8586-929403352B9C}" dt="2020-08-08T07:25:20.446" v="7" actId="20577"/>
          <ac:spMkLst>
            <pc:docMk/>
            <pc:sldMk cId="1936153105" sldId="258"/>
            <ac:spMk id="2" creationId="{8FBFDFB1-E3F5-445D-BBAD-3716785BEA40}"/>
          </ac:spMkLst>
        </pc:spChg>
      </pc:sldChg>
      <pc:sldChg chg="modTransition">
        <pc:chgData name="Yang Xu" userId="2ef8d03b0d59ea36" providerId="LiveId" clId="{CF3F5BDB-0B91-4808-8586-929403352B9C}" dt="2020-08-08T07:49:59.758" v="2706"/>
        <pc:sldMkLst>
          <pc:docMk/>
          <pc:sldMk cId="2756408979" sldId="267"/>
        </pc:sldMkLst>
      </pc:sldChg>
      <pc:sldChg chg="modSp new mod modTransition">
        <pc:chgData name="Yang Xu" userId="2ef8d03b0d59ea36" providerId="LiveId" clId="{CF3F5BDB-0B91-4808-8586-929403352B9C}" dt="2020-08-08T07:49:59.758" v="2706"/>
        <pc:sldMkLst>
          <pc:docMk/>
          <pc:sldMk cId="768961048" sldId="268"/>
        </pc:sldMkLst>
        <pc:spChg chg="mod">
          <ac:chgData name="Yang Xu" userId="2ef8d03b0d59ea36" providerId="LiveId" clId="{CF3F5BDB-0B91-4808-8586-929403352B9C}" dt="2020-08-08T07:25:48.772" v="37" actId="20577"/>
          <ac:spMkLst>
            <pc:docMk/>
            <pc:sldMk cId="768961048" sldId="268"/>
            <ac:spMk id="2" creationId="{7A8EDBE8-E1FC-40DD-9106-696E4C0C7273}"/>
          </ac:spMkLst>
        </pc:spChg>
        <pc:spChg chg="mod">
          <ac:chgData name="Yang Xu" userId="2ef8d03b0d59ea36" providerId="LiveId" clId="{CF3F5BDB-0B91-4808-8586-929403352B9C}" dt="2020-08-08T07:27:13.007" v="189" actId="20577"/>
          <ac:spMkLst>
            <pc:docMk/>
            <pc:sldMk cId="768961048" sldId="268"/>
            <ac:spMk id="3" creationId="{B8206A76-4DF4-48F2-A5CD-F50CAD3F448C}"/>
          </ac:spMkLst>
        </pc:spChg>
      </pc:sldChg>
      <pc:sldChg chg="del">
        <pc:chgData name="Yang Xu" userId="2ef8d03b0d59ea36" providerId="LiveId" clId="{CF3F5BDB-0B91-4808-8586-929403352B9C}" dt="2020-08-08T07:25:24.064" v="8" actId="47"/>
        <pc:sldMkLst>
          <pc:docMk/>
          <pc:sldMk cId="2319799309" sldId="268"/>
        </pc:sldMkLst>
      </pc:sldChg>
      <pc:sldChg chg="del">
        <pc:chgData name="Yang Xu" userId="2ef8d03b0d59ea36" providerId="LiveId" clId="{CF3F5BDB-0B91-4808-8586-929403352B9C}" dt="2020-08-08T07:25:24.064" v="8" actId="47"/>
        <pc:sldMkLst>
          <pc:docMk/>
          <pc:sldMk cId="2625806030" sldId="269"/>
        </pc:sldMkLst>
      </pc:sldChg>
      <pc:sldChg chg="addSp delSp modSp new mod modTransition modAnim">
        <pc:chgData name="Yang Xu" userId="2ef8d03b0d59ea36" providerId="LiveId" clId="{CF3F5BDB-0B91-4808-8586-929403352B9C}" dt="2020-08-08T07:50:08.652" v="2707"/>
        <pc:sldMkLst>
          <pc:docMk/>
          <pc:sldMk cId="2672573667" sldId="269"/>
        </pc:sldMkLst>
        <pc:spChg chg="mod">
          <ac:chgData name="Yang Xu" userId="2ef8d03b0d59ea36" providerId="LiveId" clId="{CF3F5BDB-0B91-4808-8586-929403352B9C}" dt="2020-08-08T07:28:45.365" v="209" actId="20577"/>
          <ac:spMkLst>
            <pc:docMk/>
            <pc:sldMk cId="2672573667" sldId="269"/>
            <ac:spMk id="2" creationId="{1E9BCADF-9D1C-45EB-AC22-42D5D54767D5}"/>
          </ac:spMkLst>
        </pc:spChg>
        <pc:spChg chg="mod">
          <ac:chgData name="Yang Xu" userId="2ef8d03b0d59ea36" providerId="LiveId" clId="{CF3F5BDB-0B91-4808-8586-929403352B9C}" dt="2020-08-08T07:30:29.802" v="393"/>
          <ac:spMkLst>
            <pc:docMk/>
            <pc:sldMk cId="2672573667" sldId="269"/>
            <ac:spMk id="3" creationId="{F0C6FC23-1CF0-4A9E-BAA6-0774DE8969AB}"/>
          </ac:spMkLst>
        </pc:spChg>
        <pc:spChg chg="add del">
          <ac:chgData name="Yang Xu" userId="2ef8d03b0d59ea36" providerId="LiveId" clId="{CF3F5BDB-0B91-4808-8586-929403352B9C}" dt="2020-08-08T07:29:52.519" v="346"/>
          <ac:spMkLst>
            <pc:docMk/>
            <pc:sldMk cId="2672573667" sldId="269"/>
            <ac:spMk id="4" creationId="{90760284-E50B-4EEA-9CCE-5A0536353470}"/>
          </ac:spMkLst>
        </pc:spChg>
      </pc:sldChg>
      <pc:sldChg chg="del">
        <pc:chgData name="Yang Xu" userId="2ef8d03b0d59ea36" providerId="LiveId" clId="{CF3F5BDB-0B91-4808-8586-929403352B9C}" dt="2020-08-08T07:25:24.064" v="8" actId="47"/>
        <pc:sldMkLst>
          <pc:docMk/>
          <pc:sldMk cId="116271590" sldId="270"/>
        </pc:sldMkLst>
      </pc:sldChg>
      <pc:sldChg chg="addSp modSp new mod modTransition modAnim">
        <pc:chgData name="Yang Xu" userId="2ef8d03b0d59ea36" providerId="LiveId" clId="{CF3F5BDB-0B91-4808-8586-929403352B9C}" dt="2020-08-08T07:50:15.802" v="2708"/>
        <pc:sldMkLst>
          <pc:docMk/>
          <pc:sldMk cId="3230222935" sldId="270"/>
        </pc:sldMkLst>
        <pc:spChg chg="mod">
          <ac:chgData name="Yang Xu" userId="2ef8d03b0d59ea36" providerId="LiveId" clId="{CF3F5BDB-0B91-4808-8586-929403352B9C}" dt="2020-08-08T07:30:41.609" v="411" actId="20577"/>
          <ac:spMkLst>
            <pc:docMk/>
            <pc:sldMk cId="3230222935" sldId="270"/>
            <ac:spMk id="2" creationId="{0C6CA501-573F-4DAF-86B5-E7465154DB39}"/>
          </ac:spMkLst>
        </pc:spChg>
        <pc:spChg chg="mod">
          <ac:chgData name="Yang Xu" userId="2ef8d03b0d59ea36" providerId="LiveId" clId="{CF3F5BDB-0B91-4808-8586-929403352B9C}" dt="2020-08-08T07:30:57.497" v="453" actId="20577"/>
          <ac:spMkLst>
            <pc:docMk/>
            <pc:sldMk cId="3230222935" sldId="270"/>
            <ac:spMk id="3" creationId="{B74D8849-31E3-4F61-82B0-C53D3DA698F6}"/>
          </ac:spMkLst>
        </pc:spChg>
        <pc:picChg chg="add mod">
          <ac:chgData name="Yang Xu" userId="2ef8d03b0d59ea36" providerId="LiveId" clId="{CF3F5BDB-0B91-4808-8586-929403352B9C}" dt="2020-08-08T07:31:23.960" v="457" actId="1076"/>
          <ac:picMkLst>
            <pc:docMk/>
            <pc:sldMk cId="3230222935" sldId="270"/>
            <ac:picMk id="4" creationId="{29E203A8-D2D9-4DB2-AE29-64FCAA0EA1C2}"/>
          </ac:picMkLst>
        </pc:picChg>
      </pc:sldChg>
      <pc:sldChg chg="del">
        <pc:chgData name="Yang Xu" userId="2ef8d03b0d59ea36" providerId="LiveId" clId="{CF3F5BDB-0B91-4808-8586-929403352B9C}" dt="2020-08-08T07:25:24.064" v="8" actId="47"/>
        <pc:sldMkLst>
          <pc:docMk/>
          <pc:sldMk cId="1422299868" sldId="271"/>
        </pc:sldMkLst>
      </pc:sldChg>
      <pc:sldChg chg="modSp new mod modTransition modAnim">
        <pc:chgData name="Yang Xu" userId="2ef8d03b0d59ea36" providerId="LiveId" clId="{CF3F5BDB-0B91-4808-8586-929403352B9C}" dt="2020-08-08T07:50:22.416" v="2709"/>
        <pc:sldMkLst>
          <pc:docMk/>
          <pc:sldMk cId="2657410971" sldId="271"/>
        </pc:sldMkLst>
        <pc:spChg chg="mod">
          <ac:chgData name="Yang Xu" userId="2ef8d03b0d59ea36" providerId="LiveId" clId="{CF3F5BDB-0B91-4808-8586-929403352B9C}" dt="2020-08-08T07:31:35.110" v="459"/>
          <ac:spMkLst>
            <pc:docMk/>
            <pc:sldMk cId="2657410971" sldId="271"/>
            <ac:spMk id="2" creationId="{3EE3C4A5-A651-4725-B07A-BA5B1D4EC1C4}"/>
          </ac:spMkLst>
        </pc:spChg>
        <pc:spChg chg="mod">
          <ac:chgData name="Yang Xu" userId="2ef8d03b0d59ea36" providerId="LiveId" clId="{CF3F5BDB-0B91-4808-8586-929403352B9C}" dt="2020-08-08T07:32:54.069" v="666" actId="20577"/>
          <ac:spMkLst>
            <pc:docMk/>
            <pc:sldMk cId="2657410971" sldId="271"/>
            <ac:spMk id="3" creationId="{D648C4CD-95D5-45AD-91CF-8C55B8D44026}"/>
          </ac:spMkLst>
        </pc:spChg>
      </pc:sldChg>
      <pc:sldChg chg="modSp new mod modTransition">
        <pc:chgData name="Yang Xu" userId="2ef8d03b0d59ea36" providerId="LiveId" clId="{CF3F5BDB-0B91-4808-8586-929403352B9C}" dt="2020-08-08T07:49:59.758" v="2706"/>
        <pc:sldMkLst>
          <pc:docMk/>
          <pc:sldMk cId="3097090621" sldId="272"/>
        </pc:sldMkLst>
        <pc:spChg chg="mod">
          <ac:chgData name="Yang Xu" userId="2ef8d03b0d59ea36" providerId="LiveId" clId="{CF3F5BDB-0B91-4808-8586-929403352B9C}" dt="2020-08-08T07:33:13.536" v="684" actId="20577"/>
          <ac:spMkLst>
            <pc:docMk/>
            <pc:sldMk cId="3097090621" sldId="272"/>
            <ac:spMk id="2" creationId="{C6C8BAC7-C95C-4E61-91B1-9C3F10500C11}"/>
          </ac:spMkLst>
        </pc:spChg>
        <pc:spChg chg="mod">
          <ac:chgData name="Yang Xu" userId="2ef8d03b0d59ea36" providerId="LiveId" clId="{CF3F5BDB-0B91-4808-8586-929403352B9C}" dt="2020-08-08T07:33:34.625" v="734" actId="20577"/>
          <ac:spMkLst>
            <pc:docMk/>
            <pc:sldMk cId="3097090621" sldId="272"/>
            <ac:spMk id="3" creationId="{12A09736-BEF6-48AE-815C-61C6E8A7AD7E}"/>
          </ac:spMkLst>
        </pc:spChg>
      </pc:sldChg>
      <pc:sldChg chg="modSp new mod modTransition">
        <pc:chgData name="Yang Xu" userId="2ef8d03b0d59ea36" providerId="LiveId" clId="{CF3F5BDB-0B91-4808-8586-929403352B9C}" dt="2020-08-08T07:49:59.758" v="2706"/>
        <pc:sldMkLst>
          <pc:docMk/>
          <pc:sldMk cId="2069584869" sldId="273"/>
        </pc:sldMkLst>
        <pc:spChg chg="mod">
          <ac:chgData name="Yang Xu" userId="2ef8d03b0d59ea36" providerId="LiveId" clId="{CF3F5BDB-0B91-4808-8586-929403352B9C}" dt="2020-08-08T07:34:25.608" v="816" actId="20577"/>
          <ac:spMkLst>
            <pc:docMk/>
            <pc:sldMk cId="2069584869" sldId="273"/>
            <ac:spMk id="2" creationId="{A25C316C-F823-4BC2-A861-87732DC952D1}"/>
          </ac:spMkLst>
        </pc:spChg>
        <pc:spChg chg="mod">
          <ac:chgData name="Yang Xu" userId="2ef8d03b0d59ea36" providerId="LiveId" clId="{CF3F5BDB-0B91-4808-8586-929403352B9C}" dt="2020-08-08T07:34:10.711" v="799"/>
          <ac:spMkLst>
            <pc:docMk/>
            <pc:sldMk cId="2069584869" sldId="273"/>
            <ac:spMk id="3" creationId="{FBED2533-C34D-4B85-AE42-6D35191E18B2}"/>
          </ac:spMkLst>
        </pc:spChg>
      </pc:sldChg>
      <pc:sldChg chg="modSp new mod modTransition modAnim">
        <pc:chgData name="Yang Xu" userId="2ef8d03b0d59ea36" providerId="LiveId" clId="{CF3F5BDB-0B91-4808-8586-929403352B9C}" dt="2020-08-08T07:50:38.017" v="2711"/>
        <pc:sldMkLst>
          <pc:docMk/>
          <pc:sldMk cId="3705669340" sldId="274"/>
        </pc:sldMkLst>
        <pc:spChg chg="mod">
          <ac:chgData name="Yang Xu" userId="2ef8d03b0d59ea36" providerId="LiveId" clId="{CF3F5BDB-0B91-4808-8586-929403352B9C}" dt="2020-08-08T07:34:28.227" v="818"/>
          <ac:spMkLst>
            <pc:docMk/>
            <pc:sldMk cId="3705669340" sldId="274"/>
            <ac:spMk id="2" creationId="{6BE13CE5-E5EE-47D1-8E82-3AF70F4E3649}"/>
          </ac:spMkLst>
        </pc:spChg>
        <pc:spChg chg="mod">
          <ac:chgData name="Yang Xu" userId="2ef8d03b0d59ea36" providerId="LiveId" clId="{CF3F5BDB-0B91-4808-8586-929403352B9C}" dt="2020-08-08T07:35:30.773" v="1002" actId="20577"/>
          <ac:spMkLst>
            <pc:docMk/>
            <pc:sldMk cId="3705669340" sldId="274"/>
            <ac:spMk id="3" creationId="{880C60AC-E00A-4912-8831-1078ED0ED510}"/>
          </ac:spMkLst>
        </pc:spChg>
      </pc:sldChg>
      <pc:sldChg chg="modSp new mod modTransition modAnim">
        <pc:chgData name="Yang Xu" userId="2ef8d03b0d59ea36" providerId="LiveId" clId="{CF3F5BDB-0B91-4808-8586-929403352B9C}" dt="2020-08-08T07:50:43.276" v="2713"/>
        <pc:sldMkLst>
          <pc:docMk/>
          <pc:sldMk cId="3870262589" sldId="275"/>
        </pc:sldMkLst>
        <pc:spChg chg="mod">
          <ac:chgData name="Yang Xu" userId="2ef8d03b0d59ea36" providerId="LiveId" clId="{CF3F5BDB-0B91-4808-8586-929403352B9C}" dt="2020-08-08T07:35:40.112" v="1021" actId="20577"/>
          <ac:spMkLst>
            <pc:docMk/>
            <pc:sldMk cId="3870262589" sldId="275"/>
            <ac:spMk id="2" creationId="{78E7F1D4-CD1C-44CF-9F68-CFCE926DFF59}"/>
          </ac:spMkLst>
        </pc:spChg>
        <pc:spChg chg="mod">
          <ac:chgData name="Yang Xu" userId="2ef8d03b0d59ea36" providerId="LiveId" clId="{CF3F5BDB-0B91-4808-8586-929403352B9C}" dt="2020-08-08T07:37:28.582" v="1278"/>
          <ac:spMkLst>
            <pc:docMk/>
            <pc:sldMk cId="3870262589" sldId="275"/>
            <ac:spMk id="3" creationId="{403D9CD2-9139-44BB-8A77-A184C1C9AF25}"/>
          </ac:spMkLst>
        </pc:spChg>
      </pc:sldChg>
      <pc:sldChg chg="modSp new mod modTransition modAnim">
        <pc:chgData name="Yang Xu" userId="2ef8d03b0d59ea36" providerId="LiveId" clId="{CF3F5BDB-0B91-4808-8586-929403352B9C}" dt="2020-08-08T07:50:50.785" v="2715"/>
        <pc:sldMkLst>
          <pc:docMk/>
          <pc:sldMk cId="617744674" sldId="276"/>
        </pc:sldMkLst>
        <pc:spChg chg="mod">
          <ac:chgData name="Yang Xu" userId="2ef8d03b0d59ea36" providerId="LiveId" clId="{CF3F5BDB-0B91-4808-8586-929403352B9C}" dt="2020-08-08T07:37:51.496" v="1301" actId="20577"/>
          <ac:spMkLst>
            <pc:docMk/>
            <pc:sldMk cId="617744674" sldId="276"/>
            <ac:spMk id="2" creationId="{6EFD025B-598C-4430-BD99-453EAFC97508}"/>
          </ac:spMkLst>
        </pc:spChg>
        <pc:spChg chg="mod">
          <ac:chgData name="Yang Xu" userId="2ef8d03b0d59ea36" providerId="LiveId" clId="{CF3F5BDB-0B91-4808-8586-929403352B9C}" dt="2020-08-08T07:41:15.784" v="1743" actId="20577"/>
          <ac:spMkLst>
            <pc:docMk/>
            <pc:sldMk cId="617744674" sldId="276"/>
            <ac:spMk id="3" creationId="{C63223CF-4E8D-4EBF-87AC-F27BD881876D}"/>
          </ac:spMkLst>
        </pc:spChg>
      </pc:sldChg>
      <pc:sldChg chg="modSp new mod modTransition modAnim">
        <pc:chgData name="Yang Xu" userId="2ef8d03b0d59ea36" providerId="LiveId" clId="{CF3F5BDB-0B91-4808-8586-929403352B9C}" dt="2020-08-08T07:50:57.135" v="2717"/>
        <pc:sldMkLst>
          <pc:docMk/>
          <pc:sldMk cId="3849998938" sldId="277"/>
        </pc:sldMkLst>
        <pc:spChg chg="mod">
          <ac:chgData name="Yang Xu" userId="2ef8d03b0d59ea36" providerId="LiveId" clId="{CF3F5BDB-0B91-4808-8586-929403352B9C}" dt="2020-08-08T07:41:30.707" v="1756" actId="20577"/>
          <ac:spMkLst>
            <pc:docMk/>
            <pc:sldMk cId="3849998938" sldId="277"/>
            <ac:spMk id="2" creationId="{D82F5C20-E139-499F-803A-07713A44C8E8}"/>
          </ac:spMkLst>
        </pc:spChg>
        <pc:spChg chg="mod">
          <ac:chgData name="Yang Xu" userId="2ef8d03b0d59ea36" providerId="LiveId" clId="{CF3F5BDB-0B91-4808-8586-929403352B9C}" dt="2020-08-08T07:49:55.322" v="2705" actId="12"/>
          <ac:spMkLst>
            <pc:docMk/>
            <pc:sldMk cId="3849998938" sldId="277"/>
            <ac:spMk id="3" creationId="{C2142ACD-42C7-41FE-9664-514BABE1F296}"/>
          </ac:spMkLst>
        </pc:spChg>
      </pc:sldChg>
      <pc:sldChg chg="addSp modSp new mod modTransition setBg">
        <pc:chgData name="Yang Xu" userId="2ef8d03b0d59ea36" providerId="LiveId" clId="{CF3F5BDB-0B91-4808-8586-929403352B9C}" dt="2020-08-08T07:49:59.758" v="2706"/>
        <pc:sldMkLst>
          <pc:docMk/>
          <pc:sldMk cId="3983072969" sldId="278"/>
        </pc:sldMkLst>
        <pc:spChg chg="mod">
          <ac:chgData name="Yang Xu" userId="2ef8d03b0d59ea36" providerId="LiveId" clId="{CF3F5BDB-0B91-4808-8586-929403352B9C}" dt="2020-08-08T07:43:47.633" v="2062" actId="26606"/>
          <ac:spMkLst>
            <pc:docMk/>
            <pc:sldMk cId="3983072969" sldId="278"/>
            <ac:spMk id="2" creationId="{CF9C2FE1-4A1B-4D60-B51A-67561D9CCA5A}"/>
          </ac:spMkLst>
        </pc:spChg>
        <pc:spChg chg="mod">
          <ac:chgData name="Yang Xu" userId="2ef8d03b0d59ea36" providerId="LiveId" clId="{CF3F5BDB-0B91-4808-8586-929403352B9C}" dt="2020-08-08T07:45:16.041" v="2200" actId="20577"/>
          <ac:spMkLst>
            <pc:docMk/>
            <pc:sldMk cId="3983072969" sldId="278"/>
            <ac:spMk id="3" creationId="{A2105BA6-0F97-4822-BC49-9B1C731D0A47}"/>
          </ac:spMkLst>
        </pc:spChg>
        <pc:spChg chg="add">
          <ac:chgData name="Yang Xu" userId="2ef8d03b0d59ea36" providerId="LiveId" clId="{CF3F5BDB-0B91-4808-8586-929403352B9C}" dt="2020-08-08T07:43:47.633" v="2062" actId="26606"/>
          <ac:spMkLst>
            <pc:docMk/>
            <pc:sldMk cId="3983072969" sldId="278"/>
            <ac:spMk id="9" creationId="{8DCA3673-CDE4-40C5-9FA8-F89874CFBA73}"/>
          </ac:spMkLst>
        </pc:spChg>
        <pc:spChg chg="add">
          <ac:chgData name="Yang Xu" userId="2ef8d03b0d59ea36" providerId="LiveId" clId="{CF3F5BDB-0B91-4808-8586-929403352B9C}" dt="2020-08-08T07:43:47.633" v="2062" actId="26606"/>
          <ac:spMkLst>
            <pc:docMk/>
            <pc:sldMk cId="3983072969" sldId="278"/>
            <ac:spMk id="13" creationId="{0FFFD040-32A9-4D2B-86CA-599D030A4161}"/>
          </ac:spMkLst>
        </pc:spChg>
        <pc:spChg chg="add">
          <ac:chgData name="Yang Xu" userId="2ef8d03b0d59ea36" providerId="LiveId" clId="{CF3F5BDB-0B91-4808-8586-929403352B9C}" dt="2020-08-08T07:43:47.633" v="2062" actId="26606"/>
          <ac:spMkLst>
            <pc:docMk/>
            <pc:sldMk cId="3983072969" sldId="278"/>
            <ac:spMk id="15" creationId="{863205CA-B7FF-4C25-A4C8-3BBBCE19D950}"/>
          </ac:spMkLst>
        </pc:spChg>
        <pc:picChg chg="add mod">
          <ac:chgData name="Yang Xu" userId="2ef8d03b0d59ea36" providerId="LiveId" clId="{CF3F5BDB-0B91-4808-8586-929403352B9C}" dt="2020-08-08T07:43:47.633" v="2062" actId="26606"/>
          <ac:picMkLst>
            <pc:docMk/>
            <pc:sldMk cId="3983072969" sldId="278"/>
            <ac:picMk id="4" creationId="{0185E652-0F9D-4D71-B141-92DF22B41D38}"/>
          </ac:picMkLst>
        </pc:picChg>
        <pc:picChg chg="add">
          <ac:chgData name="Yang Xu" userId="2ef8d03b0d59ea36" providerId="LiveId" clId="{CF3F5BDB-0B91-4808-8586-929403352B9C}" dt="2020-08-08T07:43:47.633" v="2062" actId="26606"/>
          <ac:picMkLst>
            <pc:docMk/>
            <pc:sldMk cId="3983072969" sldId="278"/>
            <ac:picMk id="11" creationId="{95756E8F-499C-4533-BBE8-309C3E8D985C}"/>
          </ac:picMkLst>
        </pc:picChg>
        <pc:picChg chg="add">
          <ac:chgData name="Yang Xu" userId="2ef8d03b0d59ea36" providerId="LiveId" clId="{CF3F5BDB-0B91-4808-8586-929403352B9C}" dt="2020-08-08T07:43:47.633" v="2062" actId="26606"/>
          <ac:picMkLst>
            <pc:docMk/>
            <pc:sldMk cId="3983072969" sldId="278"/>
            <ac:picMk id="17" creationId="{306E3F32-3C1A-4B6E-AF26-8A15A788560F}"/>
          </ac:picMkLst>
        </pc:picChg>
      </pc:sldChg>
      <pc:sldChg chg="modSp new mod modTransition">
        <pc:chgData name="Yang Xu" userId="2ef8d03b0d59ea36" providerId="LiveId" clId="{CF3F5BDB-0B91-4808-8586-929403352B9C}" dt="2020-08-08T07:49:59.758" v="2706"/>
        <pc:sldMkLst>
          <pc:docMk/>
          <pc:sldMk cId="3910733182" sldId="279"/>
        </pc:sldMkLst>
        <pc:spChg chg="mod">
          <ac:chgData name="Yang Xu" userId="2ef8d03b0d59ea36" providerId="LiveId" clId="{CF3F5BDB-0B91-4808-8586-929403352B9C}" dt="2020-08-08T07:44:08.060" v="2064"/>
          <ac:spMkLst>
            <pc:docMk/>
            <pc:sldMk cId="3910733182" sldId="279"/>
            <ac:spMk id="2" creationId="{0473D147-460E-4DCB-BE94-3F5B157CBEA5}"/>
          </ac:spMkLst>
        </pc:spChg>
        <pc:spChg chg="mod">
          <ac:chgData name="Yang Xu" userId="2ef8d03b0d59ea36" providerId="LiveId" clId="{CF3F5BDB-0B91-4808-8586-929403352B9C}" dt="2020-08-08T07:44:33.075" v="2171" actId="20577"/>
          <ac:spMkLst>
            <pc:docMk/>
            <pc:sldMk cId="3910733182" sldId="279"/>
            <ac:spMk id="3" creationId="{8624AB6A-66A0-4AFB-B12E-DD9582CFCDBB}"/>
          </ac:spMkLst>
        </pc:spChg>
      </pc:sldChg>
      <pc:sldChg chg="modSp new mod modTransition">
        <pc:chgData name="Yang Xu" userId="2ef8d03b0d59ea36" providerId="LiveId" clId="{CF3F5BDB-0B91-4808-8586-929403352B9C}" dt="2020-08-08T07:49:59.758" v="2706"/>
        <pc:sldMkLst>
          <pc:docMk/>
          <pc:sldMk cId="1072030202" sldId="280"/>
        </pc:sldMkLst>
        <pc:spChg chg="mod">
          <ac:chgData name="Yang Xu" userId="2ef8d03b0d59ea36" providerId="LiveId" clId="{CF3F5BDB-0B91-4808-8586-929403352B9C}" dt="2020-08-08T07:45:31.826" v="2227" actId="20577"/>
          <ac:spMkLst>
            <pc:docMk/>
            <pc:sldMk cId="1072030202" sldId="280"/>
            <ac:spMk id="2" creationId="{B926C8AC-D20C-4EC7-A65B-EEC1C5A64471}"/>
          </ac:spMkLst>
        </pc:spChg>
        <pc:spChg chg="mod">
          <ac:chgData name="Yang Xu" userId="2ef8d03b0d59ea36" providerId="LiveId" clId="{CF3F5BDB-0B91-4808-8586-929403352B9C}" dt="2020-08-08T07:45:43.671" v="2293" actId="20577"/>
          <ac:spMkLst>
            <pc:docMk/>
            <pc:sldMk cId="1072030202" sldId="280"/>
            <ac:spMk id="3" creationId="{D86D855D-BAF9-4613-ADDC-1F8CCE860E7E}"/>
          </ac:spMkLst>
        </pc:spChg>
      </pc:sldChg>
      <pc:sldChg chg="addSp modSp new mod modTransition setBg modAnim">
        <pc:chgData name="Yang Xu" userId="2ef8d03b0d59ea36" providerId="LiveId" clId="{CF3F5BDB-0B91-4808-8586-929403352B9C}" dt="2020-08-08T07:51:08.578" v="2719"/>
        <pc:sldMkLst>
          <pc:docMk/>
          <pc:sldMk cId="3898539778" sldId="281"/>
        </pc:sldMkLst>
        <pc:spChg chg="mod">
          <ac:chgData name="Yang Xu" userId="2ef8d03b0d59ea36" providerId="LiveId" clId="{CF3F5BDB-0B91-4808-8586-929403352B9C}" dt="2020-08-08T07:46:20.827" v="2329" actId="26606"/>
          <ac:spMkLst>
            <pc:docMk/>
            <pc:sldMk cId="3898539778" sldId="281"/>
            <ac:spMk id="2" creationId="{FA360146-D6C1-42B8-904F-A43FCCA0F03B}"/>
          </ac:spMkLst>
        </pc:spChg>
        <pc:spChg chg="mod">
          <ac:chgData name="Yang Xu" userId="2ef8d03b0d59ea36" providerId="LiveId" clId="{CF3F5BDB-0B91-4808-8586-929403352B9C}" dt="2020-08-08T07:49:48.390" v="2704" actId="403"/>
          <ac:spMkLst>
            <pc:docMk/>
            <pc:sldMk cId="3898539778" sldId="281"/>
            <ac:spMk id="3" creationId="{8707678E-6A05-4191-B8AA-8E8BF862B681}"/>
          </ac:spMkLst>
        </pc:spChg>
        <pc:spChg chg="add">
          <ac:chgData name="Yang Xu" userId="2ef8d03b0d59ea36" providerId="LiveId" clId="{CF3F5BDB-0B91-4808-8586-929403352B9C}" dt="2020-08-08T07:46:20.827" v="2329" actId="26606"/>
          <ac:spMkLst>
            <pc:docMk/>
            <pc:sldMk cId="3898539778" sldId="281"/>
            <ac:spMk id="10" creationId="{8DCA3673-CDE4-40C5-9FA8-F89874CFBA73}"/>
          </ac:spMkLst>
        </pc:spChg>
        <pc:spChg chg="add">
          <ac:chgData name="Yang Xu" userId="2ef8d03b0d59ea36" providerId="LiveId" clId="{CF3F5BDB-0B91-4808-8586-929403352B9C}" dt="2020-08-08T07:46:20.827" v="2329" actId="26606"/>
          <ac:spMkLst>
            <pc:docMk/>
            <pc:sldMk cId="3898539778" sldId="281"/>
            <ac:spMk id="14" creationId="{0FFFD040-32A9-4D2B-86CA-599D030A4161}"/>
          </ac:spMkLst>
        </pc:spChg>
        <pc:spChg chg="add">
          <ac:chgData name="Yang Xu" userId="2ef8d03b0d59ea36" providerId="LiveId" clId="{CF3F5BDB-0B91-4808-8586-929403352B9C}" dt="2020-08-08T07:46:20.827" v="2329" actId="26606"/>
          <ac:spMkLst>
            <pc:docMk/>
            <pc:sldMk cId="3898539778" sldId="281"/>
            <ac:spMk id="16" creationId="{863205CA-B7FF-4C25-A4C8-3BBBCE19D950}"/>
          </ac:spMkLst>
        </pc:spChg>
        <pc:picChg chg="add">
          <ac:chgData name="Yang Xu" userId="2ef8d03b0d59ea36" providerId="LiveId" clId="{CF3F5BDB-0B91-4808-8586-929403352B9C}" dt="2020-08-08T07:46:12.635" v="2328" actId="22"/>
          <ac:picMkLst>
            <pc:docMk/>
            <pc:sldMk cId="3898539778" sldId="281"/>
            <ac:picMk id="5" creationId="{59F92BF3-867C-4FD0-8DBC-BD6EECEE6C1B}"/>
          </ac:picMkLst>
        </pc:picChg>
        <pc:picChg chg="add">
          <ac:chgData name="Yang Xu" userId="2ef8d03b0d59ea36" providerId="LiveId" clId="{CF3F5BDB-0B91-4808-8586-929403352B9C}" dt="2020-08-08T07:46:20.827" v="2329" actId="26606"/>
          <ac:picMkLst>
            <pc:docMk/>
            <pc:sldMk cId="3898539778" sldId="281"/>
            <ac:picMk id="12" creationId="{95756E8F-499C-4533-BBE8-309C3E8D985C}"/>
          </ac:picMkLst>
        </pc:picChg>
        <pc:picChg chg="add">
          <ac:chgData name="Yang Xu" userId="2ef8d03b0d59ea36" providerId="LiveId" clId="{CF3F5BDB-0B91-4808-8586-929403352B9C}" dt="2020-08-08T07:46:20.827" v="2329" actId="26606"/>
          <ac:picMkLst>
            <pc:docMk/>
            <pc:sldMk cId="3898539778" sldId="281"/>
            <ac:picMk id="18" creationId="{306E3F32-3C1A-4B6E-AF26-8A15A788560F}"/>
          </ac:picMkLst>
        </pc:picChg>
      </pc:sldChg>
    </pc:docChg>
  </pc:docChgLst>
  <pc:docChgLst>
    <pc:chgData name="Yang Xu" userId="2ef8d03b0d59ea36" providerId="LiveId" clId="{93375D89-25A4-4843-A391-81A3E904971F}"/>
    <pc:docChg chg="custSel mod delSld modSld">
      <pc:chgData name="Yang Xu" userId="2ef8d03b0d59ea36" providerId="LiveId" clId="{93375D89-25A4-4843-A391-81A3E904971F}" dt="2020-08-08T11:35:52.899" v="872" actId="47"/>
      <pc:docMkLst>
        <pc:docMk/>
      </pc:docMkLst>
      <pc:sldChg chg="modSp mod">
        <pc:chgData name="Yang Xu" userId="2ef8d03b0d59ea36" providerId="LiveId" clId="{93375D89-25A4-4843-A391-81A3E904971F}" dt="2020-08-08T11:28:48.364" v="16" actId="20577"/>
        <pc:sldMkLst>
          <pc:docMk/>
          <pc:sldMk cId="1936153105" sldId="258"/>
        </pc:sldMkLst>
        <pc:spChg chg="mod">
          <ac:chgData name="Yang Xu" userId="2ef8d03b0d59ea36" providerId="LiveId" clId="{93375D89-25A4-4843-A391-81A3E904971F}" dt="2020-08-08T11:28:48.364" v="16" actId="20577"/>
          <ac:spMkLst>
            <pc:docMk/>
            <pc:sldMk cId="1936153105" sldId="258"/>
            <ac:spMk id="2" creationId="{8FBFDFB1-E3F5-445D-BBAD-3716785BEA40}"/>
          </ac:spMkLst>
        </pc:spChg>
      </pc:sldChg>
      <pc:sldChg chg="addSp modSp mod setBg modAnim">
        <pc:chgData name="Yang Xu" userId="2ef8d03b0d59ea36" providerId="LiveId" clId="{93375D89-25A4-4843-A391-81A3E904971F}" dt="2020-08-08T11:35:47.324" v="871" actId="27636"/>
        <pc:sldMkLst>
          <pc:docMk/>
          <pc:sldMk cId="3077271174" sldId="268"/>
        </pc:sldMkLst>
        <pc:spChg chg="mod">
          <ac:chgData name="Yang Xu" userId="2ef8d03b0d59ea36" providerId="LiveId" clId="{93375D89-25A4-4843-A391-81A3E904971F}" dt="2020-08-08T11:29:20.799" v="38" actId="26606"/>
          <ac:spMkLst>
            <pc:docMk/>
            <pc:sldMk cId="3077271174" sldId="268"/>
            <ac:spMk id="2" creationId="{66BA057E-7E0B-49CE-A52A-98C0252109D0}"/>
          </ac:spMkLst>
        </pc:spChg>
        <pc:spChg chg="mod">
          <ac:chgData name="Yang Xu" userId="2ef8d03b0d59ea36" providerId="LiveId" clId="{93375D89-25A4-4843-A391-81A3E904971F}" dt="2020-08-08T11:35:47.324" v="871" actId="27636"/>
          <ac:spMkLst>
            <pc:docMk/>
            <pc:sldMk cId="3077271174" sldId="268"/>
            <ac:spMk id="3" creationId="{8CB4E6B3-2C05-4624-A70F-01C3E82F3705}"/>
          </ac:spMkLst>
        </pc:spChg>
        <pc:picChg chg="add mod">
          <ac:chgData name="Yang Xu" userId="2ef8d03b0d59ea36" providerId="LiveId" clId="{93375D89-25A4-4843-A391-81A3E904971F}" dt="2020-08-08T11:29:33.184" v="42" actId="1076"/>
          <ac:picMkLst>
            <pc:docMk/>
            <pc:sldMk cId="3077271174" sldId="268"/>
            <ac:picMk id="4" creationId="{24F4F15B-1507-48B6-A34B-A1CB84F8179B}"/>
          </ac:picMkLst>
        </pc:picChg>
      </pc:sldChg>
      <pc:sldChg chg="del">
        <pc:chgData name="Yang Xu" userId="2ef8d03b0d59ea36" providerId="LiveId" clId="{93375D89-25A4-4843-A391-81A3E904971F}" dt="2020-08-08T11:35:52.899" v="872" actId="47"/>
        <pc:sldMkLst>
          <pc:docMk/>
          <pc:sldMk cId="2895746321" sldId="269"/>
        </pc:sldMkLst>
      </pc:sldChg>
      <pc:sldChg chg="del">
        <pc:chgData name="Yang Xu" userId="2ef8d03b0d59ea36" providerId="LiveId" clId="{93375D89-25A4-4843-A391-81A3E904971F}" dt="2020-08-08T11:35:52.899" v="872" actId="47"/>
        <pc:sldMkLst>
          <pc:docMk/>
          <pc:sldMk cId="1448590383" sldId="270"/>
        </pc:sldMkLst>
      </pc:sldChg>
      <pc:sldChg chg="del">
        <pc:chgData name="Yang Xu" userId="2ef8d03b0d59ea36" providerId="LiveId" clId="{93375D89-25A4-4843-A391-81A3E904971F}" dt="2020-08-08T11:35:52.899" v="872" actId="47"/>
        <pc:sldMkLst>
          <pc:docMk/>
          <pc:sldMk cId="3914297353" sldId="271"/>
        </pc:sldMkLst>
      </pc:sldChg>
      <pc:sldChg chg="del">
        <pc:chgData name="Yang Xu" userId="2ef8d03b0d59ea36" providerId="LiveId" clId="{93375D89-25A4-4843-A391-81A3E904971F}" dt="2020-08-08T11:35:52.899" v="872" actId="47"/>
        <pc:sldMkLst>
          <pc:docMk/>
          <pc:sldMk cId="837418854" sldId="272"/>
        </pc:sldMkLst>
      </pc:sldChg>
      <pc:sldChg chg="del">
        <pc:chgData name="Yang Xu" userId="2ef8d03b0d59ea36" providerId="LiveId" clId="{93375D89-25A4-4843-A391-81A3E904971F}" dt="2020-08-08T11:35:52.899" v="872" actId="47"/>
        <pc:sldMkLst>
          <pc:docMk/>
          <pc:sldMk cId="1325754444" sldId="273"/>
        </pc:sldMkLst>
      </pc:sldChg>
      <pc:sldChg chg="del">
        <pc:chgData name="Yang Xu" userId="2ef8d03b0d59ea36" providerId="LiveId" clId="{93375D89-25A4-4843-A391-81A3E904971F}" dt="2020-08-08T11:35:52.899" v="872" actId="47"/>
        <pc:sldMkLst>
          <pc:docMk/>
          <pc:sldMk cId="3609093339" sldId="274"/>
        </pc:sldMkLst>
      </pc:sldChg>
      <pc:sldChg chg="del">
        <pc:chgData name="Yang Xu" userId="2ef8d03b0d59ea36" providerId="LiveId" clId="{93375D89-25A4-4843-A391-81A3E904971F}" dt="2020-08-08T11:35:52.899" v="872" actId="47"/>
        <pc:sldMkLst>
          <pc:docMk/>
          <pc:sldMk cId="3850579341" sldId="275"/>
        </pc:sldMkLst>
      </pc:sldChg>
      <pc:sldChg chg="del">
        <pc:chgData name="Yang Xu" userId="2ef8d03b0d59ea36" providerId="LiveId" clId="{93375D89-25A4-4843-A391-81A3E904971F}" dt="2020-08-08T11:35:52.899" v="872" actId="47"/>
        <pc:sldMkLst>
          <pc:docMk/>
          <pc:sldMk cId="637708922" sldId="276"/>
        </pc:sldMkLst>
      </pc:sldChg>
      <pc:sldChg chg="del">
        <pc:chgData name="Yang Xu" userId="2ef8d03b0d59ea36" providerId="LiveId" clId="{93375D89-25A4-4843-A391-81A3E904971F}" dt="2020-08-08T11:35:52.899" v="872" actId="47"/>
        <pc:sldMkLst>
          <pc:docMk/>
          <pc:sldMk cId="3432428033" sldId="277"/>
        </pc:sldMkLst>
      </pc:sldChg>
    </pc:docChg>
  </pc:docChgLst>
  <pc:docChgLst>
    <pc:chgData name="Xu" userId="2ef8d03b0d59ea36" providerId="LiveId" clId="{3AA54641-FCF2-4366-BDDA-73EEA58B786B}"/>
    <pc:docChg chg="undo redo custSel addSld delSld modSld">
      <pc:chgData name="Xu" userId="2ef8d03b0d59ea36" providerId="LiveId" clId="{3AA54641-FCF2-4366-BDDA-73EEA58B786B}" dt="2020-07-28T08:53:49.971" v="1218"/>
      <pc:docMkLst>
        <pc:docMk/>
      </pc:docMkLst>
      <pc:sldChg chg="modSp mod">
        <pc:chgData name="Xu" userId="2ef8d03b0d59ea36" providerId="LiveId" clId="{3AA54641-FCF2-4366-BDDA-73EEA58B786B}" dt="2020-07-28T08:45:02.247" v="40"/>
        <pc:sldMkLst>
          <pc:docMk/>
          <pc:sldMk cId="1936153105" sldId="258"/>
        </pc:sldMkLst>
        <pc:spChg chg="mod">
          <ac:chgData name="Xu" userId="2ef8d03b0d59ea36" providerId="LiveId" clId="{3AA54641-FCF2-4366-BDDA-73EEA58B786B}" dt="2020-07-28T08:45:02.247" v="40"/>
          <ac:spMkLst>
            <pc:docMk/>
            <pc:sldMk cId="1936153105" sldId="258"/>
            <ac:spMk id="2" creationId="{8FBFDFB1-E3F5-445D-BBAD-3716785BEA40}"/>
          </ac:spMkLst>
        </pc:spChg>
      </pc:sldChg>
      <pc:sldChg chg="addSp delSp modSp new mod setBg">
        <pc:chgData name="Xu" userId="2ef8d03b0d59ea36" providerId="LiveId" clId="{3AA54641-FCF2-4366-BDDA-73EEA58B786B}" dt="2020-07-28T08:53:49.971" v="1218"/>
        <pc:sldMkLst>
          <pc:docMk/>
          <pc:sldMk cId="1135460640" sldId="268"/>
        </pc:sldMkLst>
        <pc:spChg chg="mod">
          <ac:chgData name="Xu" userId="2ef8d03b0d59ea36" providerId="LiveId" clId="{3AA54641-FCF2-4366-BDDA-73EEA58B786B}" dt="2020-07-28T08:46:50.484" v="102" actId="26606"/>
          <ac:spMkLst>
            <pc:docMk/>
            <pc:sldMk cId="1135460640" sldId="268"/>
            <ac:spMk id="2" creationId="{9E983481-58EB-4473-9257-E3267F7EC884}"/>
          </ac:spMkLst>
        </pc:spChg>
        <pc:spChg chg="del">
          <ac:chgData name="Xu" userId="2ef8d03b0d59ea36" providerId="LiveId" clId="{3AA54641-FCF2-4366-BDDA-73EEA58B786B}" dt="2020-07-28T08:46:04.297" v="41" actId="22"/>
          <ac:spMkLst>
            <pc:docMk/>
            <pc:sldMk cId="1135460640" sldId="268"/>
            <ac:spMk id="3" creationId="{DD9CF57A-58F6-4BE9-80A0-CFB01B485109}"/>
          </ac:spMkLst>
        </pc:spChg>
        <pc:spChg chg="add del mod">
          <ac:chgData name="Xu" userId="2ef8d03b0d59ea36" providerId="LiveId" clId="{3AA54641-FCF2-4366-BDDA-73EEA58B786B}" dt="2020-07-28T08:53:49.971" v="1218"/>
          <ac:spMkLst>
            <pc:docMk/>
            <pc:sldMk cId="1135460640" sldId="268"/>
            <ac:spMk id="9" creationId="{D37A9C29-0755-4DF9-9762-5C9BDFA5BB9A}"/>
          </ac:spMkLst>
        </pc:spChg>
        <pc:spChg chg="add del">
          <ac:chgData name="Xu" userId="2ef8d03b0d59ea36" providerId="LiveId" clId="{3AA54641-FCF2-4366-BDDA-73EEA58B786B}" dt="2020-07-28T08:46:50.484" v="102" actId="26606"/>
          <ac:spMkLst>
            <pc:docMk/>
            <pc:sldMk cId="1135460640" sldId="268"/>
            <ac:spMk id="12" creationId="{6764E3F6-59F1-44FF-9EF2-8EF0BCA30B60}"/>
          </ac:spMkLst>
        </pc:spChg>
        <pc:spChg chg="add del">
          <ac:chgData name="Xu" userId="2ef8d03b0d59ea36" providerId="LiveId" clId="{3AA54641-FCF2-4366-BDDA-73EEA58B786B}" dt="2020-07-28T08:46:50.484" v="102" actId="26606"/>
          <ac:spMkLst>
            <pc:docMk/>
            <pc:sldMk cId="1135460640" sldId="268"/>
            <ac:spMk id="16" creationId="{0743C7B8-BD05-4C16-9FC9-6B5C5BA3A043}"/>
          </ac:spMkLst>
        </pc:spChg>
        <pc:spChg chg="add del">
          <ac:chgData name="Xu" userId="2ef8d03b0d59ea36" providerId="LiveId" clId="{3AA54641-FCF2-4366-BDDA-73EEA58B786B}" dt="2020-07-28T08:46:50.484" v="102" actId="26606"/>
          <ac:spMkLst>
            <pc:docMk/>
            <pc:sldMk cId="1135460640" sldId="268"/>
            <ac:spMk id="18" creationId="{E6B9B529-EAD6-442A-92A1-6A496B93297E}"/>
          </ac:spMkLst>
        </pc:spChg>
        <pc:spChg chg="add del">
          <ac:chgData name="Xu" userId="2ef8d03b0d59ea36" providerId="LiveId" clId="{3AA54641-FCF2-4366-BDDA-73EEA58B786B}" dt="2020-07-28T08:46:40.090" v="78" actId="26606"/>
          <ac:spMkLst>
            <pc:docMk/>
            <pc:sldMk cId="1135460640" sldId="268"/>
            <ac:spMk id="25" creationId="{1395ACAC-577D-4FAD-955D-280C3D104ADF}"/>
          </ac:spMkLst>
        </pc:spChg>
        <pc:spChg chg="add del">
          <ac:chgData name="Xu" userId="2ef8d03b0d59ea36" providerId="LiveId" clId="{3AA54641-FCF2-4366-BDDA-73EEA58B786B}" dt="2020-07-28T08:46:40.090" v="78" actId="26606"/>
          <ac:spMkLst>
            <pc:docMk/>
            <pc:sldMk cId="1135460640" sldId="268"/>
            <ac:spMk id="29" creationId="{0AB11C2E-6CA2-4822-BF14-C1C9A6BC6CAA}"/>
          </ac:spMkLst>
        </pc:spChg>
        <pc:spChg chg="add del">
          <ac:chgData name="Xu" userId="2ef8d03b0d59ea36" providerId="LiveId" clId="{3AA54641-FCF2-4366-BDDA-73EEA58B786B}" dt="2020-07-28T08:46:40.090" v="78" actId="26606"/>
          <ac:spMkLst>
            <pc:docMk/>
            <pc:sldMk cId="1135460640" sldId="268"/>
            <ac:spMk id="31" creationId="{38B3A2B2-7BBB-4E52-8C30-BE2A6F346B37}"/>
          </ac:spMkLst>
        </pc:spChg>
        <pc:spChg chg="add del">
          <ac:chgData name="Xu" userId="2ef8d03b0d59ea36" providerId="LiveId" clId="{3AA54641-FCF2-4366-BDDA-73EEA58B786B}" dt="2020-07-28T08:46:40.090" v="78" actId="26606"/>
          <ac:spMkLst>
            <pc:docMk/>
            <pc:sldMk cId="1135460640" sldId="268"/>
            <ac:spMk id="35" creationId="{09D6A950-3339-40EB-8972-64F44542D3FF}"/>
          </ac:spMkLst>
        </pc:spChg>
        <pc:spChg chg="add del">
          <ac:chgData name="Xu" userId="2ef8d03b0d59ea36" providerId="LiveId" clId="{3AA54641-FCF2-4366-BDDA-73EEA58B786B}" dt="2020-07-28T08:46:50.484" v="102" actId="26606"/>
          <ac:spMkLst>
            <pc:docMk/>
            <pc:sldMk cId="1135460640" sldId="268"/>
            <ac:spMk id="37" creationId="{8DCA3673-CDE4-40C5-9FA8-F89874CFBA73}"/>
          </ac:spMkLst>
        </pc:spChg>
        <pc:spChg chg="add del">
          <ac:chgData name="Xu" userId="2ef8d03b0d59ea36" providerId="LiveId" clId="{3AA54641-FCF2-4366-BDDA-73EEA58B786B}" dt="2020-07-28T08:46:50.484" v="102" actId="26606"/>
          <ac:spMkLst>
            <pc:docMk/>
            <pc:sldMk cId="1135460640" sldId="268"/>
            <ac:spMk id="39" creationId="{0FFFD040-32A9-4D2B-86CA-599D030A4161}"/>
          </ac:spMkLst>
        </pc:spChg>
        <pc:spChg chg="add del">
          <ac:chgData name="Xu" userId="2ef8d03b0d59ea36" providerId="LiveId" clId="{3AA54641-FCF2-4366-BDDA-73EEA58B786B}" dt="2020-07-28T08:46:50.484" v="102" actId="26606"/>
          <ac:spMkLst>
            <pc:docMk/>
            <pc:sldMk cId="1135460640" sldId="268"/>
            <ac:spMk id="40" creationId="{863205CA-B7FF-4C25-A4C8-3BBBCE19D950}"/>
          </ac:spMkLst>
        </pc:spChg>
        <pc:picChg chg="add mod ord">
          <ac:chgData name="Xu" userId="2ef8d03b0d59ea36" providerId="LiveId" clId="{3AA54641-FCF2-4366-BDDA-73EEA58B786B}" dt="2020-07-28T08:46:50.484" v="102" actId="26606"/>
          <ac:picMkLst>
            <pc:docMk/>
            <pc:sldMk cId="1135460640" sldId="268"/>
            <ac:picMk id="5" creationId="{116BD40B-7DDD-4607-AE84-30400CBB389C}"/>
          </ac:picMkLst>
        </pc:picChg>
        <pc:picChg chg="add del">
          <ac:chgData name="Xu" userId="2ef8d03b0d59ea36" providerId="LiveId" clId="{3AA54641-FCF2-4366-BDDA-73EEA58B786B}" dt="2020-07-28T08:46:50.484" v="102" actId="26606"/>
          <ac:picMkLst>
            <pc:docMk/>
            <pc:sldMk cId="1135460640" sldId="268"/>
            <ac:picMk id="14" creationId="{8DF1CE84-BC06-4E42-A5D4-7B92E327FDF7}"/>
          </ac:picMkLst>
        </pc:picChg>
        <pc:picChg chg="add del">
          <ac:chgData name="Xu" userId="2ef8d03b0d59ea36" providerId="LiveId" clId="{3AA54641-FCF2-4366-BDDA-73EEA58B786B}" dt="2020-07-28T08:46:50.484" v="102" actId="26606"/>
          <ac:picMkLst>
            <pc:docMk/>
            <pc:sldMk cId="1135460640" sldId="268"/>
            <ac:picMk id="20" creationId="{C0419FA5-A1B5-487F-92D4-03983819F9B9}"/>
          </ac:picMkLst>
        </pc:picChg>
        <pc:picChg chg="add del">
          <ac:chgData name="Xu" userId="2ef8d03b0d59ea36" providerId="LiveId" clId="{3AA54641-FCF2-4366-BDDA-73EEA58B786B}" dt="2020-07-28T08:46:40.090" v="78" actId="26606"/>
          <ac:picMkLst>
            <pc:docMk/>
            <pc:sldMk cId="1135460640" sldId="268"/>
            <ac:picMk id="27" creationId="{E228037F-2EF2-4A1A-8D1D-D08F2C98AD63}"/>
          </ac:picMkLst>
        </pc:picChg>
        <pc:picChg chg="add del">
          <ac:chgData name="Xu" userId="2ef8d03b0d59ea36" providerId="LiveId" clId="{3AA54641-FCF2-4366-BDDA-73EEA58B786B}" dt="2020-07-28T08:46:40.090" v="78" actId="26606"/>
          <ac:picMkLst>
            <pc:docMk/>
            <pc:sldMk cId="1135460640" sldId="268"/>
            <ac:picMk id="33" creationId="{FFF756FE-278B-4106-BB2E-DB87CF02DFB5}"/>
          </ac:picMkLst>
        </pc:picChg>
        <pc:picChg chg="add del">
          <ac:chgData name="Xu" userId="2ef8d03b0d59ea36" providerId="LiveId" clId="{3AA54641-FCF2-4366-BDDA-73EEA58B786B}" dt="2020-07-28T08:46:50.484" v="102" actId="26606"/>
          <ac:picMkLst>
            <pc:docMk/>
            <pc:sldMk cId="1135460640" sldId="268"/>
            <ac:picMk id="38" creationId="{95756E8F-499C-4533-BBE8-309C3E8D985C}"/>
          </ac:picMkLst>
        </pc:picChg>
        <pc:picChg chg="add del">
          <ac:chgData name="Xu" userId="2ef8d03b0d59ea36" providerId="LiveId" clId="{3AA54641-FCF2-4366-BDDA-73EEA58B786B}" dt="2020-07-28T08:46:50.484" v="102" actId="26606"/>
          <ac:picMkLst>
            <pc:docMk/>
            <pc:sldMk cId="1135460640" sldId="268"/>
            <ac:picMk id="41" creationId="{306E3F32-3C1A-4B6E-AF26-8A15A788560F}"/>
          </ac:picMkLst>
        </pc:picChg>
      </pc:sldChg>
      <pc:sldChg chg="del">
        <pc:chgData name="Xu" userId="2ef8d03b0d59ea36" providerId="LiveId" clId="{3AA54641-FCF2-4366-BDDA-73EEA58B786B}" dt="2020-07-28T08:44:41.634" v="22" actId="47"/>
        <pc:sldMkLst>
          <pc:docMk/>
          <pc:sldMk cId="4273760690" sldId="268"/>
        </pc:sldMkLst>
      </pc:sldChg>
      <pc:sldChg chg="del">
        <pc:chgData name="Xu" userId="2ef8d03b0d59ea36" providerId="LiveId" clId="{3AA54641-FCF2-4366-BDDA-73EEA58B786B}" dt="2020-07-28T08:44:41.634" v="22" actId="47"/>
        <pc:sldMkLst>
          <pc:docMk/>
          <pc:sldMk cId="2677875089" sldId="269"/>
        </pc:sldMkLst>
      </pc:sldChg>
      <pc:sldChg chg="del">
        <pc:chgData name="Xu" userId="2ef8d03b0d59ea36" providerId="LiveId" clId="{3AA54641-FCF2-4366-BDDA-73EEA58B786B}" dt="2020-07-28T08:44:41.634" v="22" actId="47"/>
        <pc:sldMkLst>
          <pc:docMk/>
          <pc:sldMk cId="3672754592" sldId="270"/>
        </pc:sldMkLst>
      </pc:sldChg>
      <pc:sldChg chg="del">
        <pc:chgData name="Xu" userId="2ef8d03b0d59ea36" providerId="LiveId" clId="{3AA54641-FCF2-4366-BDDA-73EEA58B786B}" dt="2020-07-28T08:44:41.634" v="22" actId="47"/>
        <pc:sldMkLst>
          <pc:docMk/>
          <pc:sldMk cId="2289604115" sldId="271"/>
        </pc:sldMkLst>
      </pc:sldChg>
      <pc:sldChg chg="del">
        <pc:chgData name="Xu" userId="2ef8d03b0d59ea36" providerId="LiveId" clId="{3AA54641-FCF2-4366-BDDA-73EEA58B786B}" dt="2020-07-28T08:44:41.634" v="22" actId="47"/>
        <pc:sldMkLst>
          <pc:docMk/>
          <pc:sldMk cId="2134633032" sldId="272"/>
        </pc:sldMkLst>
      </pc:sldChg>
      <pc:sldChg chg="del">
        <pc:chgData name="Xu" userId="2ef8d03b0d59ea36" providerId="LiveId" clId="{3AA54641-FCF2-4366-BDDA-73EEA58B786B}" dt="2020-07-28T08:44:41.634" v="22" actId="47"/>
        <pc:sldMkLst>
          <pc:docMk/>
          <pc:sldMk cId="624956040" sldId="273"/>
        </pc:sldMkLst>
      </pc:sldChg>
      <pc:sldChg chg="del">
        <pc:chgData name="Xu" userId="2ef8d03b0d59ea36" providerId="LiveId" clId="{3AA54641-FCF2-4366-BDDA-73EEA58B786B}" dt="2020-07-28T08:44:41.634" v="22" actId="47"/>
        <pc:sldMkLst>
          <pc:docMk/>
          <pc:sldMk cId="1451830035" sldId="274"/>
        </pc:sldMkLst>
      </pc:sldChg>
      <pc:sldChg chg="del">
        <pc:chgData name="Xu" userId="2ef8d03b0d59ea36" providerId="LiveId" clId="{3AA54641-FCF2-4366-BDDA-73EEA58B786B}" dt="2020-07-28T08:44:41.634" v="22" actId="47"/>
        <pc:sldMkLst>
          <pc:docMk/>
          <pc:sldMk cId="746591174" sldId="275"/>
        </pc:sldMkLst>
      </pc:sldChg>
    </pc:docChg>
  </pc:docChgLst>
  <pc:docChgLst>
    <pc:chgData name="Yang Xu" userId="2ef8d03b0d59ea36" providerId="LiveId" clId="{F8D5E5A4-AD22-45F1-87B1-BA0335B19D10}"/>
    <pc:docChg chg="undo redo custSel addSld delSld modSld">
      <pc:chgData name="Yang Xu" userId="2ef8d03b0d59ea36" providerId="LiveId" clId="{F8D5E5A4-AD22-45F1-87B1-BA0335B19D10}" dt="2020-08-05T12:52:10.025" v="3524" actId="20577"/>
      <pc:docMkLst>
        <pc:docMk/>
      </pc:docMkLst>
      <pc:sldChg chg="modTransition">
        <pc:chgData name="Yang Xu" userId="2ef8d03b0d59ea36" providerId="LiveId" clId="{F8D5E5A4-AD22-45F1-87B1-BA0335B19D10}" dt="2020-08-05T11:31:18.636" v="3197"/>
        <pc:sldMkLst>
          <pc:docMk/>
          <pc:sldMk cId="477735695" sldId="256"/>
        </pc:sldMkLst>
      </pc:sldChg>
      <pc:sldChg chg="modSp mod modTransition">
        <pc:chgData name="Yang Xu" userId="2ef8d03b0d59ea36" providerId="LiveId" clId="{F8D5E5A4-AD22-45F1-87B1-BA0335B19D10}" dt="2020-08-05T11:31:18.636" v="3197"/>
        <pc:sldMkLst>
          <pc:docMk/>
          <pc:sldMk cId="1936153105" sldId="258"/>
        </pc:sldMkLst>
        <pc:spChg chg="mod">
          <ac:chgData name="Yang Xu" userId="2ef8d03b0d59ea36" providerId="LiveId" clId="{F8D5E5A4-AD22-45F1-87B1-BA0335B19D10}" dt="2020-08-04T12:15:08.954" v="16" actId="20577"/>
          <ac:spMkLst>
            <pc:docMk/>
            <pc:sldMk cId="1936153105" sldId="258"/>
            <ac:spMk id="2" creationId="{8FBFDFB1-E3F5-445D-BBAD-3716785BEA40}"/>
          </ac:spMkLst>
        </pc:spChg>
      </pc:sldChg>
      <pc:sldChg chg="modTransition">
        <pc:chgData name="Yang Xu" userId="2ef8d03b0d59ea36" providerId="LiveId" clId="{F8D5E5A4-AD22-45F1-87B1-BA0335B19D10}" dt="2020-08-05T11:31:18.636" v="3197"/>
        <pc:sldMkLst>
          <pc:docMk/>
          <pc:sldMk cId="2756408979" sldId="267"/>
        </pc:sldMkLst>
      </pc:sldChg>
      <pc:sldChg chg="addSp modSp mod modTransition modAnim">
        <pc:chgData name="Yang Xu" userId="2ef8d03b0d59ea36" providerId="LiveId" clId="{F8D5E5A4-AD22-45F1-87B1-BA0335B19D10}" dt="2020-08-05T11:31:46.267" v="3202"/>
        <pc:sldMkLst>
          <pc:docMk/>
          <pc:sldMk cId="783046806" sldId="268"/>
        </pc:sldMkLst>
        <pc:spChg chg="mod">
          <ac:chgData name="Yang Xu" userId="2ef8d03b0d59ea36" providerId="LiveId" clId="{F8D5E5A4-AD22-45F1-87B1-BA0335B19D10}" dt="2020-08-04T12:20:08.553" v="58" actId="20577"/>
          <ac:spMkLst>
            <pc:docMk/>
            <pc:sldMk cId="783046806" sldId="268"/>
            <ac:spMk id="2" creationId="{B8D8FEDE-C73C-4C20-A89C-D5408F355DA5}"/>
          </ac:spMkLst>
        </pc:spChg>
        <pc:spChg chg="mod">
          <ac:chgData name="Yang Xu" userId="2ef8d03b0d59ea36" providerId="LiveId" clId="{F8D5E5A4-AD22-45F1-87B1-BA0335B19D10}" dt="2020-08-04T12:21:48.804" v="132" actId="20577"/>
          <ac:spMkLst>
            <pc:docMk/>
            <pc:sldMk cId="783046806" sldId="268"/>
            <ac:spMk id="3" creationId="{D51A374E-0341-4654-97A1-5B2DE570558A}"/>
          </ac:spMkLst>
        </pc:spChg>
        <pc:picChg chg="add mod">
          <ac:chgData name="Yang Xu" userId="2ef8d03b0d59ea36" providerId="LiveId" clId="{F8D5E5A4-AD22-45F1-87B1-BA0335B19D10}" dt="2020-08-04T12:21:54.407" v="135" actId="14100"/>
          <ac:picMkLst>
            <pc:docMk/>
            <pc:sldMk cId="783046806" sldId="268"/>
            <ac:picMk id="4" creationId="{C5C700B0-BC90-449A-B6D4-58BADD326181}"/>
          </ac:picMkLst>
        </pc:picChg>
        <pc:picChg chg="add mod">
          <ac:chgData name="Yang Xu" userId="2ef8d03b0d59ea36" providerId="LiveId" clId="{F8D5E5A4-AD22-45F1-87B1-BA0335B19D10}" dt="2020-08-04T12:21:58.362" v="136" actId="14100"/>
          <ac:picMkLst>
            <pc:docMk/>
            <pc:sldMk cId="783046806" sldId="268"/>
            <ac:picMk id="5" creationId="{53FBAF77-21F2-4BD1-A840-535491F910E0}"/>
          </ac:picMkLst>
        </pc:picChg>
      </pc:sldChg>
      <pc:sldChg chg="addSp modSp new mod modTransition modAnim">
        <pc:chgData name="Yang Xu" userId="2ef8d03b0d59ea36" providerId="LiveId" clId="{F8D5E5A4-AD22-45F1-87B1-BA0335B19D10}" dt="2020-08-05T11:32:11.201" v="3209"/>
        <pc:sldMkLst>
          <pc:docMk/>
          <pc:sldMk cId="2002892560" sldId="269"/>
        </pc:sldMkLst>
        <pc:spChg chg="mod">
          <ac:chgData name="Yang Xu" userId="2ef8d03b0d59ea36" providerId="LiveId" clId="{F8D5E5A4-AD22-45F1-87B1-BA0335B19D10}" dt="2020-08-04T12:30:15.471" v="448" actId="20577"/>
          <ac:spMkLst>
            <pc:docMk/>
            <pc:sldMk cId="2002892560" sldId="269"/>
            <ac:spMk id="2" creationId="{2E4530F9-796F-4CC5-8AB5-AE1EB7731EAD}"/>
          </ac:spMkLst>
        </pc:spChg>
        <pc:spChg chg="mod">
          <ac:chgData name="Yang Xu" userId="2ef8d03b0d59ea36" providerId="LiveId" clId="{F8D5E5A4-AD22-45F1-87B1-BA0335B19D10}" dt="2020-08-04T12:30:36.873" v="489" actId="20577"/>
          <ac:spMkLst>
            <pc:docMk/>
            <pc:sldMk cId="2002892560" sldId="269"/>
            <ac:spMk id="3" creationId="{59954EF1-05BD-4025-A8F4-0DDBDC492677}"/>
          </ac:spMkLst>
        </pc:spChg>
        <pc:picChg chg="add mod">
          <ac:chgData name="Yang Xu" userId="2ef8d03b0d59ea36" providerId="LiveId" clId="{F8D5E5A4-AD22-45F1-87B1-BA0335B19D10}" dt="2020-08-04T12:30:42.519" v="492" actId="1076"/>
          <ac:picMkLst>
            <pc:docMk/>
            <pc:sldMk cId="2002892560" sldId="269"/>
            <ac:picMk id="4" creationId="{7A07DF6E-BE0D-4928-A29A-5FD251BB50E0}"/>
          </ac:picMkLst>
        </pc:picChg>
        <pc:picChg chg="add mod">
          <ac:chgData name="Yang Xu" userId="2ef8d03b0d59ea36" providerId="LiveId" clId="{F8D5E5A4-AD22-45F1-87B1-BA0335B19D10}" dt="2020-08-04T12:30:39.909" v="490" actId="1076"/>
          <ac:picMkLst>
            <pc:docMk/>
            <pc:sldMk cId="2002892560" sldId="269"/>
            <ac:picMk id="5" creationId="{9C0B228D-6217-42DB-9EC6-B10F78CC43BD}"/>
          </ac:picMkLst>
        </pc:picChg>
        <pc:picChg chg="add mod">
          <ac:chgData name="Yang Xu" userId="2ef8d03b0d59ea36" providerId="LiveId" clId="{F8D5E5A4-AD22-45F1-87B1-BA0335B19D10}" dt="2020-08-04T12:30:43.826" v="493" actId="1076"/>
          <ac:picMkLst>
            <pc:docMk/>
            <pc:sldMk cId="2002892560" sldId="269"/>
            <ac:picMk id="6" creationId="{1C7EF720-371A-4802-990F-856D31BC7DE2}"/>
          </ac:picMkLst>
        </pc:picChg>
        <pc:picChg chg="add mod">
          <ac:chgData name="Yang Xu" userId="2ef8d03b0d59ea36" providerId="LiveId" clId="{F8D5E5A4-AD22-45F1-87B1-BA0335B19D10}" dt="2020-08-04T12:30:45.745" v="494" actId="1076"/>
          <ac:picMkLst>
            <pc:docMk/>
            <pc:sldMk cId="2002892560" sldId="269"/>
            <ac:picMk id="7" creationId="{BCD9B236-F15E-48E7-988E-54BF1018C4FF}"/>
          </ac:picMkLst>
        </pc:picChg>
      </pc:sldChg>
      <pc:sldChg chg="del">
        <pc:chgData name="Yang Xu" userId="2ef8d03b0d59ea36" providerId="LiveId" clId="{F8D5E5A4-AD22-45F1-87B1-BA0335B19D10}" dt="2020-08-04T12:19:36.722" v="17" actId="47"/>
        <pc:sldMkLst>
          <pc:docMk/>
          <pc:sldMk cId="2036528988" sldId="269"/>
        </pc:sldMkLst>
      </pc:sldChg>
      <pc:sldChg chg="del">
        <pc:chgData name="Yang Xu" userId="2ef8d03b0d59ea36" providerId="LiveId" clId="{F8D5E5A4-AD22-45F1-87B1-BA0335B19D10}" dt="2020-08-04T12:19:36.722" v="17" actId="47"/>
        <pc:sldMkLst>
          <pc:docMk/>
          <pc:sldMk cId="928182014" sldId="270"/>
        </pc:sldMkLst>
      </pc:sldChg>
      <pc:sldChg chg="modSp new mod modTransition">
        <pc:chgData name="Yang Xu" userId="2ef8d03b0d59ea36" providerId="LiveId" clId="{F8D5E5A4-AD22-45F1-87B1-BA0335B19D10}" dt="2020-08-05T11:31:18.636" v="3197"/>
        <pc:sldMkLst>
          <pc:docMk/>
          <pc:sldMk cId="1315511803" sldId="270"/>
        </pc:sldMkLst>
        <pc:spChg chg="mod">
          <ac:chgData name="Yang Xu" userId="2ef8d03b0d59ea36" providerId="LiveId" clId="{F8D5E5A4-AD22-45F1-87B1-BA0335B19D10}" dt="2020-08-04T12:31:09.657" v="505" actId="20577"/>
          <ac:spMkLst>
            <pc:docMk/>
            <pc:sldMk cId="1315511803" sldId="270"/>
            <ac:spMk id="2" creationId="{E797CD13-40A3-419C-8615-D427A57BCBCC}"/>
          </ac:spMkLst>
        </pc:spChg>
        <pc:spChg chg="mod">
          <ac:chgData name="Yang Xu" userId="2ef8d03b0d59ea36" providerId="LiveId" clId="{F8D5E5A4-AD22-45F1-87B1-BA0335B19D10}" dt="2020-08-04T12:31:45.868" v="712" actId="20577"/>
          <ac:spMkLst>
            <pc:docMk/>
            <pc:sldMk cId="1315511803" sldId="270"/>
            <ac:spMk id="3" creationId="{201DE7B9-8A63-4DAF-8E12-37812A3AB879}"/>
          </ac:spMkLst>
        </pc:spChg>
      </pc:sldChg>
      <pc:sldChg chg="addSp delSp modSp new mod modTransition modAnim">
        <pc:chgData name="Yang Xu" userId="2ef8d03b0d59ea36" providerId="LiveId" clId="{F8D5E5A4-AD22-45F1-87B1-BA0335B19D10}" dt="2020-08-05T11:53:44.979" v="3253" actId="20577"/>
        <pc:sldMkLst>
          <pc:docMk/>
          <pc:sldMk cId="537703483" sldId="271"/>
        </pc:sldMkLst>
        <pc:spChg chg="mod">
          <ac:chgData name="Yang Xu" userId="2ef8d03b0d59ea36" providerId="LiveId" clId="{F8D5E5A4-AD22-45F1-87B1-BA0335B19D10}" dt="2020-08-04T12:33:23.475" v="730" actId="20577"/>
          <ac:spMkLst>
            <pc:docMk/>
            <pc:sldMk cId="537703483" sldId="271"/>
            <ac:spMk id="2" creationId="{B616F68B-063B-4034-AAF4-D7F5FEF4ED07}"/>
          </ac:spMkLst>
        </pc:spChg>
        <pc:spChg chg="mod">
          <ac:chgData name="Yang Xu" userId="2ef8d03b0d59ea36" providerId="LiveId" clId="{F8D5E5A4-AD22-45F1-87B1-BA0335B19D10}" dt="2020-08-05T11:53:44.979" v="3253" actId="20577"/>
          <ac:spMkLst>
            <pc:docMk/>
            <pc:sldMk cId="537703483" sldId="271"/>
            <ac:spMk id="3" creationId="{3A116BF1-8F81-491E-B2C9-08A5AF01270B}"/>
          </ac:spMkLst>
        </pc:spChg>
        <pc:spChg chg="add">
          <ac:chgData name="Yang Xu" userId="2ef8d03b0d59ea36" providerId="LiveId" clId="{F8D5E5A4-AD22-45F1-87B1-BA0335B19D10}" dt="2020-08-04T12:48:09.301" v="941"/>
          <ac:spMkLst>
            <pc:docMk/>
            <pc:sldMk cId="537703483" sldId="271"/>
            <ac:spMk id="4" creationId="{EDC9E4F4-EEE4-47F3-8CEA-F82AA2628325}"/>
          </ac:spMkLst>
        </pc:spChg>
        <pc:spChg chg="add del mod">
          <ac:chgData name="Yang Xu" userId="2ef8d03b0d59ea36" providerId="LiveId" clId="{F8D5E5A4-AD22-45F1-87B1-BA0335B19D10}" dt="2020-08-04T12:48:11.960" v="943"/>
          <ac:spMkLst>
            <pc:docMk/>
            <pc:sldMk cId="537703483" sldId="271"/>
            <ac:spMk id="5" creationId="{692AB880-CC72-4A93-B73D-67BE4C845346}"/>
          </ac:spMkLst>
        </pc:spChg>
        <pc:picChg chg="add mod">
          <ac:chgData name="Yang Xu" userId="2ef8d03b0d59ea36" providerId="LiveId" clId="{F8D5E5A4-AD22-45F1-87B1-BA0335B19D10}" dt="2020-08-04T12:48:29.664" v="953" actId="1036"/>
          <ac:picMkLst>
            <pc:docMk/>
            <pc:sldMk cId="537703483" sldId="271"/>
            <ac:picMk id="1026" creationId="{E740CA55-5F2C-4106-8064-890684605CA0}"/>
          </ac:picMkLst>
        </pc:picChg>
        <pc:picChg chg="add del mod">
          <ac:chgData name="Yang Xu" userId="2ef8d03b0d59ea36" providerId="LiveId" clId="{F8D5E5A4-AD22-45F1-87B1-BA0335B19D10}" dt="2020-08-04T12:48:11.960" v="943"/>
          <ac:picMkLst>
            <pc:docMk/>
            <pc:sldMk cId="537703483" sldId="271"/>
            <ac:picMk id="1028" creationId="{A473A63A-A1DD-4553-8F34-FFB2E09406EF}"/>
          </ac:picMkLst>
        </pc:picChg>
      </pc:sldChg>
      <pc:sldChg chg="del">
        <pc:chgData name="Yang Xu" userId="2ef8d03b0d59ea36" providerId="LiveId" clId="{F8D5E5A4-AD22-45F1-87B1-BA0335B19D10}" dt="2020-08-04T12:19:36.722" v="17" actId="47"/>
        <pc:sldMkLst>
          <pc:docMk/>
          <pc:sldMk cId="2342920956" sldId="271"/>
        </pc:sldMkLst>
      </pc:sldChg>
      <pc:sldChg chg="addSp modSp new mod modTransition modAnim">
        <pc:chgData name="Yang Xu" userId="2ef8d03b0d59ea36" providerId="LiveId" clId="{F8D5E5A4-AD22-45F1-87B1-BA0335B19D10}" dt="2020-08-05T11:32:37.073" v="3214"/>
        <pc:sldMkLst>
          <pc:docMk/>
          <pc:sldMk cId="2109220293" sldId="272"/>
        </pc:sldMkLst>
        <pc:spChg chg="mod">
          <ac:chgData name="Yang Xu" userId="2ef8d03b0d59ea36" providerId="LiveId" clId="{F8D5E5A4-AD22-45F1-87B1-BA0335B19D10}" dt="2020-08-04T12:51:36.541" v="1325" actId="20577"/>
          <ac:spMkLst>
            <pc:docMk/>
            <pc:sldMk cId="2109220293" sldId="272"/>
            <ac:spMk id="2" creationId="{6438C172-ABDF-4987-94ED-3E2A8C796F23}"/>
          </ac:spMkLst>
        </pc:spChg>
        <pc:spChg chg="mod">
          <ac:chgData name="Yang Xu" userId="2ef8d03b0d59ea36" providerId="LiveId" clId="{F8D5E5A4-AD22-45F1-87B1-BA0335B19D10}" dt="2020-08-04T12:56:30.590" v="1615" actId="21"/>
          <ac:spMkLst>
            <pc:docMk/>
            <pc:sldMk cId="2109220293" sldId="272"/>
            <ac:spMk id="3" creationId="{DC54E594-8D8A-4217-BDE3-4282B9C41AA3}"/>
          </ac:spMkLst>
        </pc:spChg>
        <pc:picChg chg="add mod">
          <ac:chgData name="Yang Xu" userId="2ef8d03b0d59ea36" providerId="LiveId" clId="{F8D5E5A4-AD22-45F1-87B1-BA0335B19D10}" dt="2020-08-04T12:55:24.181" v="1524" actId="14100"/>
          <ac:picMkLst>
            <pc:docMk/>
            <pc:sldMk cId="2109220293" sldId="272"/>
            <ac:picMk id="4" creationId="{6D87E128-5878-4724-9D7C-1CFB034D45AE}"/>
          </ac:picMkLst>
        </pc:picChg>
      </pc:sldChg>
      <pc:sldChg chg="del">
        <pc:chgData name="Yang Xu" userId="2ef8d03b0d59ea36" providerId="LiveId" clId="{F8D5E5A4-AD22-45F1-87B1-BA0335B19D10}" dt="2020-08-04T12:19:36.722" v="17" actId="47"/>
        <pc:sldMkLst>
          <pc:docMk/>
          <pc:sldMk cId="2685482674" sldId="272"/>
        </pc:sldMkLst>
      </pc:sldChg>
      <pc:sldChg chg="del">
        <pc:chgData name="Yang Xu" userId="2ef8d03b0d59ea36" providerId="LiveId" clId="{F8D5E5A4-AD22-45F1-87B1-BA0335B19D10}" dt="2020-08-04T12:19:36.722" v="17" actId="47"/>
        <pc:sldMkLst>
          <pc:docMk/>
          <pc:sldMk cId="808381187" sldId="273"/>
        </pc:sldMkLst>
      </pc:sldChg>
      <pc:sldChg chg="modSp new mod modTransition modAnim">
        <pc:chgData name="Yang Xu" userId="2ef8d03b0d59ea36" providerId="LiveId" clId="{F8D5E5A4-AD22-45F1-87B1-BA0335B19D10}" dt="2020-08-05T11:32:45.527" v="3216"/>
        <pc:sldMkLst>
          <pc:docMk/>
          <pc:sldMk cId="2242501478" sldId="273"/>
        </pc:sldMkLst>
        <pc:spChg chg="mod">
          <ac:chgData name="Yang Xu" userId="2ef8d03b0d59ea36" providerId="LiveId" clId="{F8D5E5A4-AD22-45F1-87B1-BA0335B19D10}" dt="2020-08-04T12:56:34.592" v="1622" actId="20577"/>
          <ac:spMkLst>
            <pc:docMk/>
            <pc:sldMk cId="2242501478" sldId="273"/>
            <ac:spMk id="2" creationId="{CBC4B1D4-2E7D-401B-A786-1AE3ABC2B939}"/>
          </ac:spMkLst>
        </pc:spChg>
        <pc:spChg chg="mod">
          <ac:chgData name="Yang Xu" userId="2ef8d03b0d59ea36" providerId="LiveId" clId="{F8D5E5A4-AD22-45F1-87B1-BA0335B19D10}" dt="2020-08-04T12:57:21.921" v="1752" actId="20577"/>
          <ac:spMkLst>
            <pc:docMk/>
            <pc:sldMk cId="2242501478" sldId="273"/>
            <ac:spMk id="3" creationId="{8AF4F9A5-DD3D-447C-81E9-9E72725F97B0}"/>
          </ac:spMkLst>
        </pc:spChg>
      </pc:sldChg>
      <pc:sldChg chg="addSp modSp new mod modTransition modAnim">
        <pc:chgData name="Yang Xu" userId="2ef8d03b0d59ea36" providerId="LiveId" clId="{F8D5E5A4-AD22-45F1-87B1-BA0335B19D10}" dt="2020-08-05T11:33:07.027" v="3223"/>
        <pc:sldMkLst>
          <pc:docMk/>
          <pc:sldMk cId="553900304" sldId="274"/>
        </pc:sldMkLst>
        <pc:spChg chg="mod">
          <ac:chgData name="Yang Xu" userId="2ef8d03b0d59ea36" providerId="LiveId" clId="{F8D5E5A4-AD22-45F1-87B1-BA0335B19D10}" dt="2020-08-04T12:57:48.274" v="1758" actId="20577"/>
          <ac:spMkLst>
            <pc:docMk/>
            <pc:sldMk cId="553900304" sldId="274"/>
            <ac:spMk id="2" creationId="{5F2C3633-CCBF-4C07-A5AB-B7D53191F6C2}"/>
          </ac:spMkLst>
        </pc:spChg>
        <pc:spChg chg="mod">
          <ac:chgData name="Yang Xu" userId="2ef8d03b0d59ea36" providerId="LiveId" clId="{F8D5E5A4-AD22-45F1-87B1-BA0335B19D10}" dt="2020-08-04T13:01:19.860" v="2095"/>
          <ac:spMkLst>
            <pc:docMk/>
            <pc:sldMk cId="553900304" sldId="274"/>
            <ac:spMk id="3" creationId="{16BD9A4A-1178-44E4-A527-4DE572143F55}"/>
          </ac:spMkLst>
        </pc:spChg>
        <pc:picChg chg="add mod">
          <ac:chgData name="Yang Xu" userId="2ef8d03b0d59ea36" providerId="LiveId" clId="{F8D5E5A4-AD22-45F1-87B1-BA0335B19D10}" dt="2020-08-04T12:59:35.709" v="1914" actId="1076"/>
          <ac:picMkLst>
            <pc:docMk/>
            <pc:sldMk cId="553900304" sldId="274"/>
            <ac:picMk id="4" creationId="{E46FFDBD-04D5-45A7-A067-F8523A7B7A89}"/>
          </ac:picMkLst>
        </pc:picChg>
        <pc:picChg chg="add mod">
          <ac:chgData name="Yang Xu" userId="2ef8d03b0d59ea36" providerId="LiveId" clId="{F8D5E5A4-AD22-45F1-87B1-BA0335B19D10}" dt="2020-08-04T13:01:49.542" v="2101" actId="1076"/>
          <ac:picMkLst>
            <pc:docMk/>
            <pc:sldMk cId="553900304" sldId="274"/>
            <ac:picMk id="5" creationId="{0A0E49D2-DA1D-4E27-A762-00521234FD40}"/>
          </ac:picMkLst>
        </pc:picChg>
      </pc:sldChg>
      <pc:sldChg chg="del">
        <pc:chgData name="Yang Xu" userId="2ef8d03b0d59ea36" providerId="LiveId" clId="{F8D5E5A4-AD22-45F1-87B1-BA0335B19D10}" dt="2020-08-04T12:19:36.722" v="17" actId="47"/>
        <pc:sldMkLst>
          <pc:docMk/>
          <pc:sldMk cId="738374853" sldId="274"/>
        </pc:sldMkLst>
      </pc:sldChg>
      <pc:sldChg chg="addSp delSp modSp new mod modTransition modAnim">
        <pc:chgData name="Yang Xu" userId="2ef8d03b0d59ea36" providerId="LiveId" clId="{F8D5E5A4-AD22-45F1-87B1-BA0335B19D10}" dt="2020-08-05T11:33:17.908" v="3225"/>
        <pc:sldMkLst>
          <pc:docMk/>
          <pc:sldMk cId="2330105225" sldId="275"/>
        </pc:sldMkLst>
        <pc:spChg chg="mod">
          <ac:chgData name="Yang Xu" userId="2ef8d03b0d59ea36" providerId="LiveId" clId="{F8D5E5A4-AD22-45F1-87B1-BA0335B19D10}" dt="2020-08-04T13:02:37.040" v="2112" actId="20577"/>
          <ac:spMkLst>
            <pc:docMk/>
            <pc:sldMk cId="2330105225" sldId="275"/>
            <ac:spMk id="2" creationId="{23333016-9897-45E3-9E7C-F1DA4FA8E382}"/>
          </ac:spMkLst>
        </pc:spChg>
        <pc:spChg chg="mod">
          <ac:chgData name="Yang Xu" userId="2ef8d03b0d59ea36" providerId="LiveId" clId="{F8D5E5A4-AD22-45F1-87B1-BA0335B19D10}" dt="2020-08-04T13:04:02.743" v="2236" actId="20577"/>
          <ac:spMkLst>
            <pc:docMk/>
            <pc:sldMk cId="2330105225" sldId="275"/>
            <ac:spMk id="3" creationId="{847B8DAA-2819-4DC5-87FC-8D987D0D2632}"/>
          </ac:spMkLst>
        </pc:spChg>
        <pc:spChg chg="add del">
          <ac:chgData name="Yang Xu" userId="2ef8d03b0d59ea36" providerId="LiveId" clId="{F8D5E5A4-AD22-45F1-87B1-BA0335B19D10}" dt="2020-08-04T13:03:17.723" v="2185"/>
          <ac:spMkLst>
            <pc:docMk/>
            <pc:sldMk cId="2330105225" sldId="275"/>
            <ac:spMk id="4" creationId="{539C57AC-91F1-40B3-A558-31DD8514D155}"/>
          </ac:spMkLst>
        </pc:spChg>
        <pc:spChg chg="add del">
          <ac:chgData name="Yang Xu" userId="2ef8d03b0d59ea36" providerId="LiveId" clId="{F8D5E5A4-AD22-45F1-87B1-BA0335B19D10}" dt="2020-08-04T13:03:19.717" v="2187"/>
          <ac:spMkLst>
            <pc:docMk/>
            <pc:sldMk cId="2330105225" sldId="275"/>
            <ac:spMk id="5" creationId="{C6C15362-E2B6-4B06-9316-FAAD8A29D2AB}"/>
          </ac:spMkLst>
        </pc:spChg>
        <pc:picChg chg="add del">
          <ac:chgData name="Yang Xu" userId="2ef8d03b0d59ea36" providerId="LiveId" clId="{F8D5E5A4-AD22-45F1-87B1-BA0335B19D10}" dt="2020-08-04T13:03:17.723" v="2185"/>
          <ac:picMkLst>
            <pc:docMk/>
            <pc:sldMk cId="2330105225" sldId="275"/>
            <ac:picMk id="2050" creationId="{D9722CC7-CD77-4ED1-97D5-CD1D1DFD0B9F}"/>
          </ac:picMkLst>
        </pc:picChg>
        <pc:picChg chg="add del">
          <ac:chgData name="Yang Xu" userId="2ef8d03b0d59ea36" providerId="LiveId" clId="{F8D5E5A4-AD22-45F1-87B1-BA0335B19D10}" dt="2020-08-04T13:03:19.717" v="2187"/>
          <ac:picMkLst>
            <pc:docMk/>
            <pc:sldMk cId="2330105225" sldId="275"/>
            <ac:picMk id="2052" creationId="{B745BBCA-CEBF-45F5-911B-90436F7A4354}"/>
          </ac:picMkLst>
        </pc:picChg>
        <pc:picChg chg="add mod">
          <ac:chgData name="Yang Xu" userId="2ef8d03b0d59ea36" providerId="LiveId" clId="{F8D5E5A4-AD22-45F1-87B1-BA0335B19D10}" dt="2020-08-04T13:03:50.310" v="2197" actId="1076"/>
          <ac:picMkLst>
            <pc:docMk/>
            <pc:sldMk cId="2330105225" sldId="275"/>
            <ac:picMk id="2054" creationId="{EBADAAE4-DC5E-4E0E-BABB-4A31A58912EA}"/>
          </ac:picMkLst>
        </pc:picChg>
      </pc:sldChg>
      <pc:sldChg chg="del">
        <pc:chgData name="Yang Xu" userId="2ef8d03b0d59ea36" providerId="LiveId" clId="{F8D5E5A4-AD22-45F1-87B1-BA0335B19D10}" dt="2020-08-04T12:19:36.722" v="17" actId="47"/>
        <pc:sldMkLst>
          <pc:docMk/>
          <pc:sldMk cId="3931703046" sldId="275"/>
        </pc:sldMkLst>
      </pc:sldChg>
      <pc:sldChg chg="addSp modSp new mod modTransition modAnim">
        <pc:chgData name="Yang Xu" userId="2ef8d03b0d59ea36" providerId="LiveId" clId="{F8D5E5A4-AD22-45F1-87B1-BA0335B19D10}" dt="2020-08-05T11:33:28.066" v="3228"/>
        <pc:sldMkLst>
          <pc:docMk/>
          <pc:sldMk cId="989716306" sldId="276"/>
        </pc:sldMkLst>
        <pc:spChg chg="mod">
          <ac:chgData name="Yang Xu" userId="2ef8d03b0d59ea36" providerId="LiveId" clId="{F8D5E5A4-AD22-45F1-87B1-BA0335B19D10}" dt="2020-08-04T13:05:00.718" v="2244" actId="20577"/>
          <ac:spMkLst>
            <pc:docMk/>
            <pc:sldMk cId="989716306" sldId="276"/>
            <ac:spMk id="2" creationId="{D32B542A-7226-45B4-90FF-C009DFAAD0BF}"/>
          </ac:spMkLst>
        </pc:spChg>
        <pc:spChg chg="mod">
          <ac:chgData name="Yang Xu" userId="2ef8d03b0d59ea36" providerId="LiveId" clId="{F8D5E5A4-AD22-45F1-87B1-BA0335B19D10}" dt="2020-08-04T13:05:25.604" v="2354" actId="20577"/>
          <ac:spMkLst>
            <pc:docMk/>
            <pc:sldMk cId="989716306" sldId="276"/>
            <ac:spMk id="3" creationId="{ECA7AB90-DE82-4060-93D1-B40A37B22386}"/>
          </ac:spMkLst>
        </pc:spChg>
        <pc:picChg chg="add mod">
          <ac:chgData name="Yang Xu" userId="2ef8d03b0d59ea36" providerId="LiveId" clId="{F8D5E5A4-AD22-45F1-87B1-BA0335B19D10}" dt="2020-08-04T13:07:08.128" v="2362" actId="1076"/>
          <ac:picMkLst>
            <pc:docMk/>
            <pc:sldMk cId="989716306" sldId="276"/>
            <ac:picMk id="4" creationId="{7416E6E4-A1A9-4F1F-A9EB-BB561625A13A}"/>
          </ac:picMkLst>
        </pc:picChg>
        <pc:picChg chg="add mod">
          <ac:chgData name="Yang Xu" userId="2ef8d03b0d59ea36" providerId="LiveId" clId="{F8D5E5A4-AD22-45F1-87B1-BA0335B19D10}" dt="2020-08-04T13:07:10.461" v="2363" actId="1076"/>
          <ac:picMkLst>
            <pc:docMk/>
            <pc:sldMk cId="989716306" sldId="276"/>
            <ac:picMk id="5" creationId="{3763E6CF-0A87-473D-841B-4CBB25AE638B}"/>
          </ac:picMkLst>
        </pc:picChg>
      </pc:sldChg>
      <pc:sldChg chg="del">
        <pc:chgData name="Yang Xu" userId="2ef8d03b0d59ea36" providerId="LiveId" clId="{F8D5E5A4-AD22-45F1-87B1-BA0335B19D10}" dt="2020-08-04T12:19:36.722" v="17" actId="47"/>
        <pc:sldMkLst>
          <pc:docMk/>
          <pc:sldMk cId="3430274778" sldId="276"/>
        </pc:sldMkLst>
      </pc:sldChg>
      <pc:sldChg chg="del">
        <pc:chgData name="Yang Xu" userId="2ef8d03b0d59ea36" providerId="LiveId" clId="{F8D5E5A4-AD22-45F1-87B1-BA0335B19D10}" dt="2020-08-04T12:19:36.722" v="17" actId="47"/>
        <pc:sldMkLst>
          <pc:docMk/>
          <pc:sldMk cId="2847847739" sldId="277"/>
        </pc:sldMkLst>
      </pc:sldChg>
      <pc:sldChg chg="addSp delSp modSp new mod modTransition">
        <pc:chgData name="Yang Xu" userId="2ef8d03b0d59ea36" providerId="LiveId" clId="{F8D5E5A4-AD22-45F1-87B1-BA0335B19D10}" dt="2020-08-05T11:31:18.636" v="3197"/>
        <pc:sldMkLst>
          <pc:docMk/>
          <pc:sldMk cId="3825930580" sldId="277"/>
        </pc:sldMkLst>
        <pc:spChg chg="mod">
          <ac:chgData name="Yang Xu" userId="2ef8d03b0d59ea36" providerId="LiveId" clId="{F8D5E5A4-AD22-45F1-87B1-BA0335B19D10}" dt="2020-08-04T13:07:28.880" v="2374" actId="20577"/>
          <ac:spMkLst>
            <pc:docMk/>
            <pc:sldMk cId="3825930580" sldId="277"/>
            <ac:spMk id="2" creationId="{DED16D68-954F-4866-97A7-8678E0FD8E44}"/>
          </ac:spMkLst>
        </pc:spChg>
        <pc:spChg chg="mod">
          <ac:chgData name="Yang Xu" userId="2ef8d03b0d59ea36" providerId="LiveId" clId="{F8D5E5A4-AD22-45F1-87B1-BA0335B19D10}" dt="2020-08-04T13:08:10.810" v="2455" actId="20577"/>
          <ac:spMkLst>
            <pc:docMk/>
            <pc:sldMk cId="3825930580" sldId="277"/>
            <ac:spMk id="3" creationId="{E910C578-0D20-4177-8AF6-504D6AC25D48}"/>
          </ac:spMkLst>
        </pc:spChg>
        <pc:spChg chg="add del">
          <ac:chgData name="Yang Xu" userId="2ef8d03b0d59ea36" providerId="LiveId" clId="{F8D5E5A4-AD22-45F1-87B1-BA0335B19D10}" dt="2020-08-04T13:07:46.844" v="2405"/>
          <ac:spMkLst>
            <pc:docMk/>
            <pc:sldMk cId="3825930580" sldId="277"/>
            <ac:spMk id="5" creationId="{8488D29D-432B-4511-9F87-CE226832A63E}"/>
          </ac:spMkLst>
        </pc:spChg>
        <pc:spChg chg="add del mod">
          <ac:chgData name="Yang Xu" userId="2ef8d03b0d59ea36" providerId="LiveId" clId="{F8D5E5A4-AD22-45F1-87B1-BA0335B19D10}" dt="2020-08-04T13:07:46.008" v="2403"/>
          <ac:spMkLst>
            <pc:docMk/>
            <pc:sldMk cId="3825930580" sldId="277"/>
            <ac:spMk id="6" creationId="{24A99871-2D32-41EE-B383-91310EFFE3FC}"/>
          </ac:spMkLst>
        </pc:spChg>
        <pc:spChg chg="add del mod">
          <ac:chgData name="Yang Xu" userId="2ef8d03b0d59ea36" providerId="LiveId" clId="{F8D5E5A4-AD22-45F1-87B1-BA0335B19D10}" dt="2020-08-04T13:07:52.412" v="2407"/>
          <ac:spMkLst>
            <pc:docMk/>
            <pc:sldMk cId="3825930580" sldId="277"/>
            <ac:spMk id="7" creationId="{6ADC0606-A3C4-4C52-B007-7D4FB3A50359}"/>
          </ac:spMkLst>
        </pc:spChg>
        <pc:picChg chg="add del">
          <ac:chgData name="Yang Xu" userId="2ef8d03b0d59ea36" providerId="LiveId" clId="{F8D5E5A4-AD22-45F1-87B1-BA0335B19D10}" dt="2020-08-04T13:07:35.679" v="2399"/>
          <ac:picMkLst>
            <pc:docMk/>
            <pc:sldMk cId="3825930580" sldId="277"/>
            <ac:picMk id="4" creationId="{683264C6-7AB6-472A-A832-E99167E9CC77}"/>
          </ac:picMkLst>
        </pc:picChg>
      </pc:sldChg>
      <pc:sldChg chg="modTransition modAnim">
        <pc:chgData name="Yang Xu" userId="2ef8d03b0d59ea36" providerId="LiveId" clId="{F8D5E5A4-AD22-45F1-87B1-BA0335B19D10}" dt="2020-08-05T11:33:35.013" v="3229"/>
        <pc:sldMkLst>
          <pc:docMk/>
          <pc:sldMk cId="1126165415" sldId="278"/>
        </pc:sldMkLst>
      </pc:sldChg>
      <pc:sldChg chg="modSp modTransition">
        <pc:chgData name="Yang Xu" userId="2ef8d03b0d59ea36" providerId="LiveId" clId="{F8D5E5A4-AD22-45F1-87B1-BA0335B19D10}" dt="2020-08-05T11:33:46.298" v="3233" actId="313"/>
        <pc:sldMkLst>
          <pc:docMk/>
          <pc:sldMk cId="3834017406" sldId="279"/>
        </pc:sldMkLst>
        <pc:spChg chg="mod">
          <ac:chgData name="Yang Xu" userId="2ef8d03b0d59ea36" providerId="LiveId" clId="{F8D5E5A4-AD22-45F1-87B1-BA0335B19D10}" dt="2020-08-05T11:33:46.298" v="3233" actId="313"/>
          <ac:spMkLst>
            <pc:docMk/>
            <pc:sldMk cId="3834017406" sldId="279"/>
            <ac:spMk id="3" creationId="{6201E46F-04AA-42F8-9F60-C98730E56E8D}"/>
          </ac:spMkLst>
        </pc:spChg>
      </pc:sldChg>
      <pc:sldChg chg="modTransition modAnim">
        <pc:chgData name="Yang Xu" userId="2ef8d03b0d59ea36" providerId="LiveId" clId="{F8D5E5A4-AD22-45F1-87B1-BA0335B19D10}" dt="2020-08-05T11:33:55.382" v="3234"/>
        <pc:sldMkLst>
          <pc:docMk/>
          <pc:sldMk cId="1138120898" sldId="280"/>
        </pc:sldMkLst>
      </pc:sldChg>
      <pc:sldChg chg="modSp mod modTransition modAnim">
        <pc:chgData name="Yang Xu" userId="2ef8d03b0d59ea36" providerId="LiveId" clId="{F8D5E5A4-AD22-45F1-87B1-BA0335B19D10}" dt="2020-08-05T12:25:01.772" v="3265" actId="20577"/>
        <pc:sldMkLst>
          <pc:docMk/>
          <pc:sldMk cId="1053249179" sldId="281"/>
        </pc:sldMkLst>
        <pc:spChg chg="mod">
          <ac:chgData name="Yang Xu" userId="2ef8d03b0d59ea36" providerId="LiveId" clId="{F8D5E5A4-AD22-45F1-87B1-BA0335B19D10}" dt="2020-08-05T12:25:01.772" v="3265" actId="20577"/>
          <ac:spMkLst>
            <pc:docMk/>
            <pc:sldMk cId="1053249179" sldId="281"/>
            <ac:spMk id="3" creationId="{0DFFCFD9-0386-444C-A5F2-3D7E8E943DB3}"/>
          </ac:spMkLst>
        </pc:spChg>
      </pc:sldChg>
      <pc:sldChg chg="modTransition modAnim">
        <pc:chgData name="Yang Xu" userId="2ef8d03b0d59ea36" providerId="LiveId" clId="{F8D5E5A4-AD22-45F1-87B1-BA0335B19D10}" dt="2020-08-05T12:26:22.186" v="3266"/>
        <pc:sldMkLst>
          <pc:docMk/>
          <pc:sldMk cId="1847731568" sldId="282"/>
        </pc:sldMkLst>
      </pc:sldChg>
      <pc:sldChg chg="addSp delSp modSp mod modTransition modAnim">
        <pc:chgData name="Yang Xu" userId="2ef8d03b0d59ea36" providerId="LiveId" clId="{F8D5E5A4-AD22-45F1-87B1-BA0335B19D10}" dt="2020-08-05T12:31:15.605" v="3267"/>
        <pc:sldMkLst>
          <pc:docMk/>
          <pc:sldMk cId="669499050" sldId="283"/>
        </pc:sldMkLst>
        <pc:spChg chg="mod">
          <ac:chgData name="Yang Xu" userId="2ef8d03b0d59ea36" providerId="LiveId" clId="{F8D5E5A4-AD22-45F1-87B1-BA0335B19D10}" dt="2020-08-05T11:29:19.505" v="3100" actId="20577"/>
          <ac:spMkLst>
            <pc:docMk/>
            <pc:sldMk cId="669499050" sldId="283"/>
            <ac:spMk id="3" creationId="{8B60CABF-1A8A-4462-A673-7C6C13F8926A}"/>
          </ac:spMkLst>
        </pc:spChg>
        <pc:spChg chg="add del">
          <ac:chgData name="Yang Xu" userId="2ef8d03b0d59ea36" providerId="LiveId" clId="{F8D5E5A4-AD22-45F1-87B1-BA0335B19D10}" dt="2020-08-05T11:28:20.663" v="2969"/>
          <ac:spMkLst>
            <pc:docMk/>
            <pc:sldMk cId="669499050" sldId="283"/>
            <ac:spMk id="4" creationId="{5EB494CA-6536-474D-9CB6-F3C23DE733F0}"/>
          </ac:spMkLst>
        </pc:spChg>
      </pc:sldChg>
      <pc:sldChg chg="addSp modSp new mod modTransition modAnim">
        <pc:chgData name="Yang Xu" userId="2ef8d03b0d59ea36" providerId="LiveId" clId="{F8D5E5A4-AD22-45F1-87B1-BA0335B19D10}" dt="2020-08-05T11:34:30.025" v="3242"/>
        <pc:sldMkLst>
          <pc:docMk/>
          <pc:sldMk cId="1991684000" sldId="284"/>
        </pc:sldMkLst>
        <pc:spChg chg="mod">
          <ac:chgData name="Yang Xu" userId="2ef8d03b0d59ea36" providerId="LiveId" clId="{F8D5E5A4-AD22-45F1-87B1-BA0335B19D10}" dt="2020-08-05T11:29:32.817" v="3111" actId="20577"/>
          <ac:spMkLst>
            <pc:docMk/>
            <pc:sldMk cId="1991684000" sldId="284"/>
            <ac:spMk id="2" creationId="{B6129C54-1A3C-4FA8-ACA3-520F4A89D331}"/>
          </ac:spMkLst>
        </pc:spChg>
        <pc:spChg chg="mod">
          <ac:chgData name="Yang Xu" userId="2ef8d03b0d59ea36" providerId="LiveId" clId="{F8D5E5A4-AD22-45F1-87B1-BA0335B19D10}" dt="2020-08-05T11:30:56.485" v="3193" actId="1076"/>
          <ac:spMkLst>
            <pc:docMk/>
            <pc:sldMk cId="1991684000" sldId="284"/>
            <ac:spMk id="3" creationId="{62129089-1752-4455-844E-10B6647F4149}"/>
          </ac:spMkLst>
        </pc:spChg>
        <pc:picChg chg="add mod">
          <ac:chgData name="Yang Xu" userId="2ef8d03b0d59ea36" providerId="LiveId" clId="{F8D5E5A4-AD22-45F1-87B1-BA0335B19D10}" dt="2020-08-05T11:30:59.791" v="3195" actId="1076"/>
          <ac:picMkLst>
            <pc:docMk/>
            <pc:sldMk cId="1991684000" sldId="284"/>
            <ac:picMk id="4" creationId="{297B96A2-3FA6-4971-B320-4967948A9EDF}"/>
          </ac:picMkLst>
        </pc:picChg>
        <pc:picChg chg="add mod">
          <ac:chgData name="Yang Xu" userId="2ef8d03b0d59ea36" providerId="LiveId" clId="{F8D5E5A4-AD22-45F1-87B1-BA0335B19D10}" dt="2020-08-05T11:31:01.036" v="3196" actId="1076"/>
          <ac:picMkLst>
            <pc:docMk/>
            <pc:sldMk cId="1991684000" sldId="284"/>
            <ac:picMk id="5" creationId="{C0AA88E8-9DDE-4F7D-90AB-D599874691A9}"/>
          </ac:picMkLst>
        </pc:picChg>
      </pc:sldChg>
      <pc:sldChg chg="modSp new mod">
        <pc:chgData name="Yang Xu" userId="2ef8d03b0d59ea36" providerId="LiveId" clId="{F8D5E5A4-AD22-45F1-87B1-BA0335B19D10}" dt="2020-08-05T12:52:10.025" v="3524" actId="20577"/>
        <pc:sldMkLst>
          <pc:docMk/>
          <pc:sldMk cId="1059677871" sldId="285"/>
        </pc:sldMkLst>
        <pc:spChg chg="mod">
          <ac:chgData name="Yang Xu" userId="2ef8d03b0d59ea36" providerId="LiveId" clId="{F8D5E5A4-AD22-45F1-87B1-BA0335B19D10}" dt="2020-08-05T12:49:29.017" v="3278"/>
          <ac:spMkLst>
            <pc:docMk/>
            <pc:sldMk cId="1059677871" sldId="285"/>
            <ac:spMk id="2" creationId="{BDBE31F9-B8AA-4679-A06E-706F7442EACE}"/>
          </ac:spMkLst>
        </pc:spChg>
        <pc:spChg chg="mod">
          <ac:chgData name="Yang Xu" userId="2ef8d03b0d59ea36" providerId="LiveId" clId="{F8D5E5A4-AD22-45F1-87B1-BA0335B19D10}" dt="2020-08-05T12:52:10.025" v="3524" actId="20577"/>
          <ac:spMkLst>
            <pc:docMk/>
            <pc:sldMk cId="1059677871" sldId="285"/>
            <ac:spMk id="3" creationId="{A3101F8F-BCC3-4FA2-9E85-F46024465E69}"/>
          </ac:spMkLst>
        </pc:spChg>
      </pc:sldChg>
    </pc:docChg>
  </pc:docChgLst>
  <pc:docChgLst>
    <pc:chgData name="Yang Xu" userId="2ef8d03b0d59ea36" providerId="LiveId" clId="{A3B062B6-7454-4BD5-9FB8-FD5660058AD8}"/>
    <pc:docChg chg="undo custSel mod addSld delSld modSld">
      <pc:chgData name="Yang Xu" userId="2ef8d03b0d59ea36" providerId="LiveId" clId="{A3B062B6-7454-4BD5-9FB8-FD5660058AD8}" dt="2020-05-16T14:27:51.063" v="1012" actId="26606"/>
      <pc:docMkLst>
        <pc:docMk/>
      </pc:docMkLst>
      <pc:sldChg chg="addSp delSp modSp mod modTransition">
        <pc:chgData name="Yang Xu" userId="2ef8d03b0d59ea36" providerId="LiveId" clId="{A3B062B6-7454-4BD5-9FB8-FD5660058AD8}" dt="2020-05-16T14:03:52.334" v="984"/>
        <pc:sldMkLst>
          <pc:docMk/>
          <pc:sldMk cId="477735695" sldId="256"/>
        </pc:sldMkLst>
        <pc:spChg chg="mod">
          <ac:chgData name="Yang Xu" userId="2ef8d03b0d59ea36" providerId="LiveId" clId="{A3B062B6-7454-4BD5-9FB8-FD5660058AD8}" dt="2020-05-16T14:03:36.181" v="975" actId="404"/>
          <ac:spMkLst>
            <pc:docMk/>
            <pc:sldMk cId="477735695" sldId="256"/>
            <ac:spMk id="3" creationId="{A33DA443-D464-48F6-83B3-A5D2EB31C0B3}"/>
          </ac:spMkLst>
        </pc:spChg>
        <pc:picChg chg="add del mod">
          <ac:chgData name="Yang Xu" userId="2ef8d03b0d59ea36" providerId="LiveId" clId="{A3B062B6-7454-4BD5-9FB8-FD5660058AD8}" dt="2020-05-16T13:15:17.363" v="77" actId="478"/>
          <ac:picMkLst>
            <pc:docMk/>
            <pc:sldMk cId="477735695" sldId="256"/>
            <ac:picMk id="5" creationId="{96EB7666-3151-432E-B270-CD2D86C45156}"/>
          </ac:picMkLst>
        </pc:picChg>
        <pc:picChg chg="add mod">
          <ac:chgData name="Yang Xu" userId="2ef8d03b0d59ea36" providerId="LiveId" clId="{A3B062B6-7454-4BD5-9FB8-FD5660058AD8}" dt="2020-05-16T14:03:11.689" v="968" actId="14100"/>
          <ac:picMkLst>
            <pc:docMk/>
            <pc:sldMk cId="477735695" sldId="256"/>
            <ac:picMk id="6" creationId="{2937F136-FE04-407F-8689-0FBB8ADA0EE9}"/>
          </ac:picMkLst>
        </pc:picChg>
      </pc:sldChg>
      <pc:sldChg chg="modSp new mod modTransition modAnim">
        <pc:chgData name="Yang Xu" userId="2ef8d03b0d59ea36" providerId="LiveId" clId="{A3B062B6-7454-4BD5-9FB8-FD5660058AD8}" dt="2020-05-16T14:25:36.959" v="991"/>
        <pc:sldMkLst>
          <pc:docMk/>
          <pc:sldMk cId="2512956064" sldId="257"/>
        </pc:sldMkLst>
        <pc:spChg chg="mod">
          <ac:chgData name="Yang Xu" userId="2ef8d03b0d59ea36" providerId="LiveId" clId="{A3B062B6-7454-4BD5-9FB8-FD5660058AD8}" dt="2020-05-16T13:16:53.120" v="94"/>
          <ac:spMkLst>
            <pc:docMk/>
            <pc:sldMk cId="2512956064" sldId="257"/>
            <ac:spMk id="2" creationId="{F82F924D-AEEA-44A2-9A99-0E2D9053CAB0}"/>
          </ac:spMkLst>
        </pc:spChg>
        <pc:spChg chg="mod">
          <ac:chgData name="Yang Xu" userId="2ef8d03b0d59ea36" providerId="LiveId" clId="{A3B062B6-7454-4BD5-9FB8-FD5660058AD8}" dt="2020-05-16T13:18:57.736" v="187" actId="20577"/>
          <ac:spMkLst>
            <pc:docMk/>
            <pc:sldMk cId="2512956064" sldId="257"/>
            <ac:spMk id="3" creationId="{55714862-13C2-4979-94CB-9F5A812E8E14}"/>
          </ac:spMkLst>
        </pc:spChg>
      </pc:sldChg>
      <pc:sldChg chg="new del">
        <pc:chgData name="Yang Xu" userId="2ef8d03b0d59ea36" providerId="LiveId" clId="{A3B062B6-7454-4BD5-9FB8-FD5660058AD8}" dt="2020-05-16T12:57:55.027" v="1" actId="47"/>
        <pc:sldMkLst>
          <pc:docMk/>
          <pc:sldMk cId="3499622369" sldId="257"/>
        </pc:sldMkLst>
      </pc:sldChg>
      <pc:sldChg chg="modSp new mod modTransition">
        <pc:chgData name="Yang Xu" userId="2ef8d03b0d59ea36" providerId="LiveId" clId="{A3B062B6-7454-4BD5-9FB8-FD5660058AD8}" dt="2020-05-16T14:25:06.223" v="985"/>
        <pc:sldMkLst>
          <pc:docMk/>
          <pc:sldMk cId="1936153105" sldId="258"/>
        </pc:sldMkLst>
        <pc:spChg chg="mod">
          <ac:chgData name="Yang Xu" userId="2ef8d03b0d59ea36" providerId="LiveId" clId="{A3B062B6-7454-4BD5-9FB8-FD5660058AD8}" dt="2020-05-16T13:17:09.861" v="165"/>
          <ac:spMkLst>
            <pc:docMk/>
            <pc:sldMk cId="1936153105" sldId="258"/>
            <ac:spMk id="2" creationId="{8FBFDFB1-E3F5-445D-BBAD-3716785BEA40}"/>
          </ac:spMkLst>
        </pc:spChg>
      </pc:sldChg>
      <pc:sldChg chg="modSp new mod modTransition modAnim">
        <pc:chgData name="Yang Xu" userId="2ef8d03b0d59ea36" providerId="LiveId" clId="{A3B062B6-7454-4BD5-9FB8-FD5660058AD8}" dt="2020-05-16T14:25:49.528" v="994"/>
        <pc:sldMkLst>
          <pc:docMk/>
          <pc:sldMk cId="1503840005" sldId="259"/>
        </pc:sldMkLst>
        <pc:spChg chg="mod">
          <ac:chgData name="Yang Xu" userId="2ef8d03b0d59ea36" providerId="LiveId" clId="{A3B062B6-7454-4BD5-9FB8-FD5660058AD8}" dt="2020-05-16T13:19:27.132" v="219"/>
          <ac:spMkLst>
            <pc:docMk/>
            <pc:sldMk cId="1503840005" sldId="259"/>
            <ac:spMk id="2" creationId="{8E5D13C9-40CA-43A1-8A5C-ED709575DF02}"/>
          </ac:spMkLst>
        </pc:spChg>
        <pc:spChg chg="mod">
          <ac:chgData name="Yang Xu" userId="2ef8d03b0d59ea36" providerId="LiveId" clId="{A3B062B6-7454-4BD5-9FB8-FD5660058AD8}" dt="2020-05-16T13:21:05.179" v="243"/>
          <ac:spMkLst>
            <pc:docMk/>
            <pc:sldMk cId="1503840005" sldId="259"/>
            <ac:spMk id="3" creationId="{55D7D51F-507E-4274-B15E-FE0898F037BC}"/>
          </ac:spMkLst>
        </pc:spChg>
      </pc:sldChg>
      <pc:sldChg chg="modSp new mod modTransition">
        <pc:chgData name="Yang Xu" userId="2ef8d03b0d59ea36" providerId="LiveId" clId="{A3B062B6-7454-4BD5-9FB8-FD5660058AD8}" dt="2020-05-16T14:25:06.223" v="985"/>
        <pc:sldMkLst>
          <pc:docMk/>
          <pc:sldMk cId="3860218374" sldId="260"/>
        </pc:sldMkLst>
        <pc:spChg chg="mod">
          <ac:chgData name="Yang Xu" userId="2ef8d03b0d59ea36" providerId="LiveId" clId="{A3B062B6-7454-4BD5-9FB8-FD5660058AD8}" dt="2020-05-16T13:21:29.989" v="263"/>
          <ac:spMkLst>
            <pc:docMk/>
            <pc:sldMk cId="3860218374" sldId="260"/>
            <ac:spMk id="2" creationId="{9F099842-078A-4C75-AB8E-683FA7BB6ED2}"/>
          </ac:spMkLst>
        </pc:spChg>
      </pc:sldChg>
      <pc:sldChg chg="modSp new del mod">
        <pc:chgData name="Yang Xu" userId="2ef8d03b0d59ea36" providerId="LiveId" clId="{A3B062B6-7454-4BD5-9FB8-FD5660058AD8}" dt="2020-05-16T13:21:49.338" v="317" actId="47"/>
        <pc:sldMkLst>
          <pc:docMk/>
          <pc:sldMk cId="1558409088" sldId="261"/>
        </pc:sldMkLst>
        <pc:spChg chg="mod">
          <ac:chgData name="Yang Xu" userId="2ef8d03b0d59ea36" providerId="LiveId" clId="{A3B062B6-7454-4BD5-9FB8-FD5660058AD8}" dt="2020-05-16T13:21:42.664" v="314"/>
          <ac:spMkLst>
            <pc:docMk/>
            <pc:sldMk cId="1558409088" sldId="261"/>
            <ac:spMk id="2" creationId="{928EB5CF-D744-4D35-BA35-DB99DEB0271B}"/>
          </ac:spMkLst>
        </pc:spChg>
      </pc:sldChg>
      <pc:sldChg chg="modSp new mod modTransition">
        <pc:chgData name="Yang Xu" userId="2ef8d03b0d59ea36" providerId="LiveId" clId="{A3B062B6-7454-4BD5-9FB8-FD5660058AD8}" dt="2020-05-16T14:25:06.223" v="985"/>
        <pc:sldMkLst>
          <pc:docMk/>
          <pc:sldMk cId="1477368812" sldId="262"/>
        </pc:sldMkLst>
        <pc:spChg chg="mod">
          <ac:chgData name="Yang Xu" userId="2ef8d03b0d59ea36" providerId="LiveId" clId="{A3B062B6-7454-4BD5-9FB8-FD5660058AD8}" dt="2020-05-16T13:21:47.855" v="316"/>
          <ac:spMkLst>
            <pc:docMk/>
            <pc:sldMk cId="1477368812" sldId="262"/>
            <ac:spMk id="2" creationId="{43DA6D8F-FEA2-4410-AB66-15C1754A341F}"/>
          </ac:spMkLst>
        </pc:spChg>
        <pc:spChg chg="mod">
          <ac:chgData name="Yang Xu" userId="2ef8d03b0d59ea36" providerId="LiveId" clId="{A3B062B6-7454-4BD5-9FB8-FD5660058AD8}" dt="2020-05-16T13:22:20.694" v="405" actId="20577"/>
          <ac:spMkLst>
            <pc:docMk/>
            <pc:sldMk cId="1477368812" sldId="262"/>
            <ac:spMk id="3" creationId="{D3DAFE90-71C9-4822-838E-23CC9692CF44}"/>
          </ac:spMkLst>
        </pc:spChg>
      </pc:sldChg>
      <pc:sldChg chg="modSp new mod modTransition">
        <pc:chgData name="Yang Xu" userId="2ef8d03b0d59ea36" providerId="LiveId" clId="{A3B062B6-7454-4BD5-9FB8-FD5660058AD8}" dt="2020-05-16T14:25:06.223" v="985"/>
        <pc:sldMkLst>
          <pc:docMk/>
          <pc:sldMk cId="4135838749" sldId="263"/>
        </pc:sldMkLst>
        <pc:spChg chg="mod">
          <ac:chgData name="Yang Xu" userId="2ef8d03b0d59ea36" providerId="LiveId" clId="{A3B062B6-7454-4BD5-9FB8-FD5660058AD8}" dt="2020-05-16T13:22:47.552" v="470"/>
          <ac:spMkLst>
            <pc:docMk/>
            <pc:sldMk cId="4135838749" sldId="263"/>
            <ac:spMk id="2" creationId="{3E218AFE-5EF2-42D2-B974-6F68A983B671}"/>
          </ac:spMkLst>
        </pc:spChg>
        <pc:spChg chg="mod">
          <ac:chgData name="Yang Xu" userId="2ef8d03b0d59ea36" providerId="LiveId" clId="{A3B062B6-7454-4BD5-9FB8-FD5660058AD8}" dt="2020-05-16T13:23:08.122" v="493"/>
          <ac:spMkLst>
            <pc:docMk/>
            <pc:sldMk cId="4135838749" sldId="263"/>
            <ac:spMk id="3" creationId="{2D609566-B550-4F00-9C8C-CFF694DD946F}"/>
          </ac:spMkLst>
        </pc:spChg>
      </pc:sldChg>
      <pc:sldChg chg="modSp new mod modTransition modAnim">
        <pc:chgData name="Yang Xu" userId="2ef8d03b0d59ea36" providerId="LiveId" clId="{A3B062B6-7454-4BD5-9FB8-FD5660058AD8}" dt="2020-05-16T14:26:18.396" v="1000"/>
        <pc:sldMkLst>
          <pc:docMk/>
          <pc:sldMk cId="336468213" sldId="264"/>
        </pc:sldMkLst>
        <pc:spChg chg="mod">
          <ac:chgData name="Yang Xu" userId="2ef8d03b0d59ea36" providerId="LiveId" clId="{A3B062B6-7454-4BD5-9FB8-FD5660058AD8}" dt="2020-05-16T13:24:26.366" v="538"/>
          <ac:spMkLst>
            <pc:docMk/>
            <pc:sldMk cId="336468213" sldId="264"/>
            <ac:spMk id="2" creationId="{DCB73388-AC47-4B23-A361-0CED689CEEB2}"/>
          </ac:spMkLst>
        </pc:spChg>
        <pc:spChg chg="mod">
          <ac:chgData name="Yang Xu" userId="2ef8d03b0d59ea36" providerId="LiveId" clId="{A3B062B6-7454-4BD5-9FB8-FD5660058AD8}" dt="2020-05-16T13:24:03.280" v="503" actId="15"/>
          <ac:spMkLst>
            <pc:docMk/>
            <pc:sldMk cId="336468213" sldId="264"/>
            <ac:spMk id="3" creationId="{61A8BE8B-7241-4259-8938-20CA19B101F2}"/>
          </ac:spMkLst>
        </pc:spChg>
      </pc:sldChg>
      <pc:sldChg chg="modSp new mod modTransition modAnim">
        <pc:chgData name="Yang Xu" userId="2ef8d03b0d59ea36" providerId="LiveId" clId="{A3B062B6-7454-4BD5-9FB8-FD5660058AD8}" dt="2020-05-16T14:26:29.300" v="1003"/>
        <pc:sldMkLst>
          <pc:docMk/>
          <pc:sldMk cId="3774058869" sldId="265"/>
        </pc:sldMkLst>
        <pc:spChg chg="mod">
          <ac:chgData name="Yang Xu" userId="2ef8d03b0d59ea36" providerId="LiveId" clId="{A3B062B6-7454-4BD5-9FB8-FD5660058AD8}" dt="2020-05-16T13:24:43.500" v="546"/>
          <ac:spMkLst>
            <pc:docMk/>
            <pc:sldMk cId="3774058869" sldId="265"/>
            <ac:spMk id="2" creationId="{2C98D507-CEC8-4B13-B1D1-E6C348C4EC2E}"/>
          </ac:spMkLst>
        </pc:spChg>
        <pc:spChg chg="mod">
          <ac:chgData name="Yang Xu" userId="2ef8d03b0d59ea36" providerId="LiveId" clId="{A3B062B6-7454-4BD5-9FB8-FD5660058AD8}" dt="2020-05-16T13:25:11.883" v="555"/>
          <ac:spMkLst>
            <pc:docMk/>
            <pc:sldMk cId="3774058869" sldId="265"/>
            <ac:spMk id="3" creationId="{C29C6520-4E3A-4CA0-9329-E5EF8C0304B4}"/>
          </ac:spMkLst>
        </pc:spChg>
      </pc:sldChg>
      <pc:sldChg chg="modSp new mod modTransition modAnim">
        <pc:chgData name="Yang Xu" userId="2ef8d03b0d59ea36" providerId="LiveId" clId="{A3B062B6-7454-4BD5-9FB8-FD5660058AD8}" dt="2020-05-16T14:26:52.369" v="1008"/>
        <pc:sldMkLst>
          <pc:docMk/>
          <pc:sldMk cId="2336223732" sldId="266"/>
        </pc:sldMkLst>
        <pc:spChg chg="mod">
          <ac:chgData name="Yang Xu" userId="2ef8d03b0d59ea36" providerId="LiveId" clId="{A3B062B6-7454-4BD5-9FB8-FD5660058AD8}" dt="2020-05-16T13:25:31.583" v="563"/>
          <ac:spMkLst>
            <pc:docMk/>
            <pc:sldMk cId="2336223732" sldId="266"/>
            <ac:spMk id="2" creationId="{A96E8A46-CCC6-419A-AE9D-03FD659A2913}"/>
          </ac:spMkLst>
        </pc:spChg>
        <pc:spChg chg="mod">
          <ac:chgData name="Yang Xu" userId="2ef8d03b0d59ea36" providerId="LiveId" clId="{A3B062B6-7454-4BD5-9FB8-FD5660058AD8}" dt="2020-05-16T13:26:21.863" v="576" actId="113"/>
          <ac:spMkLst>
            <pc:docMk/>
            <pc:sldMk cId="2336223732" sldId="266"/>
            <ac:spMk id="3" creationId="{D00C8487-EB8A-4A31-B446-8A0AA1D3675A}"/>
          </ac:spMkLst>
        </pc:spChg>
      </pc:sldChg>
      <pc:sldChg chg="addSp delSp modSp new mod modTransition setBg">
        <pc:chgData name="Yang Xu" userId="2ef8d03b0d59ea36" providerId="LiveId" clId="{A3B062B6-7454-4BD5-9FB8-FD5660058AD8}" dt="2020-05-16T14:27:51.063" v="1012" actId="26606"/>
        <pc:sldMkLst>
          <pc:docMk/>
          <pc:sldMk cId="2756408979" sldId="267"/>
        </pc:sldMkLst>
        <pc:spChg chg="mod">
          <ac:chgData name="Yang Xu" userId="2ef8d03b0d59ea36" providerId="LiveId" clId="{A3B062B6-7454-4BD5-9FB8-FD5660058AD8}" dt="2020-05-16T14:27:51.063" v="1012" actId="26606"/>
          <ac:spMkLst>
            <pc:docMk/>
            <pc:sldMk cId="2756408979" sldId="267"/>
            <ac:spMk id="2" creationId="{E703932E-F09D-442C-895A-21388B19EBF0}"/>
          </ac:spMkLst>
        </pc:spChg>
        <pc:spChg chg="del">
          <ac:chgData name="Yang Xu" userId="2ef8d03b0d59ea36" providerId="LiveId" clId="{A3B062B6-7454-4BD5-9FB8-FD5660058AD8}" dt="2020-05-16T14:27:44.887" v="1009" actId="931"/>
          <ac:spMkLst>
            <pc:docMk/>
            <pc:sldMk cId="2756408979" sldId="267"/>
            <ac:spMk id="3" creationId="{53C7214B-69AF-4052-961E-3FA8BABEC209}"/>
          </ac:spMkLst>
        </pc:spChg>
        <pc:spChg chg="mod">
          <ac:chgData name="Yang Xu" userId="2ef8d03b0d59ea36" providerId="LiveId" clId="{A3B062B6-7454-4BD5-9FB8-FD5660058AD8}" dt="2020-05-16T14:27:51.063" v="1012" actId="26606"/>
          <ac:spMkLst>
            <pc:docMk/>
            <pc:sldMk cId="2756408979" sldId="267"/>
            <ac:spMk id="4" creationId="{06D1F809-3268-4B61-BA64-3E85D3EA8D33}"/>
          </ac:spMkLst>
        </pc:spChg>
        <pc:spChg chg="add">
          <ac:chgData name="Yang Xu" userId="2ef8d03b0d59ea36" providerId="LiveId" clId="{A3B062B6-7454-4BD5-9FB8-FD5660058AD8}" dt="2020-05-16T14:27:51.063" v="1012" actId="26606"/>
          <ac:spMkLst>
            <pc:docMk/>
            <pc:sldMk cId="2756408979" sldId="267"/>
            <ac:spMk id="17" creationId="{D1ECADA1-6568-4D5A-A631-CFD8768936FC}"/>
          </ac:spMkLst>
        </pc:spChg>
        <pc:spChg chg="add">
          <ac:chgData name="Yang Xu" userId="2ef8d03b0d59ea36" providerId="LiveId" clId="{A3B062B6-7454-4BD5-9FB8-FD5660058AD8}" dt="2020-05-16T14:27:51.063" v="1012" actId="26606"/>
          <ac:spMkLst>
            <pc:docMk/>
            <pc:sldMk cId="2756408979" sldId="267"/>
            <ac:spMk id="19" creationId="{681D3C41-CC87-4DF9-A716-CDF0E23D21B0}"/>
          </ac:spMkLst>
        </pc:spChg>
        <pc:spChg chg="add">
          <ac:chgData name="Yang Xu" userId="2ef8d03b0d59ea36" providerId="LiveId" clId="{A3B062B6-7454-4BD5-9FB8-FD5660058AD8}" dt="2020-05-16T14:27:51.063" v="1012" actId="26606"/>
          <ac:spMkLst>
            <pc:docMk/>
            <pc:sldMk cId="2756408979" sldId="267"/>
            <ac:spMk id="21" creationId="{6764E3F6-59F1-44FF-9EF2-8EF0BCA30B60}"/>
          </ac:spMkLst>
        </pc:spChg>
        <pc:spChg chg="add">
          <ac:chgData name="Yang Xu" userId="2ef8d03b0d59ea36" providerId="LiveId" clId="{A3B062B6-7454-4BD5-9FB8-FD5660058AD8}" dt="2020-05-16T14:27:51.063" v="1012" actId="26606"/>
          <ac:spMkLst>
            <pc:docMk/>
            <pc:sldMk cId="2756408979" sldId="267"/>
            <ac:spMk id="25" creationId="{0743C7B8-BD05-4C16-9FC9-6B5C5BA3A043}"/>
          </ac:spMkLst>
        </pc:spChg>
        <pc:spChg chg="add">
          <ac:chgData name="Yang Xu" userId="2ef8d03b0d59ea36" providerId="LiveId" clId="{A3B062B6-7454-4BD5-9FB8-FD5660058AD8}" dt="2020-05-16T14:27:51.063" v="1012" actId="26606"/>
          <ac:spMkLst>
            <pc:docMk/>
            <pc:sldMk cId="2756408979" sldId="267"/>
            <ac:spMk id="27" creationId="{E6B9B529-EAD6-442A-92A1-6A496B93297E}"/>
          </ac:spMkLst>
        </pc:spChg>
        <pc:picChg chg="add mod ord">
          <ac:chgData name="Yang Xu" userId="2ef8d03b0d59ea36" providerId="LiveId" clId="{A3B062B6-7454-4BD5-9FB8-FD5660058AD8}" dt="2020-05-16T14:27:51.063" v="1012" actId="26606"/>
          <ac:picMkLst>
            <pc:docMk/>
            <pc:sldMk cId="2756408979" sldId="267"/>
            <ac:picMk id="6" creationId="{D4AF25E8-B3C4-42AD-923E-6CA96282FF47}"/>
          </ac:picMkLst>
        </pc:picChg>
        <pc:picChg chg="add">
          <ac:chgData name="Yang Xu" userId="2ef8d03b0d59ea36" providerId="LiveId" clId="{A3B062B6-7454-4BD5-9FB8-FD5660058AD8}" dt="2020-05-16T14:27:51.063" v="1012" actId="26606"/>
          <ac:picMkLst>
            <pc:docMk/>
            <pc:sldMk cId="2756408979" sldId="267"/>
            <ac:picMk id="11" creationId="{9B9C2B48-3899-4B1D-B526-C35DFD16BC01}"/>
          </ac:picMkLst>
        </pc:picChg>
        <pc:picChg chg="add">
          <ac:chgData name="Yang Xu" userId="2ef8d03b0d59ea36" providerId="LiveId" clId="{A3B062B6-7454-4BD5-9FB8-FD5660058AD8}" dt="2020-05-16T14:27:51.063" v="1012" actId="26606"/>
          <ac:picMkLst>
            <pc:docMk/>
            <pc:sldMk cId="2756408979" sldId="267"/>
            <ac:picMk id="13" creationId="{7B1BCBEC-C5E7-469F-92CF-05506BB6E22D}"/>
          </ac:picMkLst>
        </pc:picChg>
        <pc:picChg chg="add">
          <ac:chgData name="Yang Xu" userId="2ef8d03b0d59ea36" providerId="LiveId" clId="{A3B062B6-7454-4BD5-9FB8-FD5660058AD8}" dt="2020-05-16T14:27:51.063" v="1012" actId="26606"/>
          <ac:picMkLst>
            <pc:docMk/>
            <pc:sldMk cId="2756408979" sldId="267"/>
            <ac:picMk id="15" creationId="{2A078177-9A72-44C2-BDC1-C1F346162BF8}"/>
          </ac:picMkLst>
        </pc:picChg>
        <pc:picChg chg="add">
          <ac:chgData name="Yang Xu" userId="2ef8d03b0d59ea36" providerId="LiveId" clId="{A3B062B6-7454-4BD5-9FB8-FD5660058AD8}" dt="2020-05-16T14:27:51.063" v="1012" actId="26606"/>
          <ac:picMkLst>
            <pc:docMk/>
            <pc:sldMk cId="2756408979" sldId="267"/>
            <ac:picMk id="23" creationId="{8DF1CE84-BC06-4E42-A5D4-7B92E327FDF7}"/>
          </ac:picMkLst>
        </pc:picChg>
        <pc:picChg chg="add">
          <ac:chgData name="Yang Xu" userId="2ef8d03b0d59ea36" providerId="LiveId" clId="{A3B062B6-7454-4BD5-9FB8-FD5660058AD8}" dt="2020-05-16T14:27:51.063" v="1012" actId="26606"/>
          <ac:picMkLst>
            <pc:docMk/>
            <pc:sldMk cId="2756408979" sldId="267"/>
            <ac:picMk id="29" creationId="{C0419FA5-A1B5-487F-92D4-03983819F9B9}"/>
          </ac:picMkLst>
        </pc:picChg>
      </pc:sldChg>
    </pc:docChg>
  </pc:docChgLst>
  <pc:docChgLst>
    <pc:chgData name="Yang Xu" userId="2ef8d03b0d59ea36" providerId="LiveId" clId="{53765ACA-158A-45CD-B109-0F45EA771119}"/>
    <pc:docChg chg="undo custSel mod addSld delSld modSld">
      <pc:chgData name="Yang Xu" userId="2ef8d03b0d59ea36" providerId="LiveId" clId="{53765ACA-158A-45CD-B109-0F45EA771119}" dt="2020-08-08T11:28:00.222" v="2741"/>
      <pc:docMkLst>
        <pc:docMk/>
      </pc:docMkLst>
      <pc:sldChg chg="modTransition">
        <pc:chgData name="Yang Xu" userId="2ef8d03b0d59ea36" providerId="LiveId" clId="{53765ACA-158A-45CD-B109-0F45EA771119}" dt="2020-08-08T11:27:09.893" v="2729"/>
        <pc:sldMkLst>
          <pc:docMk/>
          <pc:sldMk cId="477735695" sldId="256"/>
        </pc:sldMkLst>
      </pc:sldChg>
      <pc:sldChg chg="modSp mod modTransition">
        <pc:chgData name="Yang Xu" userId="2ef8d03b0d59ea36" providerId="LiveId" clId="{53765ACA-158A-45CD-B109-0F45EA771119}" dt="2020-08-08T11:27:09.893" v="2729"/>
        <pc:sldMkLst>
          <pc:docMk/>
          <pc:sldMk cId="1936153105" sldId="258"/>
        </pc:sldMkLst>
        <pc:spChg chg="mod">
          <ac:chgData name="Yang Xu" userId="2ef8d03b0d59ea36" providerId="LiveId" clId="{53765ACA-158A-45CD-B109-0F45EA771119}" dt="2020-08-08T08:37:27.711" v="13" actId="20577"/>
          <ac:spMkLst>
            <pc:docMk/>
            <pc:sldMk cId="1936153105" sldId="258"/>
            <ac:spMk id="2" creationId="{8FBFDFB1-E3F5-445D-BBAD-3716785BEA40}"/>
          </ac:spMkLst>
        </pc:spChg>
      </pc:sldChg>
      <pc:sldChg chg="modTransition">
        <pc:chgData name="Yang Xu" userId="2ef8d03b0d59ea36" providerId="LiveId" clId="{53765ACA-158A-45CD-B109-0F45EA771119}" dt="2020-08-08T11:27:09.893" v="2729"/>
        <pc:sldMkLst>
          <pc:docMk/>
          <pc:sldMk cId="2756408979" sldId="267"/>
        </pc:sldMkLst>
      </pc:sldChg>
      <pc:sldChg chg="del">
        <pc:chgData name="Yang Xu" userId="2ef8d03b0d59ea36" providerId="LiveId" clId="{53765ACA-158A-45CD-B109-0F45EA771119}" dt="2020-08-08T08:37:31.244" v="14" actId="47"/>
        <pc:sldMkLst>
          <pc:docMk/>
          <pc:sldMk cId="634645174" sldId="268"/>
        </pc:sldMkLst>
      </pc:sldChg>
      <pc:sldChg chg="modSp new mod modTransition modAnim">
        <pc:chgData name="Yang Xu" userId="2ef8d03b0d59ea36" providerId="LiveId" clId="{53765ACA-158A-45CD-B109-0F45EA771119}" dt="2020-08-08T11:27:19.478" v="2731"/>
        <pc:sldMkLst>
          <pc:docMk/>
          <pc:sldMk cId="3077271174" sldId="268"/>
        </pc:sldMkLst>
        <pc:spChg chg="mod">
          <ac:chgData name="Yang Xu" userId="2ef8d03b0d59ea36" providerId="LiveId" clId="{53765ACA-158A-45CD-B109-0F45EA771119}" dt="2020-08-08T08:38:06.304" v="40" actId="20577"/>
          <ac:spMkLst>
            <pc:docMk/>
            <pc:sldMk cId="3077271174" sldId="268"/>
            <ac:spMk id="2" creationId="{66BA057E-7E0B-49CE-A52A-98C0252109D0}"/>
          </ac:spMkLst>
        </pc:spChg>
        <pc:spChg chg="mod">
          <ac:chgData name="Yang Xu" userId="2ef8d03b0d59ea36" providerId="LiveId" clId="{53765ACA-158A-45CD-B109-0F45EA771119}" dt="2020-08-08T08:39:32.771" v="338" actId="20577"/>
          <ac:spMkLst>
            <pc:docMk/>
            <pc:sldMk cId="3077271174" sldId="268"/>
            <ac:spMk id="3" creationId="{8CB4E6B3-2C05-4624-A70F-01C3E82F3705}"/>
          </ac:spMkLst>
        </pc:spChg>
      </pc:sldChg>
      <pc:sldChg chg="del">
        <pc:chgData name="Yang Xu" userId="2ef8d03b0d59ea36" providerId="LiveId" clId="{53765ACA-158A-45CD-B109-0F45EA771119}" dt="2020-08-08T08:37:31.244" v="14" actId="47"/>
        <pc:sldMkLst>
          <pc:docMk/>
          <pc:sldMk cId="2329400771" sldId="269"/>
        </pc:sldMkLst>
      </pc:sldChg>
      <pc:sldChg chg="addSp modSp new mod modTransition setBg">
        <pc:chgData name="Yang Xu" userId="2ef8d03b0d59ea36" providerId="LiveId" clId="{53765ACA-158A-45CD-B109-0F45EA771119}" dt="2020-08-08T11:27:09.893" v="2729"/>
        <pc:sldMkLst>
          <pc:docMk/>
          <pc:sldMk cId="2895746321" sldId="269"/>
        </pc:sldMkLst>
        <pc:spChg chg="mod">
          <ac:chgData name="Yang Xu" userId="2ef8d03b0d59ea36" providerId="LiveId" clId="{53765ACA-158A-45CD-B109-0F45EA771119}" dt="2020-08-08T10:58:13.830" v="481" actId="26606"/>
          <ac:spMkLst>
            <pc:docMk/>
            <pc:sldMk cId="2895746321" sldId="269"/>
            <ac:spMk id="2" creationId="{5273D180-AE15-40B1-8A24-E48632DD1755}"/>
          </ac:spMkLst>
        </pc:spChg>
        <pc:spChg chg="mod">
          <ac:chgData name="Yang Xu" userId="2ef8d03b0d59ea36" providerId="LiveId" clId="{53765ACA-158A-45CD-B109-0F45EA771119}" dt="2020-08-08T11:13:28.221" v="798" actId="403"/>
          <ac:spMkLst>
            <pc:docMk/>
            <pc:sldMk cId="2895746321" sldId="269"/>
            <ac:spMk id="3" creationId="{34849B6A-0338-4151-B143-3DBC512D5F15}"/>
          </ac:spMkLst>
        </pc:spChg>
        <pc:spChg chg="add">
          <ac:chgData name="Yang Xu" userId="2ef8d03b0d59ea36" providerId="LiveId" clId="{53765ACA-158A-45CD-B109-0F45EA771119}" dt="2020-08-08T10:58:13.830" v="481" actId="26606"/>
          <ac:spMkLst>
            <pc:docMk/>
            <pc:sldMk cId="2895746321" sldId="269"/>
            <ac:spMk id="9" creationId="{8DCA3673-CDE4-40C5-9FA8-F89874CFBA73}"/>
          </ac:spMkLst>
        </pc:spChg>
        <pc:spChg chg="add">
          <ac:chgData name="Yang Xu" userId="2ef8d03b0d59ea36" providerId="LiveId" clId="{53765ACA-158A-45CD-B109-0F45EA771119}" dt="2020-08-08T10:58:13.830" v="481" actId="26606"/>
          <ac:spMkLst>
            <pc:docMk/>
            <pc:sldMk cId="2895746321" sldId="269"/>
            <ac:spMk id="13" creationId="{0FFFD040-32A9-4D2B-86CA-599D030A4161}"/>
          </ac:spMkLst>
        </pc:spChg>
        <pc:spChg chg="add">
          <ac:chgData name="Yang Xu" userId="2ef8d03b0d59ea36" providerId="LiveId" clId="{53765ACA-158A-45CD-B109-0F45EA771119}" dt="2020-08-08T10:58:13.830" v="481" actId="26606"/>
          <ac:spMkLst>
            <pc:docMk/>
            <pc:sldMk cId="2895746321" sldId="269"/>
            <ac:spMk id="15" creationId="{863205CA-B7FF-4C25-A4C8-3BBBCE19D950}"/>
          </ac:spMkLst>
        </pc:spChg>
        <pc:picChg chg="add mod">
          <ac:chgData name="Yang Xu" userId="2ef8d03b0d59ea36" providerId="LiveId" clId="{53765ACA-158A-45CD-B109-0F45EA771119}" dt="2020-08-08T10:58:13.830" v="481" actId="26606"/>
          <ac:picMkLst>
            <pc:docMk/>
            <pc:sldMk cId="2895746321" sldId="269"/>
            <ac:picMk id="4" creationId="{D9BC0660-5B00-46DA-8423-FAC520D51B57}"/>
          </ac:picMkLst>
        </pc:picChg>
        <pc:picChg chg="add">
          <ac:chgData name="Yang Xu" userId="2ef8d03b0d59ea36" providerId="LiveId" clId="{53765ACA-158A-45CD-B109-0F45EA771119}" dt="2020-08-08T10:58:13.830" v="481" actId="26606"/>
          <ac:picMkLst>
            <pc:docMk/>
            <pc:sldMk cId="2895746321" sldId="269"/>
            <ac:picMk id="11" creationId="{95756E8F-499C-4533-BBE8-309C3E8D985C}"/>
          </ac:picMkLst>
        </pc:picChg>
        <pc:picChg chg="add">
          <ac:chgData name="Yang Xu" userId="2ef8d03b0d59ea36" providerId="LiveId" clId="{53765ACA-158A-45CD-B109-0F45EA771119}" dt="2020-08-08T10:58:13.830" v="481" actId="26606"/>
          <ac:picMkLst>
            <pc:docMk/>
            <pc:sldMk cId="2895746321" sldId="269"/>
            <ac:picMk id="17" creationId="{306E3F32-3C1A-4B6E-AF26-8A15A788560F}"/>
          </ac:picMkLst>
        </pc:picChg>
      </pc:sldChg>
      <pc:sldChg chg="modSp new mod modTransition modAnim">
        <pc:chgData name="Yang Xu" userId="2ef8d03b0d59ea36" providerId="LiveId" clId="{53765ACA-158A-45CD-B109-0F45EA771119}" dt="2020-08-08T11:27:34.145" v="2733"/>
        <pc:sldMkLst>
          <pc:docMk/>
          <pc:sldMk cId="1448590383" sldId="270"/>
        </pc:sldMkLst>
        <pc:spChg chg="mod">
          <ac:chgData name="Yang Xu" userId="2ef8d03b0d59ea36" providerId="LiveId" clId="{53765ACA-158A-45CD-B109-0F45EA771119}" dt="2020-08-08T11:13:40.468" v="819" actId="20577"/>
          <ac:spMkLst>
            <pc:docMk/>
            <pc:sldMk cId="1448590383" sldId="270"/>
            <ac:spMk id="2" creationId="{C4168E3D-1B30-4049-B920-DBB32CE96460}"/>
          </ac:spMkLst>
        </pc:spChg>
        <pc:spChg chg="mod">
          <ac:chgData name="Yang Xu" userId="2ef8d03b0d59ea36" providerId="LiveId" clId="{53765ACA-158A-45CD-B109-0F45EA771119}" dt="2020-08-08T11:16:37.116" v="1110" actId="12"/>
          <ac:spMkLst>
            <pc:docMk/>
            <pc:sldMk cId="1448590383" sldId="270"/>
            <ac:spMk id="3" creationId="{D9D9CF08-6E78-4067-B942-852189217BC5}"/>
          </ac:spMkLst>
        </pc:spChg>
      </pc:sldChg>
      <pc:sldChg chg="del">
        <pc:chgData name="Yang Xu" userId="2ef8d03b0d59ea36" providerId="LiveId" clId="{53765ACA-158A-45CD-B109-0F45EA771119}" dt="2020-08-08T08:37:31.244" v="14" actId="47"/>
        <pc:sldMkLst>
          <pc:docMk/>
          <pc:sldMk cId="168093021" sldId="271"/>
        </pc:sldMkLst>
      </pc:sldChg>
      <pc:sldChg chg="modSp new mod modTransition">
        <pc:chgData name="Yang Xu" userId="2ef8d03b0d59ea36" providerId="LiveId" clId="{53765ACA-158A-45CD-B109-0F45EA771119}" dt="2020-08-08T11:27:09.893" v="2729"/>
        <pc:sldMkLst>
          <pc:docMk/>
          <pc:sldMk cId="3914297353" sldId="271"/>
        </pc:sldMkLst>
        <pc:spChg chg="mod">
          <ac:chgData name="Yang Xu" userId="2ef8d03b0d59ea36" providerId="LiveId" clId="{53765ACA-158A-45CD-B109-0F45EA771119}" dt="2020-08-08T11:16:48.243" v="1146" actId="20577"/>
          <ac:spMkLst>
            <pc:docMk/>
            <pc:sldMk cId="3914297353" sldId="271"/>
            <ac:spMk id="2" creationId="{8081EDDC-7535-4E53-8411-FA90FAB2EFC9}"/>
          </ac:spMkLst>
        </pc:spChg>
        <pc:spChg chg="mod">
          <ac:chgData name="Yang Xu" userId="2ef8d03b0d59ea36" providerId="LiveId" clId="{53765ACA-158A-45CD-B109-0F45EA771119}" dt="2020-08-08T11:17:07.555" v="1153" actId="20577"/>
          <ac:spMkLst>
            <pc:docMk/>
            <pc:sldMk cId="3914297353" sldId="271"/>
            <ac:spMk id="3" creationId="{5A6D2DD8-3850-4BF5-A28A-B37772F42144}"/>
          </ac:spMkLst>
        </pc:spChg>
      </pc:sldChg>
      <pc:sldChg chg="del">
        <pc:chgData name="Yang Xu" userId="2ef8d03b0d59ea36" providerId="LiveId" clId="{53765ACA-158A-45CD-B109-0F45EA771119}" dt="2020-08-08T08:37:31.244" v="14" actId="47"/>
        <pc:sldMkLst>
          <pc:docMk/>
          <pc:sldMk cId="299416308" sldId="272"/>
        </pc:sldMkLst>
      </pc:sldChg>
      <pc:sldChg chg="modSp new mod modTransition">
        <pc:chgData name="Yang Xu" userId="2ef8d03b0d59ea36" providerId="LiveId" clId="{53765ACA-158A-45CD-B109-0F45EA771119}" dt="2020-08-08T11:27:09.893" v="2729"/>
        <pc:sldMkLst>
          <pc:docMk/>
          <pc:sldMk cId="837418854" sldId="272"/>
        </pc:sldMkLst>
        <pc:spChg chg="mod">
          <ac:chgData name="Yang Xu" userId="2ef8d03b0d59ea36" providerId="LiveId" clId="{53765ACA-158A-45CD-B109-0F45EA771119}" dt="2020-08-08T11:17:20.516" v="1171" actId="20577"/>
          <ac:spMkLst>
            <pc:docMk/>
            <pc:sldMk cId="837418854" sldId="272"/>
            <ac:spMk id="2" creationId="{18F571DA-F9EE-4A18-B491-410A3410A834}"/>
          </ac:spMkLst>
        </pc:spChg>
        <pc:spChg chg="mod">
          <ac:chgData name="Yang Xu" userId="2ef8d03b0d59ea36" providerId="LiveId" clId="{53765ACA-158A-45CD-B109-0F45EA771119}" dt="2020-08-08T11:17:42.067" v="1254" actId="20577"/>
          <ac:spMkLst>
            <pc:docMk/>
            <pc:sldMk cId="837418854" sldId="272"/>
            <ac:spMk id="3" creationId="{38B37B90-120E-417A-8790-55FDCF8D0FC6}"/>
          </ac:spMkLst>
        </pc:spChg>
      </pc:sldChg>
      <pc:sldChg chg="modSp new mod modTransition modAnim">
        <pc:chgData name="Yang Xu" userId="2ef8d03b0d59ea36" providerId="LiveId" clId="{53765ACA-158A-45CD-B109-0F45EA771119}" dt="2020-08-08T11:27:39.894" v="2735"/>
        <pc:sldMkLst>
          <pc:docMk/>
          <pc:sldMk cId="1325754444" sldId="273"/>
        </pc:sldMkLst>
        <pc:spChg chg="mod">
          <ac:chgData name="Yang Xu" userId="2ef8d03b0d59ea36" providerId="LiveId" clId="{53765ACA-158A-45CD-B109-0F45EA771119}" dt="2020-08-08T11:17:50.124" v="1280" actId="20577"/>
          <ac:spMkLst>
            <pc:docMk/>
            <pc:sldMk cId="1325754444" sldId="273"/>
            <ac:spMk id="2" creationId="{E3F962C1-6AE9-4766-95FD-9E3BC79F2655}"/>
          </ac:spMkLst>
        </pc:spChg>
        <pc:spChg chg="mod">
          <ac:chgData name="Yang Xu" userId="2ef8d03b0d59ea36" providerId="LiveId" clId="{53765ACA-158A-45CD-B109-0F45EA771119}" dt="2020-08-08T11:19:26.027" v="1408" actId="20577"/>
          <ac:spMkLst>
            <pc:docMk/>
            <pc:sldMk cId="1325754444" sldId="273"/>
            <ac:spMk id="3" creationId="{C3CC460A-B93F-4D4F-BBF5-08B0908B2B96}"/>
          </ac:spMkLst>
        </pc:spChg>
      </pc:sldChg>
      <pc:sldChg chg="del">
        <pc:chgData name="Yang Xu" userId="2ef8d03b0d59ea36" providerId="LiveId" clId="{53765ACA-158A-45CD-B109-0F45EA771119}" dt="2020-08-08T08:37:31.244" v="14" actId="47"/>
        <pc:sldMkLst>
          <pc:docMk/>
          <pc:sldMk cId="3258457901" sldId="273"/>
        </pc:sldMkLst>
      </pc:sldChg>
      <pc:sldChg chg="del">
        <pc:chgData name="Yang Xu" userId="2ef8d03b0d59ea36" providerId="LiveId" clId="{53765ACA-158A-45CD-B109-0F45EA771119}" dt="2020-08-08T08:37:31.244" v="14" actId="47"/>
        <pc:sldMkLst>
          <pc:docMk/>
          <pc:sldMk cId="3105143239" sldId="274"/>
        </pc:sldMkLst>
      </pc:sldChg>
      <pc:sldChg chg="modSp new mod modTransition">
        <pc:chgData name="Yang Xu" userId="2ef8d03b0d59ea36" providerId="LiveId" clId="{53765ACA-158A-45CD-B109-0F45EA771119}" dt="2020-08-08T11:27:09.893" v="2729"/>
        <pc:sldMkLst>
          <pc:docMk/>
          <pc:sldMk cId="3609093339" sldId="274"/>
        </pc:sldMkLst>
        <pc:spChg chg="mod">
          <ac:chgData name="Yang Xu" userId="2ef8d03b0d59ea36" providerId="LiveId" clId="{53765ACA-158A-45CD-B109-0F45EA771119}" dt="2020-08-08T11:19:32.817" v="1420" actId="20577"/>
          <ac:spMkLst>
            <pc:docMk/>
            <pc:sldMk cId="3609093339" sldId="274"/>
            <ac:spMk id="2" creationId="{4D4ACFE5-7797-47E2-881F-A03AA3C3EFC8}"/>
          </ac:spMkLst>
        </pc:spChg>
        <pc:spChg chg="mod">
          <ac:chgData name="Yang Xu" userId="2ef8d03b0d59ea36" providerId="LiveId" clId="{53765ACA-158A-45CD-B109-0F45EA771119}" dt="2020-08-08T11:19:55.944" v="1483"/>
          <ac:spMkLst>
            <pc:docMk/>
            <pc:sldMk cId="3609093339" sldId="274"/>
            <ac:spMk id="3" creationId="{5678DE4D-32D6-4563-9824-5E874691E7CD}"/>
          </ac:spMkLst>
        </pc:spChg>
      </pc:sldChg>
      <pc:sldChg chg="modSp new mod modTransition modAnim">
        <pc:chgData name="Yang Xu" userId="2ef8d03b0d59ea36" providerId="LiveId" clId="{53765ACA-158A-45CD-B109-0F45EA771119}" dt="2020-08-08T11:27:47.128" v="2737"/>
        <pc:sldMkLst>
          <pc:docMk/>
          <pc:sldMk cId="3850579341" sldId="275"/>
        </pc:sldMkLst>
        <pc:spChg chg="mod">
          <ac:chgData name="Yang Xu" userId="2ef8d03b0d59ea36" providerId="LiveId" clId="{53765ACA-158A-45CD-B109-0F45EA771119}" dt="2020-08-08T11:20:07.348" v="1506" actId="20577"/>
          <ac:spMkLst>
            <pc:docMk/>
            <pc:sldMk cId="3850579341" sldId="275"/>
            <ac:spMk id="2" creationId="{BBDAD401-10EE-419B-A20B-78DA46B4FD3C}"/>
          </ac:spMkLst>
        </pc:spChg>
        <pc:spChg chg="mod">
          <ac:chgData name="Yang Xu" userId="2ef8d03b0d59ea36" providerId="LiveId" clId="{53765ACA-158A-45CD-B109-0F45EA771119}" dt="2020-08-08T11:22:21.486" v="1876" actId="20577"/>
          <ac:spMkLst>
            <pc:docMk/>
            <pc:sldMk cId="3850579341" sldId="275"/>
            <ac:spMk id="3" creationId="{2139592A-83B0-4819-870E-2D30644D8912}"/>
          </ac:spMkLst>
        </pc:spChg>
      </pc:sldChg>
      <pc:sldChg chg="del">
        <pc:chgData name="Yang Xu" userId="2ef8d03b0d59ea36" providerId="LiveId" clId="{53765ACA-158A-45CD-B109-0F45EA771119}" dt="2020-08-08T08:37:31.244" v="14" actId="47"/>
        <pc:sldMkLst>
          <pc:docMk/>
          <pc:sldMk cId="4137786639" sldId="275"/>
        </pc:sldMkLst>
      </pc:sldChg>
      <pc:sldChg chg="modSp new mod modTransition modAnim">
        <pc:chgData name="Yang Xu" userId="2ef8d03b0d59ea36" providerId="LiveId" clId="{53765ACA-158A-45CD-B109-0F45EA771119}" dt="2020-08-08T11:27:52.974" v="2739"/>
        <pc:sldMkLst>
          <pc:docMk/>
          <pc:sldMk cId="637708922" sldId="276"/>
        </pc:sldMkLst>
        <pc:spChg chg="mod">
          <ac:chgData name="Yang Xu" userId="2ef8d03b0d59ea36" providerId="LiveId" clId="{53765ACA-158A-45CD-B109-0F45EA771119}" dt="2020-08-08T11:22:35.609" v="1887" actId="20577"/>
          <ac:spMkLst>
            <pc:docMk/>
            <pc:sldMk cId="637708922" sldId="276"/>
            <ac:spMk id="2" creationId="{6CDC77DE-B746-4F8C-891A-6A340547C60D}"/>
          </ac:spMkLst>
        </pc:spChg>
        <pc:spChg chg="mod">
          <ac:chgData name="Yang Xu" userId="2ef8d03b0d59ea36" providerId="LiveId" clId="{53765ACA-158A-45CD-B109-0F45EA771119}" dt="2020-08-08T11:23:05.215" v="2001" actId="12"/>
          <ac:spMkLst>
            <pc:docMk/>
            <pc:sldMk cId="637708922" sldId="276"/>
            <ac:spMk id="3" creationId="{1A772555-4389-46CE-A846-185BCE0181AE}"/>
          </ac:spMkLst>
        </pc:spChg>
      </pc:sldChg>
      <pc:sldChg chg="del">
        <pc:chgData name="Yang Xu" userId="2ef8d03b0d59ea36" providerId="LiveId" clId="{53765ACA-158A-45CD-B109-0F45EA771119}" dt="2020-08-08T08:37:31.244" v="14" actId="47"/>
        <pc:sldMkLst>
          <pc:docMk/>
          <pc:sldMk cId="3754568826" sldId="276"/>
        </pc:sldMkLst>
      </pc:sldChg>
      <pc:sldChg chg="addSp modSp new mod modTransition setBg modAnim">
        <pc:chgData name="Yang Xu" userId="2ef8d03b0d59ea36" providerId="LiveId" clId="{53765ACA-158A-45CD-B109-0F45EA771119}" dt="2020-08-08T11:28:00.222" v="2741"/>
        <pc:sldMkLst>
          <pc:docMk/>
          <pc:sldMk cId="3432428033" sldId="277"/>
        </pc:sldMkLst>
        <pc:spChg chg="mod">
          <ac:chgData name="Yang Xu" userId="2ef8d03b0d59ea36" providerId="LiveId" clId="{53765ACA-158A-45CD-B109-0F45EA771119}" dt="2020-08-08T11:23:55.948" v="2037" actId="26606"/>
          <ac:spMkLst>
            <pc:docMk/>
            <pc:sldMk cId="3432428033" sldId="277"/>
            <ac:spMk id="2" creationId="{68037C95-C02B-4956-9AE6-B77640766F60}"/>
          </ac:spMkLst>
        </pc:spChg>
        <pc:spChg chg="mod">
          <ac:chgData name="Yang Xu" userId="2ef8d03b0d59ea36" providerId="LiveId" clId="{53765ACA-158A-45CD-B109-0F45EA771119}" dt="2020-08-08T11:26:57.542" v="2728" actId="12"/>
          <ac:spMkLst>
            <pc:docMk/>
            <pc:sldMk cId="3432428033" sldId="277"/>
            <ac:spMk id="3" creationId="{D55268AB-4B46-4A45-BF44-96D076F4FCB5}"/>
          </ac:spMkLst>
        </pc:spChg>
        <pc:spChg chg="add">
          <ac:chgData name="Yang Xu" userId="2ef8d03b0d59ea36" providerId="LiveId" clId="{53765ACA-158A-45CD-B109-0F45EA771119}" dt="2020-08-08T11:23:55.948" v="2037" actId="26606"/>
          <ac:spMkLst>
            <pc:docMk/>
            <pc:sldMk cId="3432428033" sldId="277"/>
            <ac:spMk id="9" creationId="{8DCA3673-CDE4-40C5-9FA8-F89874CFBA73}"/>
          </ac:spMkLst>
        </pc:spChg>
        <pc:spChg chg="add">
          <ac:chgData name="Yang Xu" userId="2ef8d03b0d59ea36" providerId="LiveId" clId="{53765ACA-158A-45CD-B109-0F45EA771119}" dt="2020-08-08T11:23:55.948" v="2037" actId="26606"/>
          <ac:spMkLst>
            <pc:docMk/>
            <pc:sldMk cId="3432428033" sldId="277"/>
            <ac:spMk id="13" creationId="{0FFFD040-32A9-4D2B-86CA-599D030A4161}"/>
          </ac:spMkLst>
        </pc:spChg>
        <pc:spChg chg="add">
          <ac:chgData name="Yang Xu" userId="2ef8d03b0d59ea36" providerId="LiveId" clId="{53765ACA-158A-45CD-B109-0F45EA771119}" dt="2020-08-08T11:23:55.948" v="2037" actId="26606"/>
          <ac:spMkLst>
            <pc:docMk/>
            <pc:sldMk cId="3432428033" sldId="277"/>
            <ac:spMk id="15" creationId="{863205CA-B7FF-4C25-A4C8-3BBBCE19D950}"/>
          </ac:spMkLst>
        </pc:spChg>
        <pc:picChg chg="add mod">
          <ac:chgData name="Yang Xu" userId="2ef8d03b0d59ea36" providerId="LiveId" clId="{53765ACA-158A-45CD-B109-0F45EA771119}" dt="2020-08-08T11:23:55.948" v="2037" actId="26606"/>
          <ac:picMkLst>
            <pc:docMk/>
            <pc:sldMk cId="3432428033" sldId="277"/>
            <ac:picMk id="4" creationId="{CC579F63-B503-414B-B583-392055BE97E2}"/>
          </ac:picMkLst>
        </pc:picChg>
        <pc:picChg chg="add">
          <ac:chgData name="Yang Xu" userId="2ef8d03b0d59ea36" providerId="LiveId" clId="{53765ACA-158A-45CD-B109-0F45EA771119}" dt="2020-08-08T11:23:55.948" v="2037" actId="26606"/>
          <ac:picMkLst>
            <pc:docMk/>
            <pc:sldMk cId="3432428033" sldId="277"/>
            <ac:picMk id="11" creationId="{95756E8F-499C-4533-BBE8-309C3E8D985C}"/>
          </ac:picMkLst>
        </pc:picChg>
        <pc:picChg chg="add">
          <ac:chgData name="Yang Xu" userId="2ef8d03b0d59ea36" providerId="LiveId" clId="{53765ACA-158A-45CD-B109-0F45EA771119}" dt="2020-08-08T11:23:55.948" v="2037" actId="26606"/>
          <ac:picMkLst>
            <pc:docMk/>
            <pc:sldMk cId="3432428033" sldId="277"/>
            <ac:picMk id="17" creationId="{306E3F32-3C1A-4B6E-AF26-8A15A788560F}"/>
          </ac:picMkLst>
        </pc:picChg>
      </pc:sldChg>
    </pc:docChg>
  </pc:docChgLst>
  <pc:docChgLst>
    <pc:chgData name="Yang Xu" userId="2ef8d03b0d59ea36" providerId="LiveId" clId="{94DB4F13-A759-4B23-95C9-4F526746F0CB}"/>
    <pc:docChg chg="undo custSel addSld delSld modSld">
      <pc:chgData name="Yang Xu" userId="2ef8d03b0d59ea36" providerId="LiveId" clId="{94DB4F13-A759-4B23-95C9-4F526746F0CB}" dt="2020-08-15T13:57:51.929" v="2606" actId="20577"/>
      <pc:docMkLst>
        <pc:docMk/>
      </pc:docMkLst>
      <pc:sldChg chg="modTransition">
        <pc:chgData name="Yang Xu" userId="2ef8d03b0d59ea36" providerId="LiveId" clId="{94DB4F13-A759-4B23-95C9-4F526746F0CB}" dt="2020-08-15T13:06:38.734" v="2463"/>
        <pc:sldMkLst>
          <pc:docMk/>
          <pc:sldMk cId="477735695" sldId="256"/>
        </pc:sldMkLst>
      </pc:sldChg>
      <pc:sldChg chg="modSp mod modTransition">
        <pc:chgData name="Yang Xu" userId="2ef8d03b0d59ea36" providerId="LiveId" clId="{94DB4F13-A759-4B23-95C9-4F526746F0CB}" dt="2020-08-15T13:06:38.734" v="2463"/>
        <pc:sldMkLst>
          <pc:docMk/>
          <pc:sldMk cId="1936153105" sldId="258"/>
        </pc:sldMkLst>
        <pc:spChg chg="mod">
          <ac:chgData name="Yang Xu" userId="2ef8d03b0d59ea36" providerId="LiveId" clId="{94DB4F13-A759-4B23-95C9-4F526746F0CB}" dt="2020-08-15T12:46:53.092" v="4" actId="20577"/>
          <ac:spMkLst>
            <pc:docMk/>
            <pc:sldMk cId="1936153105" sldId="258"/>
            <ac:spMk id="2" creationId="{8FBFDFB1-E3F5-445D-BBAD-3716785BEA40}"/>
          </ac:spMkLst>
        </pc:spChg>
      </pc:sldChg>
      <pc:sldChg chg="modTransition">
        <pc:chgData name="Yang Xu" userId="2ef8d03b0d59ea36" providerId="LiveId" clId="{94DB4F13-A759-4B23-95C9-4F526746F0CB}" dt="2020-08-15T13:06:38.734" v="2463"/>
        <pc:sldMkLst>
          <pc:docMk/>
          <pc:sldMk cId="2756408979" sldId="267"/>
        </pc:sldMkLst>
      </pc:sldChg>
      <pc:sldChg chg="del">
        <pc:chgData name="Yang Xu" userId="2ef8d03b0d59ea36" providerId="LiveId" clId="{94DB4F13-A759-4B23-95C9-4F526746F0CB}" dt="2020-08-15T12:46:56.753" v="5" actId="47"/>
        <pc:sldMkLst>
          <pc:docMk/>
          <pc:sldMk cId="1129962162" sldId="268"/>
        </pc:sldMkLst>
      </pc:sldChg>
      <pc:sldChg chg="modSp new mod modTransition">
        <pc:chgData name="Yang Xu" userId="2ef8d03b0d59ea36" providerId="LiveId" clId="{94DB4F13-A759-4B23-95C9-4F526746F0CB}" dt="2020-08-15T13:06:38.734" v="2463"/>
        <pc:sldMkLst>
          <pc:docMk/>
          <pc:sldMk cId="2373571812" sldId="268"/>
        </pc:sldMkLst>
        <pc:spChg chg="mod">
          <ac:chgData name="Yang Xu" userId="2ef8d03b0d59ea36" providerId="LiveId" clId="{94DB4F13-A759-4B23-95C9-4F526746F0CB}" dt="2020-08-15T12:49:14.212" v="191" actId="20577"/>
          <ac:spMkLst>
            <pc:docMk/>
            <pc:sldMk cId="2373571812" sldId="268"/>
            <ac:spMk id="2" creationId="{A7B185D8-E766-4D1F-B6E4-2BF1E9B45214}"/>
          </ac:spMkLst>
        </pc:spChg>
        <pc:spChg chg="mod">
          <ac:chgData name="Yang Xu" userId="2ef8d03b0d59ea36" providerId="LiveId" clId="{94DB4F13-A759-4B23-95C9-4F526746F0CB}" dt="2020-08-15T12:49:19.586" v="195" actId="20577"/>
          <ac:spMkLst>
            <pc:docMk/>
            <pc:sldMk cId="2373571812" sldId="268"/>
            <ac:spMk id="3" creationId="{1C304D97-17C8-4964-8EE5-ADB43224F53E}"/>
          </ac:spMkLst>
        </pc:spChg>
      </pc:sldChg>
      <pc:sldChg chg="addSp modSp new mod modTransition modAnim">
        <pc:chgData name="Yang Xu" userId="2ef8d03b0d59ea36" providerId="LiveId" clId="{94DB4F13-A759-4B23-95C9-4F526746F0CB}" dt="2020-08-15T13:06:38.734" v="2463"/>
        <pc:sldMkLst>
          <pc:docMk/>
          <pc:sldMk cId="414701259" sldId="269"/>
        </pc:sldMkLst>
        <pc:spChg chg="mod">
          <ac:chgData name="Yang Xu" userId="2ef8d03b0d59ea36" providerId="LiveId" clId="{94DB4F13-A759-4B23-95C9-4F526746F0CB}" dt="2020-08-15T12:49:26.457" v="211" actId="20577"/>
          <ac:spMkLst>
            <pc:docMk/>
            <pc:sldMk cId="414701259" sldId="269"/>
            <ac:spMk id="2" creationId="{35FE92FD-77FC-483C-A80A-CA8D0F92F89D}"/>
          </ac:spMkLst>
        </pc:spChg>
        <pc:spChg chg="mod">
          <ac:chgData name="Yang Xu" userId="2ef8d03b0d59ea36" providerId="LiveId" clId="{94DB4F13-A759-4B23-95C9-4F526746F0CB}" dt="2020-08-15T12:50:49.112" v="290" actId="20577"/>
          <ac:spMkLst>
            <pc:docMk/>
            <pc:sldMk cId="414701259" sldId="269"/>
            <ac:spMk id="3" creationId="{FDC89AF5-0DD5-4722-9ECB-48B7464FFAD5}"/>
          </ac:spMkLst>
        </pc:spChg>
        <pc:picChg chg="add mod">
          <ac:chgData name="Yang Xu" userId="2ef8d03b0d59ea36" providerId="LiveId" clId="{94DB4F13-A759-4B23-95C9-4F526746F0CB}" dt="2020-08-15T12:50:28.713" v="274" actId="1076"/>
          <ac:picMkLst>
            <pc:docMk/>
            <pc:sldMk cId="414701259" sldId="269"/>
            <ac:picMk id="4" creationId="{FDAB256F-39B2-4A8D-B1CA-9A26448265CA}"/>
          </ac:picMkLst>
        </pc:picChg>
      </pc:sldChg>
      <pc:sldChg chg="del">
        <pc:chgData name="Yang Xu" userId="2ef8d03b0d59ea36" providerId="LiveId" clId="{94DB4F13-A759-4B23-95C9-4F526746F0CB}" dt="2020-08-15T12:46:56.753" v="5" actId="47"/>
        <pc:sldMkLst>
          <pc:docMk/>
          <pc:sldMk cId="1997456989" sldId="269"/>
        </pc:sldMkLst>
      </pc:sldChg>
      <pc:sldChg chg="modSp new mod modTransition">
        <pc:chgData name="Yang Xu" userId="2ef8d03b0d59ea36" providerId="LiveId" clId="{94DB4F13-A759-4B23-95C9-4F526746F0CB}" dt="2020-08-15T13:06:38.734" v="2463"/>
        <pc:sldMkLst>
          <pc:docMk/>
          <pc:sldMk cId="649308936" sldId="270"/>
        </pc:sldMkLst>
        <pc:spChg chg="mod">
          <ac:chgData name="Yang Xu" userId="2ef8d03b0d59ea36" providerId="LiveId" clId="{94DB4F13-A759-4B23-95C9-4F526746F0CB}" dt="2020-08-15T12:51:41.005" v="319" actId="20577"/>
          <ac:spMkLst>
            <pc:docMk/>
            <pc:sldMk cId="649308936" sldId="270"/>
            <ac:spMk id="2" creationId="{DC7CBACD-91F7-40AD-A1CA-2143C08616DC}"/>
          </ac:spMkLst>
        </pc:spChg>
        <pc:spChg chg="mod">
          <ac:chgData name="Yang Xu" userId="2ef8d03b0d59ea36" providerId="LiveId" clId="{94DB4F13-A759-4B23-95C9-4F526746F0CB}" dt="2020-08-15T12:52:06.112" v="326" actId="20577"/>
          <ac:spMkLst>
            <pc:docMk/>
            <pc:sldMk cId="649308936" sldId="270"/>
            <ac:spMk id="3" creationId="{E5EBB727-65D9-4A03-A030-4346C26E02F5}"/>
          </ac:spMkLst>
        </pc:spChg>
      </pc:sldChg>
      <pc:sldChg chg="del">
        <pc:chgData name="Yang Xu" userId="2ef8d03b0d59ea36" providerId="LiveId" clId="{94DB4F13-A759-4B23-95C9-4F526746F0CB}" dt="2020-08-15T12:46:56.753" v="5" actId="47"/>
        <pc:sldMkLst>
          <pc:docMk/>
          <pc:sldMk cId="2388077768" sldId="270"/>
        </pc:sldMkLst>
      </pc:sldChg>
      <pc:sldChg chg="del">
        <pc:chgData name="Yang Xu" userId="2ef8d03b0d59ea36" providerId="LiveId" clId="{94DB4F13-A759-4B23-95C9-4F526746F0CB}" dt="2020-08-15T12:46:56.753" v="5" actId="47"/>
        <pc:sldMkLst>
          <pc:docMk/>
          <pc:sldMk cId="663848832" sldId="271"/>
        </pc:sldMkLst>
      </pc:sldChg>
      <pc:sldChg chg="modSp new mod modTransition modAnim">
        <pc:chgData name="Yang Xu" userId="2ef8d03b0d59ea36" providerId="LiveId" clId="{94DB4F13-A759-4B23-95C9-4F526746F0CB}" dt="2020-08-15T13:06:38.734" v="2463"/>
        <pc:sldMkLst>
          <pc:docMk/>
          <pc:sldMk cId="3275511088" sldId="271"/>
        </pc:sldMkLst>
        <pc:spChg chg="mod">
          <ac:chgData name="Yang Xu" userId="2ef8d03b0d59ea36" providerId="LiveId" clId="{94DB4F13-A759-4B23-95C9-4F526746F0CB}" dt="2020-08-15T12:52:11.861" v="337" actId="20577"/>
          <ac:spMkLst>
            <pc:docMk/>
            <pc:sldMk cId="3275511088" sldId="271"/>
            <ac:spMk id="2" creationId="{D924DBAA-C090-4541-90FC-B6DF38586A16}"/>
          </ac:spMkLst>
        </pc:spChg>
        <pc:spChg chg="mod">
          <ac:chgData name="Yang Xu" userId="2ef8d03b0d59ea36" providerId="LiveId" clId="{94DB4F13-A759-4B23-95C9-4F526746F0CB}" dt="2020-08-15T12:53:37.643" v="648" actId="12"/>
          <ac:spMkLst>
            <pc:docMk/>
            <pc:sldMk cId="3275511088" sldId="271"/>
            <ac:spMk id="3" creationId="{9F9043CC-4026-4F21-8B58-A397C98D1F19}"/>
          </ac:spMkLst>
        </pc:spChg>
      </pc:sldChg>
      <pc:sldChg chg="modSp new mod modTransition">
        <pc:chgData name="Yang Xu" userId="2ef8d03b0d59ea36" providerId="LiveId" clId="{94DB4F13-A759-4B23-95C9-4F526746F0CB}" dt="2020-08-15T13:06:38.734" v="2463"/>
        <pc:sldMkLst>
          <pc:docMk/>
          <pc:sldMk cId="972997895" sldId="272"/>
        </pc:sldMkLst>
        <pc:spChg chg="mod">
          <ac:chgData name="Yang Xu" userId="2ef8d03b0d59ea36" providerId="LiveId" clId="{94DB4F13-A759-4B23-95C9-4F526746F0CB}" dt="2020-08-15T12:53:59.098" v="691" actId="20577"/>
          <ac:spMkLst>
            <pc:docMk/>
            <pc:sldMk cId="972997895" sldId="272"/>
            <ac:spMk id="2" creationId="{9F8C0A89-30B8-4D66-B03B-479FC04E8883}"/>
          </ac:spMkLst>
        </pc:spChg>
        <pc:spChg chg="mod">
          <ac:chgData name="Yang Xu" userId="2ef8d03b0d59ea36" providerId="LiveId" clId="{94DB4F13-A759-4B23-95C9-4F526746F0CB}" dt="2020-08-15T12:55:32.551" v="890" actId="20577"/>
          <ac:spMkLst>
            <pc:docMk/>
            <pc:sldMk cId="972997895" sldId="272"/>
            <ac:spMk id="3" creationId="{EBF174C3-149A-46F4-94AD-9DAA353C7325}"/>
          </ac:spMkLst>
        </pc:spChg>
      </pc:sldChg>
      <pc:sldChg chg="del">
        <pc:chgData name="Yang Xu" userId="2ef8d03b0d59ea36" providerId="LiveId" clId="{94DB4F13-A759-4B23-95C9-4F526746F0CB}" dt="2020-08-15T12:46:56.753" v="5" actId="47"/>
        <pc:sldMkLst>
          <pc:docMk/>
          <pc:sldMk cId="1015109489" sldId="272"/>
        </pc:sldMkLst>
      </pc:sldChg>
      <pc:sldChg chg="del">
        <pc:chgData name="Yang Xu" userId="2ef8d03b0d59ea36" providerId="LiveId" clId="{94DB4F13-A759-4B23-95C9-4F526746F0CB}" dt="2020-08-15T12:46:56.753" v="5" actId="47"/>
        <pc:sldMkLst>
          <pc:docMk/>
          <pc:sldMk cId="3262288708" sldId="273"/>
        </pc:sldMkLst>
      </pc:sldChg>
      <pc:sldChg chg="modSp new mod modTransition">
        <pc:chgData name="Yang Xu" userId="2ef8d03b0d59ea36" providerId="LiveId" clId="{94DB4F13-A759-4B23-95C9-4F526746F0CB}" dt="2020-08-15T13:06:38.734" v="2463"/>
        <pc:sldMkLst>
          <pc:docMk/>
          <pc:sldMk cId="4259467722" sldId="273"/>
        </pc:sldMkLst>
        <pc:spChg chg="mod">
          <ac:chgData name="Yang Xu" userId="2ef8d03b0d59ea36" providerId="LiveId" clId="{94DB4F13-A759-4B23-95C9-4F526746F0CB}" dt="2020-08-15T12:56:04.751" v="901" actId="20577"/>
          <ac:spMkLst>
            <pc:docMk/>
            <pc:sldMk cId="4259467722" sldId="273"/>
            <ac:spMk id="2" creationId="{99A3FC2E-1B7D-4C44-8D7F-963339E776BB}"/>
          </ac:spMkLst>
        </pc:spChg>
        <pc:spChg chg="mod">
          <ac:chgData name="Yang Xu" userId="2ef8d03b0d59ea36" providerId="LiveId" clId="{94DB4F13-A759-4B23-95C9-4F526746F0CB}" dt="2020-08-15T12:56:54.288" v="1044" actId="20577"/>
          <ac:spMkLst>
            <pc:docMk/>
            <pc:sldMk cId="4259467722" sldId="273"/>
            <ac:spMk id="3" creationId="{7F761726-9BC4-4E8D-B8A9-DABD78F61D7D}"/>
          </ac:spMkLst>
        </pc:spChg>
      </pc:sldChg>
      <pc:sldChg chg="del">
        <pc:chgData name="Yang Xu" userId="2ef8d03b0d59ea36" providerId="LiveId" clId="{94DB4F13-A759-4B23-95C9-4F526746F0CB}" dt="2020-08-15T12:46:56.753" v="5" actId="47"/>
        <pc:sldMkLst>
          <pc:docMk/>
          <pc:sldMk cId="114024152" sldId="274"/>
        </pc:sldMkLst>
      </pc:sldChg>
      <pc:sldChg chg="modSp new mod modTransition modAnim">
        <pc:chgData name="Yang Xu" userId="2ef8d03b0d59ea36" providerId="LiveId" clId="{94DB4F13-A759-4B23-95C9-4F526746F0CB}" dt="2020-08-15T13:06:38.734" v="2463"/>
        <pc:sldMkLst>
          <pc:docMk/>
          <pc:sldMk cId="1237648954" sldId="274"/>
        </pc:sldMkLst>
        <pc:spChg chg="mod">
          <ac:chgData name="Yang Xu" userId="2ef8d03b0d59ea36" providerId="LiveId" clId="{94DB4F13-A759-4B23-95C9-4F526746F0CB}" dt="2020-08-15T12:57:29.434" v="1094" actId="20577"/>
          <ac:spMkLst>
            <pc:docMk/>
            <pc:sldMk cId="1237648954" sldId="274"/>
            <ac:spMk id="2" creationId="{50BA9E07-371C-4843-BDC5-DC9BB94D4C9E}"/>
          </ac:spMkLst>
        </pc:spChg>
        <pc:spChg chg="mod">
          <ac:chgData name="Yang Xu" userId="2ef8d03b0d59ea36" providerId="LiveId" clId="{94DB4F13-A759-4B23-95C9-4F526746F0CB}" dt="2020-08-15T12:59:36.669" v="1509" actId="14"/>
          <ac:spMkLst>
            <pc:docMk/>
            <pc:sldMk cId="1237648954" sldId="274"/>
            <ac:spMk id="3" creationId="{A29BAB04-9543-44D2-9C24-A1745265DD40}"/>
          </ac:spMkLst>
        </pc:spChg>
      </pc:sldChg>
      <pc:sldChg chg="modSp new mod modTransition">
        <pc:chgData name="Yang Xu" userId="2ef8d03b0d59ea36" providerId="LiveId" clId="{94DB4F13-A759-4B23-95C9-4F526746F0CB}" dt="2020-08-15T13:06:38.734" v="2463"/>
        <pc:sldMkLst>
          <pc:docMk/>
          <pc:sldMk cId="3526467647" sldId="275"/>
        </pc:sldMkLst>
        <pc:spChg chg="mod">
          <ac:chgData name="Yang Xu" userId="2ef8d03b0d59ea36" providerId="LiveId" clId="{94DB4F13-A759-4B23-95C9-4F526746F0CB}" dt="2020-08-15T13:00:09.141" v="1556" actId="20577"/>
          <ac:spMkLst>
            <pc:docMk/>
            <pc:sldMk cId="3526467647" sldId="275"/>
            <ac:spMk id="2" creationId="{CA89BE1D-F067-4810-A9B2-2F7FCB5CE110}"/>
          </ac:spMkLst>
        </pc:spChg>
        <pc:spChg chg="mod">
          <ac:chgData name="Yang Xu" userId="2ef8d03b0d59ea36" providerId="LiveId" clId="{94DB4F13-A759-4B23-95C9-4F526746F0CB}" dt="2020-08-15T13:00:22.002" v="1568" actId="20577"/>
          <ac:spMkLst>
            <pc:docMk/>
            <pc:sldMk cId="3526467647" sldId="275"/>
            <ac:spMk id="3" creationId="{153C0EED-4E4E-4E40-B086-A3987526D301}"/>
          </ac:spMkLst>
        </pc:spChg>
      </pc:sldChg>
      <pc:sldChg chg="del">
        <pc:chgData name="Yang Xu" userId="2ef8d03b0d59ea36" providerId="LiveId" clId="{94DB4F13-A759-4B23-95C9-4F526746F0CB}" dt="2020-08-15T12:46:56.753" v="5" actId="47"/>
        <pc:sldMkLst>
          <pc:docMk/>
          <pc:sldMk cId="4202523820" sldId="275"/>
        </pc:sldMkLst>
      </pc:sldChg>
      <pc:sldChg chg="modSp new mod modTransition">
        <pc:chgData name="Yang Xu" userId="2ef8d03b0d59ea36" providerId="LiveId" clId="{94DB4F13-A759-4B23-95C9-4F526746F0CB}" dt="2020-08-15T13:06:38.734" v="2463"/>
        <pc:sldMkLst>
          <pc:docMk/>
          <pc:sldMk cId="2913193921" sldId="276"/>
        </pc:sldMkLst>
        <pc:spChg chg="mod">
          <ac:chgData name="Yang Xu" userId="2ef8d03b0d59ea36" providerId="LiveId" clId="{94DB4F13-A759-4B23-95C9-4F526746F0CB}" dt="2020-08-15T13:00:39.870" v="1581" actId="20577"/>
          <ac:spMkLst>
            <pc:docMk/>
            <pc:sldMk cId="2913193921" sldId="276"/>
            <ac:spMk id="2" creationId="{3C557898-70D6-42F5-A298-B217D3EF162C}"/>
          </ac:spMkLst>
        </pc:spChg>
        <pc:spChg chg="mod">
          <ac:chgData name="Yang Xu" userId="2ef8d03b0d59ea36" providerId="LiveId" clId="{94DB4F13-A759-4B23-95C9-4F526746F0CB}" dt="2020-08-15T13:01:05.697" v="1701" actId="20577"/>
          <ac:spMkLst>
            <pc:docMk/>
            <pc:sldMk cId="2913193921" sldId="276"/>
            <ac:spMk id="3" creationId="{4A1A241C-4D3B-40C4-8343-1C6F387F93B5}"/>
          </ac:spMkLst>
        </pc:spChg>
      </pc:sldChg>
      <pc:sldChg chg="del">
        <pc:chgData name="Yang Xu" userId="2ef8d03b0d59ea36" providerId="LiveId" clId="{94DB4F13-A759-4B23-95C9-4F526746F0CB}" dt="2020-08-15T12:46:56.753" v="5" actId="47"/>
        <pc:sldMkLst>
          <pc:docMk/>
          <pc:sldMk cId="2952738492" sldId="276"/>
        </pc:sldMkLst>
      </pc:sldChg>
      <pc:sldChg chg="del">
        <pc:chgData name="Yang Xu" userId="2ef8d03b0d59ea36" providerId="LiveId" clId="{94DB4F13-A759-4B23-95C9-4F526746F0CB}" dt="2020-08-15T12:46:56.753" v="5" actId="47"/>
        <pc:sldMkLst>
          <pc:docMk/>
          <pc:sldMk cId="1504530378" sldId="277"/>
        </pc:sldMkLst>
      </pc:sldChg>
      <pc:sldChg chg="modSp new mod modTransition">
        <pc:chgData name="Yang Xu" userId="2ef8d03b0d59ea36" providerId="LiveId" clId="{94DB4F13-A759-4B23-95C9-4F526746F0CB}" dt="2020-08-15T13:06:38.734" v="2463"/>
        <pc:sldMkLst>
          <pc:docMk/>
          <pc:sldMk cId="4079648677" sldId="277"/>
        </pc:sldMkLst>
        <pc:spChg chg="mod">
          <ac:chgData name="Yang Xu" userId="2ef8d03b0d59ea36" providerId="LiveId" clId="{94DB4F13-A759-4B23-95C9-4F526746F0CB}" dt="2020-08-15T13:01:30.746" v="1747" actId="20577"/>
          <ac:spMkLst>
            <pc:docMk/>
            <pc:sldMk cId="4079648677" sldId="277"/>
            <ac:spMk id="2" creationId="{82ABFC9E-1A5F-416F-9169-20BB963F9017}"/>
          </ac:spMkLst>
        </pc:spChg>
        <pc:spChg chg="mod">
          <ac:chgData name="Yang Xu" userId="2ef8d03b0d59ea36" providerId="LiveId" clId="{94DB4F13-A759-4B23-95C9-4F526746F0CB}" dt="2020-08-15T13:01:36.449" v="1759" actId="20577"/>
          <ac:spMkLst>
            <pc:docMk/>
            <pc:sldMk cId="4079648677" sldId="277"/>
            <ac:spMk id="3" creationId="{EE619E7D-8B6C-4907-80AF-177FA6863CFF}"/>
          </ac:spMkLst>
        </pc:spChg>
      </pc:sldChg>
      <pc:sldChg chg="del">
        <pc:chgData name="Yang Xu" userId="2ef8d03b0d59ea36" providerId="LiveId" clId="{94DB4F13-A759-4B23-95C9-4F526746F0CB}" dt="2020-08-15T12:46:56.753" v="5" actId="47"/>
        <pc:sldMkLst>
          <pc:docMk/>
          <pc:sldMk cId="2131948011" sldId="278"/>
        </pc:sldMkLst>
      </pc:sldChg>
      <pc:sldChg chg="modSp new mod modTransition">
        <pc:chgData name="Yang Xu" userId="2ef8d03b0d59ea36" providerId="LiveId" clId="{94DB4F13-A759-4B23-95C9-4F526746F0CB}" dt="2020-08-15T13:06:38.734" v="2463"/>
        <pc:sldMkLst>
          <pc:docMk/>
          <pc:sldMk cId="3978000879" sldId="278"/>
        </pc:sldMkLst>
        <pc:spChg chg="mod">
          <ac:chgData name="Yang Xu" userId="2ef8d03b0d59ea36" providerId="LiveId" clId="{94DB4F13-A759-4B23-95C9-4F526746F0CB}" dt="2020-08-15T13:01:52.798" v="1792" actId="20577"/>
          <ac:spMkLst>
            <pc:docMk/>
            <pc:sldMk cId="3978000879" sldId="278"/>
            <ac:spMk id="2" creationId="{17497ED0-ED87-4678-A182-0C49C60B1F36}"/>
          </ac:spMkLst>
        </pc:spChg>
        <pc:spChg chg="mod">
          <ac:chgData name="Yang Xu" userId="2ef8d03b0d59ea36" providerId="LiveId" clId="{94DB4F13-A759-4B23-95C9-4F526746F0CB}" dt="2020-08-15T13:02:46.639" v="1907" actId="20577"/>
          <ac:spMkLst>
            <pc:docMk/>
            <pc:sldMk cId="3978000879" sldId="278"/>
            <ac:spMk id="3" creationId="{954E04A8-91AD-4F7B-8F01-1D325C997B32}"/>
          </ac:spMkLst>
        </pc:spChg>
      </pc:sldChg>
      <pc:sldChg chg="modSp new mod modTransition">
        <pc:chgData name="Yang Xu" userId="2ef8d03b0d59ea36" providerId="LiveId" clId="{94DB4F13-A759-4B23-95C9-4F526746F0CB}" dt="2020-08-15T13:06:38.734" v="2463"/>
        <pc:sldMkLst>
          <pc:docMk/>
          <pc:sldMk cId="236944306" sldId="279"/>
        </pc:sldMkLst>
        <pc:spChg chg="mod">
          <ac:chgData name="Yang Xu" userId="2ef8d03b0d59ea36" providerId="LiveId" clId="{94DB4F13-A759-4B23-95C9-4F526746F0CB}" dt="2020-08-15T13:02:57.352" v="1918" actId="20577"/>
          <ac:spMkLst>
            <pc:docMk/>
            <pc:sldMk cId="236944306" sldId="279"/>
            <ac:spMk id="2" creationId="{3E8A45D7-699D-4743-9910-89906E812CCF}"/>
          </ac:spMkLst>
        </pc:spChg>
        <pc:spChg chg="mod">
          <ac:chgData name="Yang Xu" userId="2ef8d03b0d59ea36" providerId="LiveId" clId="{94DB4F13-A759-4B23-95C9-4F526746F0CB}" dt="2020-08-15T13:03:24.496" v="2012" actId="20577"/>
          <ac:spMkLst>
            <pc:docMk/>
            <pc:sldMk cId="236944306" sldId="279"/>
            <ac:spMk id="3" creationId="{F84A1745-A668-4DCC-9675-A5802B9FF0E3}"/>
          </ac:spMkLst>
        </pc:spChg>
      </pc:sldChg>
      <pc:sldChg chg="del">
        <pc:chgData name="Yang Xu" userId="2ef8d03b0d59ea36" providerId="LiveId" clId="{94DB4F13-A759-4B23-95C9-4F526746F0CB}" dt="2020-08-15T12:46:56.753" v="5" actId="47"/>
        <pc:sldMkLst>
          <pc:docMk/>
          <pc:sldMk cId="1703179594" sldId="279"/>
        </pc:sldMkLst>
      </pc:sldChg>
      <pc:sldChg chg="modSp new mod modTransition">
        <pc:chgData name="Yang Xu" userId="2ef8d03b0d59ea36" providerId="LiveId" clId="{94DB4F13-A759-4B23-95C9-4F526746F0CB}" dt="2020-08-15T13:57:51.929" v="2606" actId="20577"/>
        <pc:sldMkLst>
          <pc:docMk/>
          <pc:sldMk cId="1595567664" sldId="280"/>
        </pc:sldMkLst>
        <pc:spChg chg="mod">
          <ac:chgData name="Yang Xu" userId="2ef8d03b0d59ea36" providerId="LiveId" clId="{94DB4F13-A759-4B23-95C9-4F526746F0CB}" dt="2020-08-15T13:03:36.211" v="2021" actId="20577"/>
          <ac:spMkLst>
            <pc:docMk/>
            <pc:sldMk cId="1595567664" sldId="280"/>
            <ac:spMk id="2" creationId="{1412159E-6DEF-47D0-9B07-19D294941256}"/>
          </ac:spMkLst>
        </pc:spChg>
        <pc:spChg chg="mod">
          <ac:chgData name="Yang Xu" userId="2ef8d03b0d59ea36" providerId="LiveId" clId="{94DB4F13-A759-4B23-95C9-4F526746F0CB}" dt="2020-08-15T13:57:51.929" v="2606" actId="20577"/>
          <ac:spMkLst>
            <pc:docMk/>
            <pc:sldMk cId="1595567664" sldId="280"/>
            <ac:spMk id="3" creationId="{91955D87-0588-4DE5-A2C0-797C92953342}"/>
          </ac:spMkLst>
        </pc:spChg>
      </pc:sldChg>
      <pc:sldChg chg="del">
        <pc:chgData name="Yang Xu" userId="2ef8d03b0d59ea36" providerId="LiveId" clId="{94DB4F13-A759-4B23-95C9-4F526746F0CB}" dt="2020-08-15T12:46:56.753" v="5" actId="47"/>
        <pc:sldMkLst>
          <pc:docMk/>
          <pc:sldMk cId="2062781110" sldId="280"/>
        </pc:sldMkLst>
      </pc:sldChg>
      <pc:sldChg chg="modSp add mod">
        <pc:chgData name="Yang Xu" userId="2ef8d03b0d59ea36" providerId="LiveId" clId="{94DB4F13-A759-4B23-95C9-4F526746F0CB}" dt="2020-08-15T13:48:57.438" v="2602" actId="20577"/>
        <pc:sldMkLst>
          <pc:docMk/>
          <pc:sldMk cId="108969634" sldId="281"/>
        </pc:sldMkLst>
        <pc:spChg chg="mod">
          <ac:chgData name="Yang Xu" userId="2ef8d03b0d59ea36" providerId="LiveId" clId="{94DB4F13-A759-4B23-95C9-4F526746F0CB}" dt="2020-08-15T13:48:57.438" v="2602" actId="20577"/>
          <ac:spMkLst>
            <pc:docMk/>
            <pc:sldMk cId="108969634" sldId="281"/>
            <ac:spMk id="3" creationId="{F84A1745-A668-4DCC-9675-A5802B9FF0E3}"/>
          </ac:spMkLst>
        </pc:spChg>
      </pc:sldChg>
    </pc:docChg>
  </pc:docChgLst>
  <pc:docChgLst>
    <pc:chgData name="Yang Xu" userId="2ef8d03b0d59ea36" providerId="LiveId" clId="{C3E71A97-E097-4791-ACB5-164F11D334CD}"/>
    <pc:docChg chg="modSld">
      <pc:chgData name="Yang Xu" userId="2ef8d03b0d59ea36" providerId="LiveId" clId="{C3E71A97-E097-4791-ACB5-164F11D334CD}" dt="2020-08-03T11:47:49.691" v="40"/>
      <pc:docMkLst>
        <pc:docMk/>
      </pc:docMkLst>
      <pc:sldChg chg="modTransition">
        <pc:chgData name="Yang Xu" userId="2ef8d03b0d59ea36" providerId="LiveId" clId="{C3E71A97-E097-4791-ACB5-164F11D334CD}" dt="2020-08-03T11:46:15.962" v="25"/>
        <pc:sldMkLst>
          <pc:docMk/>
          <pc:sldMk cId="1936153105" sldId="258"/>
        </pc:sldMkLst>
      </pc:sldChg>
      <pc:sldChg chg="modTransition">
        <pc:chgData name="Yang Xu" userId="2ef8d03b0d59ea36" providerId="LiveId" clId="{C3E71A97-E097-4791-ACB5-164F11D334CD}" dt="2020-08-03T11:46:15.962" v="25"/>
        <pc:sldMkLst>
          <pc:docMk/>
          <pc:sldMk cId="2756408979" sldId="267"/>
        </pc:sldMkLst>
      </pc:sldChg>
      <pc:sldChg chg="modSp mod modTransition modAnim">
        <pc:chgData name="Yang Xu" userId="2ef8d03b0d59ea36" providerId="LiveId" clId="{C3E71A97-E097-4791-ACB5-164F11D334CD}" dt="2020-08-03T11:46:32.384" v="27"/>
        <pc:sldMkLst>
          <pc:docMk/>
          <pc:sldMk cId="783046806" sldId="268"/>
        </pc:sldMkLst>
        <pc:spChg chg="mod">
          <ac:chgData name="Yang Xu" userId="2ef8d03b0d59ea36" providerId="LiveId" clId="{C3E71A97-E097-4791-ACB5-164F11D334CD}" dt="2020-08-03T11:45:30.850" v="24" actId="20577"/>
          <ac:spMkLst>
            <pc:docMk/>
            <pc:sldMk cId="783046806" sldId="268"/>
            <ac:spMk id="3" creationId="{D51A374E-0341-4654-97A1-5B2DE570558A}"/>
          </ac:spMkLst>
        </pc:spChg>
      </pc:sldChg>
      <pc:sldChg chg="modTransition">
        <pc:chgData name="Yang Xu" userId="2ef8d03b0d59ea36" providerId="LiveId" clId="{C3E71A97-E097-4791-ACB5-164F11D334CD}" dt="2020-08-03T11:46:15.962" v="25"/>
        <pc:sldMkLst>
          <pc:docMk/>
          <pc:sldMk cId="2036528988" sldId="269"/>
        </pc:sldMkLst>
      </pc:sldChg>
      <pc:sldChg chg="modTransition modAnim">
        <pc:chgData name="Yang Xu" userId="2ef8d03b0d59ea36" providerId="LiveId" clId="{C3E71A97-E097-4791-ACB5-164F11D334CD}" dt="2020-08-03T11:46:43.504" v="29"/>
        <pc:sldMkLst>
          <pc:docMk/>
          <pc:sldMk cId="928182014" sldId="270"/>
        </pc:sldMkLst>
      </pc:sldChg>
      <pc:sldChg chg="modTransition modAnim">
        <pc:chgData name="Yang Xu" userId="2ef8d03b0d59ea36" providerId="LiveId" clId="{C3E71A97-E097-4791-ACB5-164F11D334CD}" dt="2020-08-03T11:46:53.990" v="31"/>
        <pc:sldMkLst>
          <pc:docMk/>
          <pc:sldMk cId="2342920956" sldId="271"/>
        </pc:sldMkLst>
      </pc:sldChg>
      <pc:sldChg chg="modTransition">
        <pc:chgData name="Yang Xu" userId="2ef8d03b0d59ea36" providerId="LiveId" clId="{C3E71A97-E097-4791-ACB5-164F11D334CD}" dt="2020-08-03T11:46:15.962" v="25"/>
        <pc:sldMkLst>
          <pc:docMk/>
          <pc:sldMk cId="2685482674" sldId="272"/>
        </pc:sldMkLst>
      </pc:sldChg>
      <pc:sldChg chg="modTransition modAnim">
        <pc:chgData name="Yang Xu" userId="2ef8d03b0d59ea36" providerId="LiveId" clId="{C3E71A97-E097-4791-ACB5-164F11D334CD}" dt="2020-08-03T11:47:28.985" v="36"/>
        <pc:sldMkLst>
          <pc:docMk/>
          <pc:sldMk cId="808381187" sldId="273"/>
        </pc:sldMkLst>
      </pc:sldChg>
      <pc:sldChg chg="modTransition modAnim">
        <pc:chgData name="Yang Xu" userId="2ef8d03b0d59ea36" providerId="LiveId" clId="{C3E71A97-E097-4791-ACB5-164F11D334CD}" dt="2020-08-03T11:47:38.244" v="38"/>
        <pc:sldMkLst>
          <pc:docMk/>
          <pc:sldMk cId="738374853" sldId="274"/>
        </pc:sldMkLst>
      </pc:sldChg>
      <pc:sldChg chg="modTransition">
        <pc:chgData name="Yang Xu" userId="2ef8d03b0d59ea36" providerId="LiveId" clId="{C3E71A97-E097-4791-ACB5-164F11D334CD}" dt="2020-08-03T11:46:15.962" v="25"/>
        <pc:sldMkLst>
          <pc:docMk/>
          <pc:sldMk cId="3931703046" sldId="275"/>
        </pc:sldMkLst>
      </pc:sldChg>
      <pc:sldChg chg="modTransition modAnim">
        <pc:chgData name="Yang Xu" userId="2ef8d03b0d59ea36" providerId="LiveId" clId="{C3E71A97-E097-4791-ACB5-164F11D334CD}" dt="2020-08-03T11:47:49.691" v="40"/>
        <pc:sldMkLst>
          <pc:docMk/>
          <pc:sldMk cId="3430274778" sldId="276"/>
        </pc:sldMkLst>
      </pc:sldChg>
      <pc:sldChg chg="modTransition">
        <pc:chgData name="Yang Xu" userId="2ef8d03b0d59ea36" providerId="LiveId" clId="{C3E71A97-E097-4791-ACB5-164F11D334CD}" dt="2020-08-03T11:46:15.962" v="25"/>
        <pc:sldMkLst>
          <pc:docMk/>
          <pc:sldMk cId="2847847739" sldId="277"/>
        </pc:sldMkLst>
      </pc:sldChg>
    </pc:docChg>
  </pc:docChgLst>
  <pc:docChgLst>
    <pc:chgData name="Yang Xu" userId="2ef8d03b0d59ea36" providerId="LiveId" clId="{D0F7CD73-BD84-4ADF-962F-4D10BE6297D2}"/>
    <pc:docChg chg="undo custSel modSld">
      <pc:chgData name="Yang Xu" userId="2ef8d03b0d59ea36" providerId="LiveId" clId="{D0F7CD73-BD84-4ADF-962F-4D10BE6297D2}" dt="2020-06-03T13:17:47.253" v="162" actId="20577"/>
      <pc:docMkLst>
        <pc:docMk/>
      </pc:docMkLst>
      <pc:sldChg chg="addSp delSp modSp mod">
        <pc:chgData name="Yang Xu" userId="2ef8d03b0d59ea36" providerId="LiveId" clId="{D0F7CD73-BD84-4ADF-962F-4D10BE6297D2}" dt="2020-06-03T12:48:56.864" v="159" actId="1076"/>
        <pc:sldMkLst>
          <pc:docMk/>
          <pc:sldMk cId="477735695" sldId="256"/>
        </pc:sldMkLst>
        <pc:spChg chg="mod">
          <ac:chgData name="Yang Xu" userId="2ef8d03b0d59ea36" providerId="LiveId" clId="{D0F7CD73-BD84-4ADF-962F-4D10BE6297D2}" dt="2020-06-03T12:34:39.992" v="42"/>
          <ac:spMkLst>
            <pc:docMk/>
            <pc:sldMk cId="477735695" sldId="256"/>
            <ac:spMk id="2" creationId="{9F08FE01-D107-429F-B24B-75FDC5879303}"/>
          </ac:spMkLst>
        </pc:spChg>
        <pc:spChg chg="mod">
          <ac:chgData name="Yang Xu" userId="2ef8d03b0d59ea36" providerId="LiveId" clId="{D0F7CD73-BD84-4ADF-962F-4D10BE6297D2}" dt="2020-06-03T12:39:21.913" v="138" actId="14100"/>
          <ac:spMkLst>
            <pc:docMk/>
            <pc:sldMk cId="477735695" sldId="256"/>
            <ac:spMk id="3" creationId="{A33DA443-D464-48F6-83B3-A5D2EB31C0B3}"/>
          </ac:spMkLst>
        </pc:spChg>
        <pc:picChg chg="add mod">
          <ac:chgData name="Yang Xu" userId="2ef8d03b0d59ea36" providerId="LiveId" clId="{D0F7CD73-BD84-4ADF-962F-4D10BE6297D2}" dt="2020-06-03T12:38:48.401" v="133" actId="1076"/>
          <ac:picMkLst>
            <pc:docMk/>
            <pc:sldMk cId="477735695" sldId="256"/>
            <ac:picMk id="5" creationId="{61BB4CC7-25C5-4860-B3EA-259AC34F31ED}"/>
          </ac:picMkLst>
        </pc:picChg>
        <pc:picChg chg="del mod">
          <ac:chgData name="Yang Xu" userId="2ef8d03b0d59ea36" providerId="LiveId" clId="{D0F7CD73-BD84-4ADF-962F-4D10BE6297D2}" dt="2020-06-03T12:47:20.752" v="156" actId="478"/>
          <ac:picMkLst>
            <pc:docMk/>
            <pc:sldMk cId="477735695" sldId="256"/>
            <ac:picMk id="6" creationId="{2937F136-FE04-407F-8689-0FBB8ADA0EE9}"/>
          </ac:picMkLst>
        </pc:picChg>
        <pc:picChg chg="add mod">
          <ac:chgData name="Yang Xu" userId="2ef8d03b0d59ea36" providerId="LiveId" clId="{D0F7CD73-BD84-4ADF-962F-4D10BE6297D2}" dt="2020-06-03T12:48:56.864" v="159" actId="1076"/>
          <ac:picMkLst>
            <pc:docMk/>
            <pc:sldMk cId="477735695" sldId="256"/>
            <ac:picMk id="1026" creationId="{C8EF4CCC-580B-4760-BD88-8B2B8A42C89D}"/>
          </ac:picMkLst>
        </pc:picChg>
      </pc:sldChg>
      <pc:sldChg chg="modSp mod">
        <pc:chgData name="Yang Xu" userId="2ef8d03b0d59ea36" providerId="LiveId" clId="{D0F7CD73-BD84-4ADF-962F-4D10BE6297D2}" dt="2020-06-03T12:34:39.992" v="42"/>
        <pc:sldMkLst>
          <pc:docMk/>
          <pc:sldMk cId="2512956064" sldId="257"/>
        </pc:sldMkLst>
        <pc:spChg chg="mod">
          <ac:chgData name="Yang Xu" userId="2ef8d03b0d59ea36" providerId="LiveId" clId="{D0F7CD73-BD84-4ADF-962F-4D10BE6297D2}" dt="2020-06-03T12:34:39.992" v="42"/>
          <ac:spMkLst>
            <pc:docMk/>
            <pc:sldMk cId="2512956064" sldId="257"/>
            <ac:spMk id="2" creationId="{F82F924D-AEEA-44A2-9A99-0E2D9053CAB0}"/>
          </ac:spMkLst>
        </pc:spChg>
        <pc:spChg chg="mod">
          <ac:chgData name="Yang Xu" userId="2ef8d03b0d59ea36" providerId="LiveId" clId="{D0F7CD73-BD84-4ADF-962F-4D10BE6297D2}" dt="2020-06-03T12:34:39.992" v="42"/>
          <ac:spMkLst>
            <pc:docMk/>
            <pc:sldMk cId="2512956064" sldId="257"/>
            <ac:spMk id="3" creationId="{55714862-13C2-4979-94CB-9F5A812E8E14}"/>
          </ac:spMkLst>
        </pc:spChg>
      </pc:sldChg>
      <pc:sldChg chg="modSp">
        <pc:chgData name="Yang Xu" userId="2ef8d03b0d59ea36" providerId="LiveId" clId="{D0F7CD73-BD84-4ADF-962F-4D10BE6297D2}" dt="2020-06-03T12:34:39.992" v="42"/>
        <pc:sldMkLst>
          <pc:docMk/>
          <pc:sldMk cId="1936153105" sldId="258"/>
        </pc:sldMkLst>
        <pc:spChg chg="mod">
          <ac:chgData name="Yang Xu" userId="2ef8d03b0d59ea36" providerId="LiveId" clId="{D0F7CD73-BD84-4ADF-962F-4D10BE6297D2}" dt="2020-06-03T12:34:39.992" v="42"/>
          <ac:spMkLst>
            <pc:docMk/>
            <pc:sldMk cId="1936153105" sldId="258"/>
            <ac:spMk id="2" creationId="{8FBFDFB1-E3F5-445D-BBAD-3716785BEA40}"/>
          </ac:spMkLst>
        </pc:spChg>
        <pc:spChg chg="mod">
          <ac:chgData name="Yang Xu" userId="2ef8d03b0d59ea36" providerId="LiveId" clId="{D0F7CD73-BD84-4ADF-962F-4D10BE6297D2}" dt="2020-06-03T12:34:39.992" v="42"/>
          <ac:spMkLst>
            <pc:docMk/>
            <pc:sldMk cId="1936153105" sldId="258"/>
            <ac:spMk id="3" creationId="{1BC66ABD-BF13-4976-8D28-3ECFD8F4B05A}"/>
          </ac:spMkLst>
        </pc:spChg>
      </pc:sldChg>
      <pc:sldChg chg="modSp mod">
        <pc:chgData name="Yang Xu" userId="2ef8d03b0d59ea36" providerId="LiveId" clId="{D0F7CD73-BD84-4ADF-962F-4D10BE6297D2}" dt="2020-06-03T12:34:39.992" v="42"/>
        <pc:sldMkLst>
          <pc:docMk/>
          <pc:sldMk cId="1503840005" sldId="259"/>
        </pc:sldMkLst>
        <pc:spChg chg="mod">
          <ac:chgData name="Yang Xu" userId="2ef8d03b0d59ea36" providerId="LiveId" clId="{D0F7CD73-BD84-4ADF-962F-4D10BE6297D2}" dt="2020-06-03T12:34:39.992" v="42"/>
          <ac:spMkLst>
            <pc:docMk/>
            <pc:sldMk cId="1503840005" sldId="259"/>
            <ac:spMk id="2" creationId="{8E5D13C9-40CA-43A1-8A5C-ED709575DF02}"/>
          </ac:spMkLst>
        </pc:spChg>
        <pc:spChg chg="mod">
          <ac:chgData name="Yang Xu" userId="2ef8d03b0d59ea36" providerId="LiveId" clId="{D0F7CD73-BD84-4ADF-962F-4D10BE6297D2}" dt="2020-06-03T12:34:39.992" v="42"/>
          <ac:spMkLst>
            <pc:docMk/>
            <pc:sldMk cId="1503840005" sldId="259"/>
            <ac:spMk id="3" creationId="{55D7D51F-507E-4274-B15E-FE0898F037BC}"/>
          </ac:spMkLst>
        </pc:spChg>
      </pc:sldChg>
      <pc:sldChg chg="modSp">
        <pc:chgData name="Yang Xu" userId="2ef8d03b0d59ea36" providerId="LiveId" clId="{D0F7CD73-BD84-4ADF-962F-4D10BE6297D2}" dt="2020-06-03T12:34:39.992" v="42"/>
        <pc:sldMkLst>
          <pc:docMk/>
          <pc:sldMk cId="3860218374" sldId="260"/>
        </pc:sldMkLst>
        <pc:spChg chg="mod">
          <ac:chgData name="Yang Xu" userId="2ef8d03b0d59ea36" providerId="LiveId" clId="{D0F7CD73-BD84-4ADF-962F-4D10BE6297D2}" dt="2020-06-03T12:34:39.992" v="42"/>
          <ac:spMkLst>
            <pc:docMk/>
            <pc:sldMk cId="3860218374" sldId="260"/>
            <ac:spMk id="2" creationId="{9F099842-078A-4C75-AB8E-683FA7BB6ED2}"/>
          </ac:spMkLst>
        </pc:spChg>
      </pc:sldChg>
      <pc:sldChg chg="modSp mod">
        <pc:chgData name="Yang Xu" userId="2ef8d03b0d59ea36" providerId="LiveId" clId="{D0F7CD73-BD84-4ADF-962F-4D10BE6297D2}" dt="2020-06-03T13:17:47.253" v="162" actId="20577"/>
        <pc:sldMkLst>
          <pc:docMk/>
          <pc:sldMk cId="1477368812" sldId="262"/>
        </pc:sldMkLst>
        <pc:spChg chg="mod">
          <ac:chgData name="Yang Xu" userId="2ef8d03b0d59ea36" providerId="LiveId" clId="{D0F7CD73-BD84-4ADF-962F-4D10BE6297D2}" dt="2020-06-03T12:34:39.992" v="42"/>
          <ac:spMkLst>
            <pc:docMk/>
            <pc:sldMk cId="1477368812" sldId="262"/>
            <ac:spMk id="2" creationId="{43DA6D8F-FEA2-4410-AB66-15C1754A341F}"/>
          </ac:spMkLst>
        </pc:spChg>
        <pc:spChg chg="mod">
          <ac:chgData name="Yang Xu" userId="2ef8d03b0d59ea36" providerId="LiveId" clId="{D0F7CD73-BD84-4ADF-962F-4D10BE6297D2}" dt="2020-06-03T13:17:47.253" v="162" actId="20577"/>
          <ac:spMkLst>
            <pc:docMk/>
            <pc:sldMk cId="1477368812" sldId="262"/>
            <ac:spMk id="3" creationId="{D3DAFE90-71C9-4822-838E-23CC9692CF44}"/>
          </ac:spMkLst>
        </pc:spChg>
      </pc:sldChg>
      <pc:sldChg chg="modSp">
        <pc:chgData name="Yang Xu" userId="2ef8d03b0d59ea36" providerId="LiveId" clId="{D0F7CD73-BD84-4ADF-962F-4D10BE6297D2}" dt="2020-06-03T12:34:39.992" v="42"/>
        <pc:sldMkLst>
          <pc:docMk/>
          <pc:sldMk cId="4135838749" sldId="263"/>
        </pc:sldMkLst>
        <pc:spChg chg="mod">
          <ac:chgData name="Yang Xu" userId="2ef8d03b0d59ea36" providerId="LiveId" clId="{D0F7CD73-BD84-4ADF-962F-4D10BE6297D2}" dt="2020-06-03T12:34:39.992" v="42"/>
          <ac:spMkLst>
            <pc:docMk/>
            <pc:sldMk cId="4135838749" sldId="263"/>
            <ac:spMk id="2" creationId="{3E218AFE-5EF2-42D2-B974-6F68A983B671}"/>
          </ac:spMkLst>
        </pc:spChg>
        <pc:spChg chg="mod">
          <ac:chgData name="Yang Xu" userId="2ef8d03b0d59ea36" providerId="LiveId" clId="{D0F7CD73-BD84-4ADF-962F-4D10BE6297D2}" dt="2020-06-03T12:34:39.992" v="42"/>
          <ac:spMkLst>
            <pc:docMk/>
            <pc:sldMk cId="4135838749" sldId="263"/>
            <ac:spMk id="3" creationId="{2D609566-B550-4F00-9C8C-CFF694DD946F}"/>
          </ac:spMkLst>
        </pc:spChg>
      </pc:sldChg>
      <pc:sldChg chg="modSp mod">
        <pc:chgData name="Yang Xu" userId="2ef8d03b0d59ea36" providerId="LiveId" clId="{D0F7CD73-BD84-4ADF-962F-4D10BE6297D2}" dt="2020-06-03T12:34:39.992" v="42"/>
        <pc:sldMkLst>
          <pc:docMk/>
          <pc:sldMk cId="336468213" sldId="264"/>
        </pc:sldMkLst>
        <pc:spChg chg="mod">
          <ac:chgData name="Yang Xu" userId="2ef8d03b0d59ea36" providerId="LiveId" clId="{D0F7CD73-BD84-4ADF-962F-4D10BE6297D2}" dt="2020-06-03T12:34:39.992" v="42"/>
          <ac:spMkLst>
            <pc:docMk/>
            <pc:sldMk cId="336468213" sldId="264"/>
            <ac:spMk id="2" creationId="{DCB73388-AC47-4B23-A361-0CED689CEEB2}"/>
          </ac:spMkLst>
        </pc:spChg>
        <pc:spChg chg="mod">
          <ac:chgData name="Yang Xu" userId="2ef8d03b0d59ea36" providerId="LiveId" clId="{D0F7CD73-BD84-4ADF-962F-4D10BE6297D2}" dt="2020-06-03T12:34:39.992" v="42"/>
          <ac:spMkLst>
            <pc:docMk/>
            <pc:sldMk cId="336468213" sldId="264"/>
            <ac:spMk id="3" creationId="{61A8BE8B-7241-4259-8938-20CA19B101F2}"/>
          </ac:spMkLst>
        </pc:spChg>
      </pc:sldChg>
      <pc:sldChg chg="modSp">
        <pc:chgData name="Yang Xu" userId="2ef8d03b0d59ea36" providerId="LiveId" clId="{D0F7CD73-BD84-4ADF-962F-4D10BE6297D2}" dt="2020-06-03T12:34:39.992" v="42"/>
        <pc:sldMkLst>
          <pc:docMk/>
          <pc:sldMk cId="3774058869" sldId="265"/>
        </pc:sldMkLst>
        <pc:spChg chg="mod">
          <ac:chgData name="Yang Xu" userId="2ef8d03b0d59ea36" providerId="LiveId" clId="{D0F7CD73-BD84-4ADF-962F-4D10BE6297D2}" dt="2020-06-03T12:34:39.992" v="42"/>
          <ac:spMkLst>
            <pc:docMk/>
            <pc:sldMk cId="3774058869" sldId="265"/>
            <ac:spMk id="2" creationId="{2C98D507-CEC8-4B13-B1D1-E6C348C4EC2E}"/>
          </ac:spMkLst>
        </pc:spChg>
        <pc:spChg chg="mod">
          <ac:chgData name="Yang Xu" userId="2ef8d03b0d59ea36" providerId="LiveId" clId="{D0F7CD73-BD84-4ADF-962F-4D10BE6297D2}" dt="2020-06-03T12:34:39.992" v="42"/>
          <ac:spMkLst>
            <pc:docMk/>
            <pc:sldMk cId="3774058869" sldId="265"/>
            <ac:spMk id="3" creationId="{C29C6520-4E3A-4CA0-9329-E5EF8C0304B4}"/>
          </ac:spMkLst>
        </pc:spChg>
      </pc:sldChg>
      <pc:sldChg chg="modSp">
        <pc:chgData name="Yang Xu" userId="2ef8d03b0d59ea36" providerId="LiveId" clId="{D0F7CD73-BD84-4ADF-962F-4D10BE6297D2}" dt="2020-06-03T12:34:39.992" v="42"/>
        <pc:sldMkLst>
          <pc:docMk/>
          <pc:sldMk cId="2336223732" sldId="266"/>
        </pc:sldMkLst>
        <pc:spChg chg="mod">
          <ac:chgData name="Yang Xu" userId="2ef8d03b0d59ea36" providerId="LiveId" clId="{D0F7CD73-BD84-4ADF-962F-4D10BE6297D2}" dt="2020-06-03T12:34:39.992" v="42"/>
          <ac:spMkLst>
            <pc:docMk/>
            <pc:sldMk cId="2336223732" sldId="266"/>
            <ac:spMk id="2" creationId="{A96E8A46-CCC6-419A-AE9D-03FD659A2913}"/>
          </ac:spMkLst>
        </pc:spChg>
        <pc:spChg chg="mod">
          <ac:chgData name="Yang Xu" userId="2ef8d03b0d59ea36" providerId="LiveId" clId="{D0F7CD73-BD84-4ADF-962F-4D10BE6297D2}" dt="2020-06-03T12:34:39.992" v="42"/>
          <ac:spMkLst>
            <pc:docMk/>
            <pc:sldMk cId="2336223732" sldId="266"/>
            <ac:spMk id="3" creationId="{D00C8487-EB8A-4A31-B446-8A0AA1D3675A}"/>
          </ac:spMkLst>
        </pc:spChg>
      </pc:sldChg>
      <pc:sldChg chg="addSp delSp modSp mod delDesignElem">
        <pc:chgData name="Yang Xu" userId="2ef8d03b0d59ea36" providerId="LiveId" clId="{D0F7CD73-BD84-4ADF-962F-4D10BE6297D2}" dt="2020-06-03T12:45:20.939" v="149" actId="962"/>
        <pc:sldMkLst>
          <pc:docMk/>
          <pc:sldMk cId="2756408979" sldId="267"/>
        </pc:sldMkLst>
        <pc:spChg chg="add del mod">
          <ac:chgData name="Yang Xu" userId="2ef8d03b0d59ea36" providerId="LiveId" clId="{D0F7CD73-BD84-4ADF-962F-4D10BE6297D2}" dt="2020-06-03T12:45:18.830" v="147" actId="931"/>
          <ac:spMkLst>
            <pc:docMk/>
            <pc:sldMk cId="2756408979" sldId="267"/>
            <ac:spMk id="5" creationId="{DDEED36E-C15F-40A2-9E96-EFC933731107}"/>
          </ac:spMkLst>
        </pc:spChg>
        <pc:spChg chg="del">
          <ac:chgData name="Yang Xu" userId="2ef8d03b0d59ea36" providerId="LiveId" clId="{D0F7CD73-BD84-4ADF-962F-4D10BE6297D2}" dt="2020-06-03T12:34:26.681" v="32"/>
          <ac:spMkLst>
            <pc:docMk/>
            <pc:sldMk cId="2756408979" sldId="267"/>
            <ac:spMk id="17" creationId="{D1ECADA1-6568-4D5A-A631-CFD8768936FC}"/>
          </ac:spMkLst>
        </pc:spChg>
        <pc:spChg chg="del">
          <ac:chgData name="Yang Xu" userId="2ef8d03b0d59ea36" providerId="LiveId" clId="{D0F7CD73-BD84-4ADF-962F-4D10BE6297D2}" dt="2020-06-03T12:34:26.681" v="32"/>
          <ac:spMkLst>
            <pc:docMk/>
            <pc:sldMk cId="2756408979" sldId="267"/>
            <ac:spMk id="19" creationId="{681D3C41-CC87-4DF9-A716-CDF0E23D21B0}"/>
          </ac:spMkLst>
        </pc:spChg>
        <pc:spChg chg="del">
          <ac:chgData name="Yang Xu" userId="2ef8d03b0d59ea36" providerId="LiveId" clId="{D0F7CD73-BD84-4ADF-962F-4D10BE6297D2}" dt="2020-06-03T12:34:26.681" v="32"/>
          <ac:spMkLst>
            <pc:docMk/>
            <pc:sldMk cId="2756408979" sldId="267"/>
            <ac:spMk id="21" creationId="{6764E3F6-59F1-44FF-9EF2-8EF0BCA30B60}"/>
          </ac:spMkLst>
        </pc:spChg>
        <pc:spChg chg="del">
          <ac:chgData name="Yang Xu" userId="2ef8d03b0d59ea36" providerId="LiveId" clId="{D0F7CD73-BD84-4ADF-962F-4D10BE6297D2}" dt="2020-06-03T12:34:26.681" v="32"/>
          <ac:spMkLst>
            <pc:docMk/>
            <pc:sldMk cId="2756408979" sldId="267"/>
            <ac:spMk id="25" creationId="{0743C7B8-BD05-4C16-9FC9-6B5C5BA3A043}"/>
          </ac:spMkLst>
        </pc:spChg>
        <pc:spChg chg="del">
          <ac:chgData name="Yang Xu" userId="2ef8d03b0d59ea36" providerId="LiveId" clId="{D0F7CD73-BD84-4ADF-962F-4D10BE6297D2}" dt="2020-06-03T12:34:26.681" v="32"/>
          <ac:spMkLst>
            <pc:docMk/>
            <pc:sldMk cId="2756408979" sldId="267"/>
            <ac:spMk id="27" creationId="{E6B9B529-EAD6-442A-92A1-6A496B93297E}"/>
          </ac:spMkLst>
        </pc:spChg>
        <pc:picChg chg="del mod">
          <ac:chgData name="Yang Xu" userId="2ef8d03b0d59ea36" providerId="LiveId" clId="{D0F7CD73-BD84-4ADF-962F-4D10BE6297D2}" dt="2020-06-03T12:45:14.340" v="146" actId="478"/>
          <ac:picMkLst>
            <pc:docMk/>
            <pc:sldMk cId="2756408979" sldId="267"/>
            <ac:picMk id="6" creationId="{D4AF25E8-B3C4-42AD-923E-6CA96282FF47}"/>
          </ac:picMkLst>
        </pc:picChg>
        <pc:picChg chg="add mod">
          <ac:chgData name="Yang Xu" userId="2ef8d03b0d59ea36" providerId="LiveId" clId="{D0F7CD73-BD84-4ADF-962F-4D10BE6297D2}" dt="2020-06-03T12:45:20.939" v="149" actId="962"/>
          <ac:picMkLst>
            <pc:docMk/>
            <pc:sldMk cId="2756408979" sldId="267"/>
            <ac:picMk id="8" creationId="{2135F4A9-C771-4D42-8476-663DEC528042}"/>
          </ac:picMkLst>
        </pc:picChg>
        <pc:picChg chg="del">
          <ac:chgData name="Yang Xu" userId="2ef8d03b0d59ea36" providerId="LiveId" clId="{D0F7CD73-BD84-4ADF-962F-4D10BE6297D2}" dt="2020-06-03T12:34:26.681" v="32"/>
          <ac:picMkLst>
            <pc:docMk/>
            <pc:sldMk cId="2756408979" sldId="267"/>
            <ac:picMk id="11" creationId="{9B9C2B48-3899-4B1D-B526-C35DFD16BC01}"/>
          </ac:picMkLst>
        </pc:picChg>
        <pc:picChg chg="del">
          <ac:chgData name="Yang Xu" userId="2ef8d03b0d59ea36" providerId="LiveId" clId="{D0F7CD73-BD84-4ADF-962F-4D10BE6297D2}" dt="2020-06-03T12:34:26.681" v="32"/>
          <ac:picMkLst>
            <pc:docMk/>
            <pc:sldMk cId="2756408979" sldId="267"/>
            <ac:picMk id="13" creationId="{7B1BCBEC-C5E7-469F-92CF-05506BB6E22D}"/>
          </ac:picMkLst>
        </pc:picChg>
        <pc:picChg chg="del">
          <ac:chgData name="Yang Xu" userId="2ef8d03b0d59ea36" providerId="LiveId" clId="{D0F7CD73-BD84-4ADF-962F-4D10BE6297D2}" dt="2020-06-03T12:34:26.681" v="32"/>
          <ac:picMkLst>
            <pc:docMk/>
            <pc:sldMk cId="2756408979" sldId="267"/>
            <ac:picMk id="15" creationId="{2A078177-9A72-44C2-BDC1-C1F346162BF8}"/>
          </ac:picMkLst>
        </pc:picChg>
        <pc:picChg chg="del">
          <ac:chgData name="Yang Xu" userId="2ef8d03b0d59ea36" providerId="LiveId" clId="{D0F7CD73-BD84-4ADF-962F-4D10BE6297D2}" dt="2020-06-03T12:34:26.681" v="32"/>
          <ac:picMkLst>
            <pc:docMk/>
            <pc:sldMk cId="2756408979" sldId="267"/>
            <ac:picMk id="23" creationId="{8DF1CE84-BC06-4E42-A5D4-7B92E327FDF7}"/>
          </ac:picMkLst>
        </pc:picChg>
        <pc:picChg chg="del">
          <ac:chgData name="Yang Xu" userId="2ef8d03b0d59ea36" providerId="LiveId" clId="{D0F7CD73-BD84-4ADF-962F-4D10BE6297D2}" dt="2020-06-03T12:34:26.681" v="32"/>
          <ac:picMkLst>
            <pc:docMk/>
            <pc:sldMk cId="2756408979" sldId="267"/>
            <ac:picMk id="29" creationId="{C0419FA5-A1B5-487F-92D4-03983819F9B9}"/>
          </ac:picMkLst>
        </pc:picChg>
      </pc:sldChg>
    </pc:docChg>
  </pc:docChgLst>
  <pc:docChgLst>
    <pc:chgData name="Yang Xu" userId="2ef8d03b0d59ea36" providerId="LiveId" clId="{D15C96EB-239D-4884-886B-09AB93A4802A}"/>
    <pc:docChg chg="custSel addSld modSld">
      <pc:chgData name="Yang Xu" userId="2ef8d03b0d59ea36" providerId="LiveId" clId="{D15C96EB-239D-4884-886B-09AB93A4802A}" dt="2020-07-13T13:23:18.709" v="1665"/>
      <pc:docMkLst>
        <pc:docMk/>
      </pc:docMkLst>
      <pc:sldChg chg="modSp mod">
        <pc:chgData name="Yang Xu" userId="2ef8d03b0d59ea36" providerId="LiveId" clId="{D15C96EB-239D-4884-886B-09AB93A4802A}" dt="2020-07-13T13:21:48.637" v="1651" actId="20577"/>
        <pc:sldMkLst>
          <pc:docMk/>
          <pc:sldMk cId="2756408979" sldId="267"/>
        </pc:sldMkLst>
        <pc:spChg chg="mod">
          <ac:chgData name="Yang Xu" userId="2ef8d03b0d59ea36" providerId="LiveId" clId="{D15C96EB-239D-4884-886B-09AB93A4802A}" dt="2020-07-13T13:21:48.637" v="1651" actId="20577"/>
          <ac:spMkLst>
            <pc:docMk/>
            <pc:sldMk cId="2756408979" sldId="267"/>
            <ac:spMk id="4" creationId="{06D1F809-3268-4B61-BA64-3E85D3EA8D33}"/>
          </ac:spMkLst>
        </pc:spChg>
      </pc:sldChg>
      <pc:sldChg chg="modSp mod modAnim">
        <pc:chgData name="Yang Xu" userId="2ef8d03b0d59ea36" providerId="LiveId" clId="{D15C96EB-239D-4884-886B-09AB93A4802A}" dt="2020-07-13T13:22:00.336" v="1652"/>
        <pc:sldMkLst>
          <pc:docMk/>
          <pc:sldMk cId="778569500" sldId="268"/>
        </pc:sldMkLst>
        <pc:spChg chg="mod">
          <ac:chgData name="Yang Xu" userId="2ef8d03b0d59ea36" providerId="LiveId" clId="{D15C96EB-239D-4884-886B-09AB93A4802A}" dt="2020-07-13T12:57:31.027" v="210" actId="21"/>
          <ac:spMkLst>
            <pc:docMk/>
            <pc:sldMk cId="778569500" sldId="268"/>
            <ac:spMk id="3" creationId="{D623D3FD-3D24-43F7-BE0C-2C0538408D50}"/>
          </ac:spMkLst>
        </pc:spChg>
      </pc:sldChg>
      <pc:sldChg chg="modSp new mod modAnim">
        <pc:chgData name="Yang Xu" userId="2ef8d03b0d59ea36" providerId="LiveId" clId="{D15C96EB-239D-4884-886B-09AB93A4802A}" dt="2020-07-13T13:22:13.012" v="1655"/>
        <pc:sldMkLst>
          <pc:docMk/>
          <pc:sldMk cId="1873718467" sldId="269"/>
        </pc:sldMkLst>
        <pc:spChg chg="mod">
          <ac:chgData name="Yang Xu" userId="2ef8d03b0d59ea36" providerId="LiveId" clId="{D15C96EB-239D-4884-886B-09AB93A4802A}" dt="2020-07-13T12:57:50.822" v="256" actId="20577"/>
          <ac:spMkLst>
            <pc:docMk/>
            <pc:sldMk cId="1873718467" sldId="269"/>
            <ac:spMk id="2" creationId="{0B5E5D29-F051-4FAE-AB9E-23FD1943B3F1}"/>
          </ac:spMkLst>
        </pc:spChg>
        <pc:spChg chg="mod">
          <ac:chgData name="Yang Xu" userId="2ef8d03b0d59ea36" providerId="LiveId" clId="{D15C96EB-239D-4884-886B-09AB93A4802A}" dt="2020-07-13T12:58:04.364" v="275" actId="20577"/>
          <ac:spMkLst>
            <pc:docMk/>
            <pc:sldMk cId="1873718467" sldId="269"/>
            <ac:spMk id="3" creationId="{089A8B70-D6C9-418A-A377-E3EE07FAF7F7}"/>
          </ac:spMkLst>
        </pc:spChg>
      </pc:sldChg>
      <pc:sldChg chg="modSp new mod modAnim">
        <pc:chgData name="Yang Xu" userId="2ef8d03b0d59ea36" providerId="LiveId" clId="{D15C96EB-239D-4884-886B-09AB93A4802A}" dt="2020-07-13T13:22:25.395" v="1657"/>
        <pc:sldMkLst>
          <pc:docMk/>
          <pc:sldMk cId="2571275403" sldId="270"/>
        </pc:sldMkLst>
        <pc:spChg chg="mod">
          <ac:chgData name="Yang Xu" userId="2ef8d03b0d59ea36" providerId="LiveId" clId="{D15C96EB-239D-4884-886B-09AB93A4802A}" dt="2020-07-13T12:58:14.201" v="291" actId="20577"/>
          <ac:spMkLst>
            <pc:docMk/>
            <pc:sldMk cId="2571275403" sldId="270"/>
            <ac:spMk id="2" creationId="{0B749286-5273-4026-8890-70578AEEE5FA}"/>
          </ac:spMkLst>
        </pc:spChg>
        <pc:spChg chg="mod">
          <ac:chgData name="Yang Xu" userId="2ef8d03b0d59ea36" providerId="LiveId" clId="{D15C96EB-239D-4884-886B-09AB93A4802A}" dt="2020-07-13T13:06:55.370" v="971" actId="20577"/>
          <ac:spMkLst>
            <pc:docMk/>
            <pc:sldMk cId="2571275403" sldId="270"/>
            <ac:spMk id="3" creationId="{478C45B1-2E3C-426E-A780-4B7CE24DB521}"/>
          </ac:spMkLst>
        </pc:spChg>
      </pc:sldChg>
      <pc:sldChg chg="modSp new mod modAnim">
        <pc:chgData name="Yang Xu" userId="2ef8d03b0d59ea36" providerId="LiveId" clId="{D15C96EB-239D-4884-886B-09AB93A4802A}" dt="2020-07-13T13:22:33.985" v="1659"/>
        <pc:sldMkLst>
          <pc:docMk/>
          <pc:sldMk cId="2394990436" sldId="271"/>
        </pc:sldMkLst>
        <pc:spChg chg="mod">
          <ac:chgData name="Yang Xu" userId="2ef8d03b0d59ea36" providerId="LiveId" clId="{D15C96EB-239D-4884-886B-09AB93A4802A}" dt="2020-07-13T13:03:50.621" v="744" actId="20577"/>
          <ac:spMkLst>
            <pc:docMk/>
            <pc:sldMk cId="2394990436" sldId="271"/>
            <ac:spMk id="2" creationId="{B2670627-BF28-4DEE-8CE7-D8AE9A2BF78D}"/>
          </ac:spMkLst>
        </pc:spChg>
        <pc:spChg chg="mod">
          <ac:chgData name="Yang Xu" userId="2ef8d03b0d59ea36" providerId="LiveId" clId="{D15C96EB-239D-4884-886B-09AB93A4802A}" dt="2020-07-13T13:07:09.516" v="997" actId="20577"/>
          <ac:spMkLst>
            <pc:docMk/>
            <pc:sldMk cId="2394990436" sldId="271"/>
            <ac:spMk id="3" creationId="{0CC62D0B-AF54-4709-97F8-03B6CF1C6B0B}"/>
          </ac:spMkLst>
        </pc:spChg>
      </pc:sldChg>
      <pc:sldChg chg="modSp new mod modAnim">
        <pc:chgData name="Yang Xu" userId="2ef8d03b0d59ea36" providerId="LiveId" clId="{D15C96EB-239D-4884-886B-09AB93A4802A}" dt="2020-07-13T13:23:00.568" v="1663"/>
        <pc:sldMkLst>
          <pc:docMk/>
          <pc:sldMk cId="275189853" sldId="272"/>
        </pc:sldMkLst>
        <pc:spChg chg="mod">
          <ac:chgData name="Yang Xu" userId="2ef8d03b0d59ea36" providerId="LiveId" clId="{D15C96EB-239D-4884-886B-09AB93A4802A}" dt="2020-07-13T13:08:43.339" v="1030" actId="20577"/>
          <ac:spMkLst>
            <pc:docMk/>
            <pc:sldMk cId="275189853" sldId="272"/>
            <ac:spMk id="2" creationId="{5A21D399-F0F6-45FF-8BC5-553B0B4EBCC6}"/>
          </ac:spMkLst>
        </pc:spChg>
        <pc:spChg chg="mod">
          <ac:chgData name="Yang Xu" userId="2ef8d03b0d59ea36" providerId="LiveId" clId="{D15C96EB-239D-4884-886B-09AB93A4802A}" dt="2020-07-13T13:11:57.792" v="1296" actId="20577"/>
          <ac:spMkLst>
            <pc:docMk/>
            <pc:sldMk cId="275189853" sldId="272"/>
            <ac:spMk id="3" creationId="{AC1E89C1-9158-4CA3-BEC8-037CDCD6AB93}"/>
          </ac:spMkLst>
        </pc:spChg>
      </pc:sldChg>
      <pc:sldChg chg="modSp new mod">
        <pc:chgData name="Yang Xu" userId="2ef8d03b0d59ea36" providerId="LiveId" clId="{D15C96EB-239D-4884-886B-09AB93A4802A}" dt="2020-07-13T13:12:16.321" v="1313" actId="20577"/>
        <pc:sldMkLst>
          <pc:docMk/>
          <pc:sldMk cId="626628250" sldId="273"/>
        </pc:sldMkLst>
        <pc:spChg chg="mod">
          <ac:chgData name="Yang Xu" userId="2ef8d03b0d59ea36" providerId="LiveId" clId="{D15C96EB-239D-4884-886B-09AB93A4802A}" dt="2020-07-13T13:11:37.481" v="1282" actId="20577"/>
          <ac:spMkLst>
            <pc:docMk/>
            <pc:sldMk cId="626628250" sldId="273"/>
            <ac:spMk id="2" creationId="{E8FDFD5F-8FBF-4572-8A6D-0F817DC45268}"/>
          </ac:spMkLst>
        </pc:spChg>
        <pc:spChg chg="mod">
          <ac:chgData name="Yang Xu" userId="2ef8d03b0d59ea36" providerId="LiveId" clId="{D15C96EB-239D-4884-886B-09AB93A4802A}" dt="2020-07-13T13:12:16.321" v="1313" actId="20577"/>
          <ac:spMkLst>
            <pc:docMk/>
            <pc:sldMk cId="626628250" sldId="273"/>
            <ac:spMk id="3" creationId="{0B6C43A6-F536-44FB-BDF5-66F09639AE8B}"/>
          </ac:spMkLst>
        </pc:spChg>
      </pc:sldChg>
      <pc:sldChg chg="modSp new mod">
        <pc:chgData name="Yang Xu" userId="2ef8d03b0d59ea36" providerId="LiveId" clId="{D15C96EB-239D-4884-886B-09AB93A4802A}" dt="2020-07-13T13:15:01.821" v="1341" actId="20577"/>
        <pc:sldMkLst>
          <pc:docMk/>
          <pc:sldMk cId="2156904290" sldId="274"/>
        </pc:sldMkLst>
        <pc:spChg chg="mod">
          <ac:chgData name="Yang Xu" userId="2ef8d03b0d59ea36" providerId="LiveId" clId="{D15C96EB-239D-4884-886B-09AB93A4802A}" dt="2020-07-13T13:14:57.938" v="1330" actId="20577"/>
          <ac:spMkLst>
            <pc:docMk/>
            <pc:sldMk cId="2156904290" sldId="274"/>
            <ac:spMk id="2" creationId="{0C65213F-BB22-4596-B60F-45FAC2BDD7B6}"/>
          </ac:spMkLst>
        </pc:spChg>
        <pc:spChg chg="mod">
          <ac:chgData name="Yang Xu" userId="2ef8d03b0d59ea36" providerId="LiveId" clId="{D15C96EB-239D-4884-886B-09AB93A4802A}" dt="2020-07-13T13:15:01.821" v="1341" actId="20577"/>
          <ac:spMkLst>
            <pc:docMk/>
            <pc:sldMk cId="2156904290" sldId="274"/>
            <ac:spMk id="3" creationId="{6B506A53-82A3-483A-8158-C4F1FF1F80CC}"/>
          </ac:spMkLst>
        </pc:spChg>
      </pc:sldChg>
      <pc:sldChg chg="modSp new mod">
        <pc:chgData name="Yang Xu" userId="2ef8d03b0d59ea36" providerId="LiveId" clId="{D15C96EB-239D-4884-886B-09AB93A4802A}" dt="2020-07-13T13:16:19.682" v="1442" actId="20577"/>
        <pc:sldMkLst>
          <pc:docMk/>
          <pc:sldMk cId="326552856" sldId="275"/>
        </pc:sldMkLst>
        <pc:spChg chg="mod">
          <ac:chgData name="Yang Xu" userId="2ef8d03b0d59ea36" providerId="LiveId" clId="{D15C96EB-239D-4884-886B-09AB93A4802A}" dt="2020-07-13T13:15:35.541" v="1358" actId="20577"/>
          <ac:spMkLst>
            <pc:docMk/>
            <pc:sldMk cId="326552856" sldId="275"/>
            <ac:spMk id="2" creationId="{81516DD8-0A42-440A-9EC6-07AC18B3773B}"/>
          </ac:spMkLst>
        </pc:spChg>
        <pc:spChg chg="mod">
          <ac:chgData name="Yang Xu" userId="2ef8d03b0d59ea36" providerId="LiveId" clId="{D15C96EB-239D-4884-886B-09AB93A4802A}" dt="2020-07-13T13:16:19.682" v="1442" actId="20577"/>
          <ac:spMkLst>
            <pc:docMk/>
            <pc:sldMk cId="326552856" sldId="275"/>
            <ac:spMk id="3" creationId="{DDF9339F-EAC7-44C0-8F32-BD35E02ED9DC}"/>
          </ac:spMkLst>
        </pc:spChg>
      </pc:sldChg>
      <pc:sldChg chg="modSp new mod modAnim">
        <pc:chgData name="Yang Xu" userId="2ef8d03b0d59ea36" providerId="LiveId" clId="{D15C96EB-239D-4884-886B-09AB93A4802A}" dt="2020-07-13T13:23:18.709" v="1665"/>
        <pc:sldMkLst>
          <pc:docMk/>
          <pc:sldMk cId="3970283172" sldId="276"/>
        </pc:sldMkLst>
        <pc:spChg chg="mod">
          <ac:chgData name="Yang Xu" userId="2ef8d03b0d59ea36" providerId="LiveId" clId="{D15C96EB-239D-4884-886B-09AB93A4802A}" dt="2020-07-13T13:16:42.438" v="1450" actId="20577"/>
          <ac:spMkLst>
            <pc:docMk/>
            <pc:sldMk cId="3970283172" sldId="276"/>
            <ac:spMk id="2" creationId="{17E162E2-E044-46C4-B8FB-E987024B30D6}"/>
          </ac:spMkLst>
        </pc:spChg>
        <pc:spChg chg="mod">
          <ac:chgData name="Yang Xu" userId="2ef8d03b0d59ea36" providerId="LiveId" clId="{D15C96EB-239D-4884-886B-09AB93A4802A}" dt="2020-07-13T13:18:46.869" v="1627" actId="20577"/>
          <ac:spMkLst>
            <pc:docMk/>
            <pc:sldMk cId="3970283172" sldId="276"/>
            <ac:spMk id="3" creationId="{5DA6D12C-7F79-419E-B525-1926717DDECF}"/>
          </ac:spMkLst>
        </pc:spChg>
      </pc:sldChg>
    </pc:docChg>
  </pc:docChgLst>
  <pc:docChgLst>
    <pc:chgData name="Yang Xu" userId="2ef8d03b0d59ea36" providerId="LiveId" clId="{53F2D07C-3730-4EAB-9A45-C98869C9876B}"/>
    <pc:docChg chg="custSel mod addSld delSld modSld">
      <pc:chgData name="Yang Xu" userId="2ef8d03b0d59ea36" providerId="LiveId" clId="{53F2D07C-3730-4EAB-9A45-C98869C9876B}" dt="2020-08-15T12:07:56.087" v="2328" actId="20577"/>
      <pc:docMkLst>
        <pc:docMk/>
      </pc:docMkLst>
      <pc:sldChg chg="modTransition">
        <pc:chgData name="Yang Xu" userId="2ef8d03b0d59ea36" providerId="LiveId" clId="{53F2D07C-3730-4EAB-9A45-C98869C9876B}" dt="2020-08-15T11:33:13.955" v="1984"/>
        <pc:sldMkLst>
          <pc:docMk/>
          <pc:sldMk cId="477735695" sldId="256"/>
        </pc:sldMkLst>
      </pc:sldChg>
      <pc:sldChg chg="modSp mod modTransition">
        <pc:chgData name="Yang Xu" userId="2ef8d03b0d59ea36" providerId="LiveId" clId="{53F2D07C-3730-4EAB-9A45-C98869C9876B}" dt="2020-08-15T11:33:13.955" v="1984"/>
        <pc:sldMkLst>
          <pc:docMk/>
          <pc:sldMk cId="1936153105" sldId="258"/>
        </pc:sldMkLst>
        <pc:spChg chg="mod">
          <ac:chgData name="Yang Xu" userId="2ef8d03b0d59ea36" providerId="LiveId" clId="{53F2D07C-3730-4EAB-9A45-C98869C9876B}" dt="2020-08-15T10:57:31.827" v="16" actId="20577"/>
          <ac:spMkLst>
            <pc:docMk/>
            <pc:sldMk cId="1936153105" sldId="258"/>
            <ac:spMk id="2" creationId="{8FBFDFB1-E3F5-445D-BBAD-3716785BEA40}"/>
          </ac:spMkLst>
        </pc:spChg>
      </pc:sldChg>
      <pc:sldChg chg="modTransition">
        <pc:chgData name="Yang Xu" userId="2ef8d03b0d59ea36" providerId="LiveId" clId="{53F2D07C-3730-4EAB-9A45-C98869C9876B}" dt="2020-08-15T11:33:13.955" v="1984"/>
        <pc:sldMkLst>
          <pc:docMk/>
          <pc:sldMk cId="2756408979" sldId="267"/>
        </pc:sldMkLst>
      </pc:sldChg>
      <pc:sldChg chg="modSp new mod modTransition modAnim">
        <pc:chgData name="Yang Xu" userId="2ef8d03b0d59ea36" providerId="LiveId" clId="{53F2D07C-3730-4EAB-9A45-C98869C9876B}" dt="2020-08-15T11:33:22.212" v="1986"/>
        <pc:sldMkLst>
          <pc:docMk/>
          <pc:sldMk cId="1129962162" sldId="268"/>
        </pc:sldMkLst>
        <pc:spChg chg="mod">
          <ac:chgData name="Yang Xu" userId="2ef8d03b0d59ea36" providerId="LiveId" clId="{53F2D07C-3730-4EAB-9A45-C98869C9876B}" dt="2020-08-15T11:06:32.622" v="36" actId="20577"/>
          <ac:spMkLst>
            <pc:docMk/>
            <pc:sldMk cId="1129962162" sldId="268"/>
            <ac:spMk id="2" creationId="{1EED306E-DACB-43CA-B886-7C0203BE6F2A}"/>
          </ac:spMkLst>
        </pc:spChg>
        <pc:spChg chg="mod">
          <ac:chgData name="Yang Xu" userId="2ef8d03b0d59ea36" providerId="LiveId" clId="{53F2D07C-3730-4EAB-9A45-C98869C9876B}" dt="2020-08-15T11:08:12.681" v="144" actId="20577"/>
          <ac:spMkLst>
            <pc:docMk/>
            <pc:sldMk cId="1129962162" sldId="268"/>
            <ac:spMk id="3" creationId="{FC0D207E-ADCF-48A7-B743-F92C7A6A3731}"/>
          </ac:spMkLst>
        </pc:spChg>
      </pc:sldChg>
      <pc:sldChg chg="del">
        <pc:chgData name="Yang Xu" userId="2ef8d03b0d59ea36" providerId="LiveId" clId="{53F2D07C-3730-4EAB-9A45-C98869C9876B}" dt="2020-08-15T10:57:36.774" v="17" actId="47"/>
        <pc:sldMkLst>
          <pc:docMk/>
          <pc:sldMk cId="3109780629" sldId="268"/>
        </pc:sldMkLst>
      </pc:sldChg>
      <pc:sldChg chg="modSp new mod modTransition">
        <pc:chgData name="Yang Xu" userId="2ef8d03b0d59ea36" providerId="LiveId" clId="{53F2D07C-3730-4EAB-9A45-C98869C9876B}" dt="2020-08-15T11:33:13.955" v="1984"/>
        <pc:sldMkLst>
          <pc:docMk/>
          <pc:sldMk cId="1997456989" sldId="269"/>
        </pc:sldMkLst>
        <pc:spChg chg="mod">
          <ac:chgData name="Yang Xu" userId="2ef8d03b0d59ea36" providerId="LiveId" clId="{53F2D07C-3730-4EAB-9A45-C98869C9876B}" dt="2020-08-15T11:08:22.792" v="155" actId="20577"/>
          <ac:spMkLst>
            <pc:docMk/>
            <pc:sldMk cId="1997456989" sldId="269"/>
            <ac:spMk id="2" creationId="{39D1A36C-28DE-44C7-81A0-DCCA29397ACF}"/>
          </ac:spMkLst>
        </pc:spChg>
        <pc:spChg chg="mod">
          <ac:chgData name="Yang Xu" userId="2ef8d03b0d59ea36" providerId="LiveId" clId="{53F2D07C-3730-4EAB-9A45-C98869C9876B}" dt="2020-08-15T11:16:28.099" v="294" actId="20577"/>
          <ac:spMkLst>
            <pc:docMk/>
            <pc:sldMk cId="1997456989" sldId="269"/>
            <ac:spMk id="3" creationId="{885B7C12-314E-41D2-8BF9-F2E21FAB2ACE}"/>
          </ac:spMkLst>
        </pc:spChg>
      </pc:sldChg>
      <pc:sldChg chg="del">
        <pc:chgData name="Yang Xu" userId="2ef8d03b0d59ea36" providerId="LiveId" clId="{53F2D07C-3730-4EAB-9A45-C98869C9876B}" dt="2020-08-15T10:57:36.774" v="17" actId="47"/>
        <pc:sldMkLst>
          <pc:docMk/>
          <pc:sldMk cId="3092717662" sldId="269"/>
        </pc:sldMkLst>
      </pc:sldChg>
      <pc:sldChg chg="del">
        <pc:chgData name="Yang Xu" userId="2ef8d03b0d59ea36" providerId="LiveId" clId="{53F2D07C-3730-4EAB-9A45-C98869C9876B}" dt="2020-08-15T10:57:36.774" v="17" actId="47"/>
        <pc:sldMkLst>
          <pc:docMk/>
          <pc:sldMk cId="1334820391" sldId="270"/>
        </pc:sldMkLst>
      </pc:sldChg>
      <pc:sldChg chg="modSp new mod modTransition modAnim">
        <pc:chgData name="Yang Xu" userId="2ef8d03b0d59ea36" providerId="LiveId" clId="{53F2D07C-3730-4EAB-9A45-C98869C9876B}" dt="2020-08-15T11:33:27.798" v="1990"/>
        <pc:sldMkLst>
          <pc:docMk/>
          <pc:sldMk cId="2388077768" sldId="270"/>
        </pc:sldMkLst>
        <pc:spChg chg="mod">
          <ac:chgData name="Yang Xu" userId="2ef8d03b0d59ea36" providerId="LiveId" clId="{53F2D07C-3730-4EAB-9A45-C98869C9876B}" dt="2020-08-15T11:17:11.005" v="343" actId="20577"/>
          <ac:spMkLst>
            <pc:docMk/>
            <pc:sldMk cId="2388077768" sldId="270"/>
            <ac:spMk id="2" creationId="{4E8B6D5C-72B9-4F0C-93B2-FB59B8D0AB5B}"/>
          </ac:spMkLst>
        </pc:spChg>
        <pc:spChg chg="mod">
          <ac:chgData name="Yang Xu" userId="2ef8d03b0d59ea36" providerId="LiveId" clId="{53F2D07C-3730-4EAB-9A45-C98869C9876B}" dt="2020-08-15T11:18:21.292" v="583" actId="20577"/>
          <ac:spMkLst>
            <pc:docMk/>
            <pc:sldMk cId="2388077768" sldId="270"/>
            <ac:spMk id="3" creationId="{9311BCEB-A100-40B1-A75A-A7F44AE1CCD6}"/>
          </ac:spMkLst>
        </pc:spChg>
      </pc:sldChg>
      <pc:sldChg chg="modSp new mod modTransition">
        <pc:chgData name="Yang Xu" userId="2ef8d03b0d59ea36" providerId="LiveId" clId="{53F2D07C-3730-4EAB-9A45-C98869C9876B}" dt="2020-08-15T11:33:13.955" v="1984"/>
        <pc:sldMkLst>
          <pc:docMk/>
          <pc:sldMk cId="663848832" sldId="271"/>
        </pc:sldMkLst>
        <pc:spChg chg="mod">
          <ac:chgData name="Yang Xu" userId="2ef8d03b0d59ea36" providerId="LiveId" clId="{53F2D07C-3730-4EAB-9A45-C98869C9876B}" dt="2020-08-15T11:18:47.702" v="594" actId="20577"/>
          <ac:spMkLst>
            <pc:docMk/>
            <pc:sldMk cId="663848832" sldId="271"/>
            <ac:spMk id="2" creationId="{7456878B-B3F5-4187-AF6D-7DF8FCE09AFF}"/>
          </ac:spMkLst>
        </pc:spChg>
        <pc:spChg chg="mod">
          <ac:chgData name="Yang Xu" userId="2ef8d03b0d59ea36" providerId="LiveId" clId="{53F2D07C-3730-4EAB-9A45-C98869C9876B}" dt="2020-08-15T11:19:11.464" v="673" actId="20577"/>
          <ac:spMkLst>
            <pc:docMk/>
            <pc:sldMk cId="663848832" sldId="271"/>
            <ac:spMk id="3" creationId="{99E31D5C-710F-4F10-AF32-ECD1B1476B5A}"/>
          </ac:spMkLst>
        </pc:spChg>
      </pc:sldChg>
      <pc:sldChg chg="del">
        <pc:chgData name="Yang Xu" userId="2ef8d03b0d59ea36" providerId="LiveId" clId="{53F2D07C-3730-4EAB-9A45-C98869C9876B}" dt="2020-08-15T10:57:36.774" v="17" actId="47"/>
        <pc:sldMkLst>
          <pc:docMk/>
          <pc:sldMk cId="1885318732" sldId="271"/>
        </pc:sldMkLst>
      </pc:sldChg>
      <pc:sldChg chg="addSp modSp new mod modTransition setBg">
        <pc:chgData name="Yang Xu" userId="2ef8d03b0d59ea36" providerId="LiveId" clId="{53F2D07C-3730-4EAB-9A45-C98869C9876B}" dt="2020-08-15T11:33:13.955" v="1984"/>
        <pc:sldMkLst>
          <pc:docMk/>
          <pc:sldMk cId="1015109489" sldId="272"/>
        </pc:sldMkLst>
        <pc:spChg chg="mod">
          <ac:chgData name="Yang Xu" userId="2ef8d03b0d59ea36" providerId="LiveId" clId="{53F2D07C-3730-4EAB-9A45-C98869C9876B}" dt="2020-08-15T11:25:11.090" v="728" actId="26606"/>
          <ac:spMkLst>
            <pc:docMk/>
            <pc:sldMk cId="1015109489" sldId="272"/>
            <ac:spMk id="2" creationId="{32FEAD69-A934-4E6D-AD6F-C3077DB182C4}"/>
          </ac:spMkLst>
        </pc:spChg>
        <pc:spChg chg="mod">
          <ac:chgData name="Yang Xu" userId="2ef8d03b0d59ea36" providerId="LiveId" clId="{53F2D07C-3730-4EAB-9A45-C98869C9876B}" dt="2020-08-15T11:25:15.008" v="732" actId="403"/>
          <ac:spMkLst>
            <pc:docMk/>
            <pc:sldMk cId="1015109489" sldId="272"/>
            <ac:spMk id="3" creationId="{349FB655-A66C-4858-A085-F6ADBF943B5D}"/>
          </ac:spMkLst>
        </pc:spChg>
        <pc:spChg chg="add">
          <ac:chgData name="Yang Xu" userId="2ef8d03b0d59ea36" providerId="LiveId" clId="{53F2D07C-3730-4EAB-9A45-C98869C9876B}" dt="2020-08-15T11:25:11.090" v="728" actId="26606"/>
          <ac:spMkLst>
            <pc:docMk/>
            <pc:sldMk cId="1015109489" sldId="272"/>
            <ac:spMk id="9" creationId="{8DCA3673-CDE4-40C5-9FA8-F89874CFBA73}"/>
          </ac:spMkLst>
        </pc:spChg>
        <pc:spChg chg="add">
          <ac:chgData name="Yang Xu" userId="2ef8d03b0d59ea36" providerId="LiveId" clId="{53F2D07C-3730-4EAB-9A45-C98869C9876B}" dt="2020-08-15T11:25:11.090" v="728" actId="26606"/>
          <ac:spMkLst>
            <pc:docMk/>
            <pc:sldMk cId="1015109489" sldId="272"/>
            <ac:spMk id="13" creationId="{0FFFD040-32A9-4D2B-86CA-599D030A4161}"/>
          </ac:spMkLst>
        </pc:spChg>
        <pc:spChg chg="add">
          <ac:chgData name="Yang Xu" userId="2ef8d03b0d59ea36" providerId="LiveId" clId="{53F2D07C-3730-4EAB-9A45-C98869C9876B}" dt="2020-08-15T11:25:11.090" v="728" actId="26606"/>
          <ac:spMkLst>
            <pc:docMk/>
            <pc:sldMk cId="1015109489" sldId="272"/>
            <ac:spMk id="15" creationId="{863205CA-B7FF-4C25-A4C8-3BBBCE19D950}"/>
          </ac:spMkLst>
        </pc:spChg>
        <pc:picChg chg="add mod">
          <ac:chgData name="Yang Xu" userId="2ef8d03b0d59ea36" providerId="LiveId" clId="{53F2D07C-3730-4EAB-9A45-C98869C9876B}" dt="2020-08-15T11:25:11.090" v="728" actId="26606"/>
          <ac:picMkLst>
            <pc:docMk/>
            <pc:sldMk cId="1015109489" sldId="272"/>
            <ac:picMk id="4" creationId="{1C83D37D-0693-4AAA-B0CA-3C6569650ECA}"/>
          </ac:picMkLst>
        </pc:picChg>
        <pc:picChg chg="add">
          <ac:chgData name="Yang Xu" userId="2ef8d03b0d59ea36" providerId="LiveId" clId="{53F2D07C-3730-4EAB-9A45-C98869C9876B}" dt="2020-08-15T11:25:11.090" v="728" actId="26606"/>
          <ac:picMkLst>
            <pc:docMk/>
            <pc:sldMk cId="1015109489" sldId="272"/>
            <ac:picMk id="11" creationId="{95756E8F-499C-4533-BBE8-309C3E8D985C}"/>
          </ac:picMkLst>
        </pc:picChg>
        <pc:picChg chg="add">
          <ac:chgData name="Yang Xu" userId="2ef8d03b0d59ea36" providerId="LiveId" clId="{53F2D07C-3730-4EAB-9A45-C98869C9876B}" dt="2020-08-15T11:25:11.090" v="728" actId="26606"/>
          <ac:picMkLst>
            <pc:docMk/>
            <pc:sldMk cId="1015109489" sldId="272"/>
            <ac:picMk id="17" creationId="{306E3F32-3C1A-4B6E-AF26-8A15A788560F}"/>
          </ac:picMkLst>
        </pc:picChg>
      </pc:sldChg>
      <pc:sldChg chg="del">
        <pc:chgData name="Yang Xu" userId="2ef8d03b0d59ea36" providerId="LiveId" clId="{53F2D07C-3730-4EAB-9A45-C98869C9876B}" dt="2020-08-15T10:57:36.774" v="17" actId="47"/>
        <pc:sldMkLst>
          <pc:docMk/>
          <pc:sldMk cId="4164958261" sldId="272"/>
        </pc:sldMkLst>
      </pc:sldChg>
      <pc:sldChg chg="del">
        <pc:chgData name="Yang Xu" userId="2ef8d03b0d59ea36" providerId="LiveId" clId="{53F2D07C-3730-4EAB-9A45-C98869C9876B}" dt="2020-08-15T10:57:36.774" v="17" actId="47"/>
        <pc:sldMkLst>
          <pc:docMk/>
          <pc:sldMk cId="1915882462" sldId="273"/>
        </pc:sldMkLst>
      </pc:sldChg>
      <pc:sldChg chg="modSp new mod modTransition">
        <pc:chgData name="Yang Xu" userId="2ef8d03b0d59ea36" providerId="LiveId" clId="{53F2D07C-3730-4EAB-9A45-C98869C9876B}" dt="2020-08-15T12:07:56.087" v="2328" actId="20577"/>
        <pc:sldMkLst>
          <pc:docMk/>
          <pc:sldMk cId="3262288708" sldId="273"/>
        </pc:sldMkLst>
        <pc:spChg chg="mod">
          <ac:chgData name="Yang Xu" userId="2ef8d03b0d59ea36" providerId="LiveId" clId="{53F2D07C-3730-4EAB-9A45-C98869C9876B}" dt="2020-08-15T11:25:34.712" v="745" actId="20577"/>
          <ac:spMkLst>
            <pc:docMk/>
            <pc:sldMk cId="3262288708" sldId="273"/>
            <ac:spMk id="2" creationId="{DF1EB4DE-92B4-4F3F-99D2-55F7064C9A28}"/>
          </ac:spMkLst>
        </pc:spChg>
        <pc:spChg chg="mod">
          <ac:chgData name="Yang Xu" userId="2ef8d03b0d59ea36" providerId="LiveId" clId="{53F2D07C-3730-4EAB-9A45-C98869C9876B}" dt="2020-08-15T12:07:56.087" v="2328" actId="20577"/>
          <ac:spMkLst>
            <pc:docMk/>
            <pc:sldMk cId="3262288708" sldId="273"/>
            <ac:spMk id="3" creationId="{D1246405-3947-4943-91DA-AF7CFCACF5DF}"/>
          </ac:spMkLst>
        </pc:spChg>
      </pc:sldChg>
      <pc:sldChg chg="modSp new mod modTransition modAnim">
        <pc:chgData name="Yang Xu" userId="2ef8d03b0d59ea36" providerId="LiveId" clId="{53F2D07C-3730-4EAB-9A45-C98869C9876B}" dt="2020-08-15T11:33:43.342" v="1998"/>
        <pc:sldMkLst>
          <pc:docMk/>
          <pc:sldMk cId="114024152" sldId="274"/>
        </pc:sldMkLst>
        <pc:spChg chg="mod">
          <ac:chgData name="Yang Xu" userId="2ef8d03b0d59ea36" providerId="LiveId" clId="{53F2D07C-3730-4EAB-9A45-C98869C9876B}" dt="2020-08-15T11:27:11.726" v="1010" actId="20577"/>
          <ac:spMkLst>
            <pc:docMk/>
            <pc:sldMk cId="114024152" sldId="274"/>
            <ac:spMk id="2" creationId="{1CA24572-CCD5-4AC3-BEEC-7037919F6F03}"/>
          </ac:spMkLst>
        </pc:spChg>
        <pc:spChg chg="mod">
          <ac:chgData name="Yang Xu" userId="2ef8d03b0d59ea36" providerId="LiveId" clId="{53F2D07C-3730-4EAB-9A45-C98869C9876B}" dt="2020-08-15T11:28:13.012" v="1138" actId="20577"/>
          <ac:spMkLst>
            <pc:docMk/>
            <pc:sldMk cId="114024152" sldId="274"/>
            <ac:spMk id="3" creationId="{7F7F6814-60C7-4682-A21B-EBA25FB701D6}"/>
          </ac:spMkLst>
        </pc:spChg>
      </pc:sldChg>
      <pc:sldChg chg="del">
        <pc:chgData name="Yang Xu" userId="2ef8d03b0d59ea36" providerId="LiveId" clId="{53F2D07C-3730-4EAB-9A45-C98869C9876B}" dt="2020-08-15T10:57:36.774" v="17" actId="47"/>
        <pc:sldMkLst>
          <pc:docMk/>
          <pc:sldMk cId="3860030722" sldId="274"/>
        </pc:sldMkLst>
      </pc:sldChg>
      <pc:sldChg chg="del">
        <pc:chgData name="Yang Xu" userId="2ef8d03b0d59ea36" providerId="LiveId" clId="{53F2D07C-3730-4EAB-9A45-C98869C9876B}" dt="2020-08-15T10:57:36.774" v="17" actId="47"/>
        <pc:sldMkLst>
          <pc:docMk/>
          <pc:sldMk cId="62749861" sldId="275"/>
        </pc:sldMkLst>
      </pc:sldChg>
      <pc:sldChg chg="modSp new mod modTransition">
        <pc:chgData name="Yang Xu" userId="2ef8d03b0d59ea36" providerId="LiveId" clId="{53F2D07C-3730-4EAB-9A45-C98869C9876B}" dt="2020-08-15T11:33:13.955" v="1984"/>
        <pc:sldMkLst>
          <pc:docMk/>
          <pc:sldMk cId="4202523820" sldId="275"/>
        </pc:sldMkLst>
        <pc:spChg chg="mod">
          <ac:chgData name="Yang Xu" userId="2ef8d03b0d59ea36" providerId="LiveId" clId="{53F2D07C-3730-4EAB-9A45-C98869C9876B}" dt="2020-08-15T11:28:31.630" v="1149" actId="20577"/>
          <ac:spMkLst>
            <pc:docMk/>
            <pc:sldMk cId="4202523820" sldId="275"/>
            <ac:spMk id="2" creationId="{E94F6688-6C4C-4076-A293-5D0DEE83AF20}"/>
          </ac:spMkLst>
        </pc:spChg>
        <pc:spChg chg="mod">
          <ac:chgData name="Yang Xu" userId="2ef8d03b0d59ea36" providerId="LiveId" clId="{53F2D07C-3730-4EAB-9A45-C98869C9876B}" dt="2020-08-15T11:28:48.825" v="1206" actId="20577"/>
          <ac:spMkLst>
            <pc:docMk/>
            <pc:sldMk cId="4202523820" sldId="275"/>
            <ac:spMk id="3" creationId="{8B619469-A8F0-4AF1-BC1C-5F3100FA7C03}"/>
          </ac:spMkLst>
        </pc:spChg>
      </pc:sldChg>
      <pc:sldChg chg="del">
        <pc:chgData name="Yang Xu" userId="2ef8d03b0d59ea36" providerId="LiveId" clId="{53F2D07C-3730-4EAB-9A45-C98869C9876B}" dt="2020-08-15T10:57:36.774" v="17" actId="47"/>
        <pc:sldMkLst>
          <pc:docMk/>
          <pc:sldMk cId="832291831" sldId="276"/>
        </pc:sldMkLst>
      </pc:sldChg>
      <pc:sldChg chg="modSp new mod modTransition modAnim">
        <pc:chgData name="Yang Xu" userId="2ef8d03b0d59ea36" providerId="LiveId" clId="{53F2D07C-3730-4EAB-9A45-C98869C9876B}" dt="2020-08-15T11:33:49.176" v="2000"/>
        <pc:sldMkLst>
          <pc:docMk/>
          <pc:sldMk cId="2952738492" sldId="276"/>
        </pc:sldMkLst>
        <pc:spChg chg="mod">
          <ac:chgData name="Yang Xu" userId="2ef8d03b0d59ea36" providerId="LiveId" clId="{53F2D07C-3730-4EAB-9A45-C98869C9876B}" dt="2020-08-15T11:29:11.728" v="1275" actId="20577"/>
          <ac:spMkLst>
            <pc:docMk/>
            <pc:sldMk cId="2952738492" sldId="276"/>
            <ac:spMk id="2" creationId="{727B690E-FD34-4D22-A6DE-81E8A368ECDE}"/>
          </ac:spMkLst>
        </pc:spChg>
        <pc:spChg chg="mod">
          <ac:chgData name="Yang Xu" userId="2ef8d03b0d59ea36" providerId="LiveId" clId="{53F2D07C-3730-4EAB-9A45-C98869C9876B}" dt="2020-08-15T11:30:49.186" v="1615" actId="20577"/>
          <ac:spMkLst>
            <pc:docMk/>
            <pc:sldMk cId="2952738492" sldId="276"/>
            <ac:spMk id="3" creationId="{8A0A5085-C16B-417C-A5A2-C9E1CBE27C83}"/>
          </ac:spMkLst>
        </pc:spChg>
      </pc:sldChg>
      <pc:sldChg chg="modSp new mod modTransition">
        <pc:chgData name="Yang Xu" userId="2ef8d03b0d59ea36" providerId="LiveId" clId="{53F2D07C-3730-4EAB-9A45-C98869C9876B}" dt="2020-08-15T11:33:13.955" v="1984"/>
        <pc:sldMkLst>
          <pc:docMk/>
          <pc:sldMk cId="1504530378" sldId="277"/>
        </pc:sldMkLst>
        <pc:spChg chg="mod">
          <ac:chgData name="Yang Xu" userId="2ef8d03b0d59ea36" providerId="LiveId" clId="{53F2D07C-3730-4EAB-9A45-C98869C9876B}" dt="2020-08-15T11:30:59.469" v="1626" actId="20577"/>
          <ac:spMkLst>
            <pc:docMk/>
            <pc:sldMk cId="1504530378" sldId="277"/>
            <ac:spMk id="2" creationId="{7B82C111-E6CC-4891-B7E0-31B937BC8EAB}"/>
          </ac:spMkLst>
        </pc:spChg>
        <pc:spChg chg="mod">
          <ac:chgData name="Yang Xu" userId="2ef8d03b0d59ea36" providerId="LiveId" clId="{53F2D07C-3730-4EAB-9A45-C98869C9876B}" dt="2020-08-15T11:31:10.005" v="1685" actId="20577"/>
          <ac:spMkLst>
            <pc:docMk/>
            <pc:sldMk cId="1504530378" sldId="277"/>
            <ac:spMk id="3" creationId="{A1CB8B41-2258-450B-8EB0-5102FE319E49}"/>
          </ac:spMkLst>
        </pc:spChg>
      </pc:sldChg>
      <pc:sldChg chg="del">
        <pc:chgData name="Yang Xu" userId="2ef8d03b0d59ea36" providerId="LiveId" clId="{53F2D07C-3730-4EAB-9A45-C98869C9876B}" dt="2020-08-15T10:57:36.774" v="17" actId="47"/>
        <pc:sldMkLst>
          <pc:docMk/>
          <pc:sldMk cId="3879817133" sldId="277"/>
        </pc:sldMkLst>
      </pc:sldChg>
      <pc:sldChg chg="del">
        <pc:chgData name="Yang Xu" userId="2ef8d03b0d59ea36" providerId="LiveId" clId="{53F2D07C-3730-4EAB-9A45-C98869C9876B}" dt="2020-08-15T10:57:36.774" v="17" actId="47"/>
        <pc:sldMkLst>
          <pc:docMk/>
          <pc:sldMk cId="1802032053" sldId="278"/>
        </pc:sldMkLst>
      </pc:sldChg>
      <pc:sldChg chg="modSp new mod modTransition modAnim">
        <pc:chgData name="Yang Xu" userId="2ef8d03b0d59ea36" providerId="LiveId" clId="{53F2D07C-3730-4EAB-9A45-C98869C9876B}" dt="2020-08-15T11:33:54.832" v="2002"/>
        <pc:sldMkLst>
          <pc:docMk/>
          <pc:sldMk cId="2131948011" sldId="278"/>
        </pc:sldMkLst>
        <pc:spChg chg="mod">
          <ac:chgData name="Yang Xu" userId="2ef8d03b0d59ea36" providerId="LiveId" clId="{53F2D07C-3730-4EAB-9A45-C98869C9876B}" dt="2020-08-15T11:31:18.327" v="1719" actId="20577"/>
          <ac:spMkLst>
            <pc:docMk/>
            <pc:sldMk cId="2131948011" sldId="278"/>
            <ac:spMk id="2" creationId="{5E571F38-B52D-4655-AD81-5553BF5C6428}"/>
          </ac:spMkLst>
        </pc:spChg>
        <pc:spChg chg="mod">
          <ac:chgData name="Yang Xu" userId="2ef8d03b0d59ea36" providerId="LiveId" clId="{53F2D07C-3730-4EAB-9A45-C98869C9876B}" dt="2020-08-15T11:32:14.269" v="1864" actId="20577"/>
          <ac:spMkLst>
            <pc:docMk/>
            <pc:sldMk cId="2131948011" sldId="278"/>
            <ac:spMk id="3" creationId="{B8691583-C8B2-420B-81E6-B1D28C6931D6}"/>
          </ac:spMkLst>
        </pc:spChg>
      </pc:sldChg>
      <pc:sldChg chg="modSp new mod modTransition">
        <pc:chgData name="Yang Xu" userId="2ef8d03b0d59ea36" providerId="LiveId" clId="{53F2D07C-3730-4EAB-9A45-C98869C9876B}" dt="2020-08-15T11:33:13.955" v="1984"/>
        <pc:sldMkLst>
          <pc:docMk/>
          <pc:sldMk cId="1703179594" sldId="279"/>
        </pc:sldMkLst>
        <pc:spChg chg="mod">
          <ac:chgData name="Yang Xu" userId="2ef8d03b0d59ea36" providerId="LiveId" clId="{53F2D07C-3730-4EAB-9A45-C98869C9876B}" dt="2020-08-15T11:32:32.951" v="1875" actId="20577"/>
          <ac:spMkLst>
            <pc:docMk/>
            <pc:sldMk cId="1703179594" sldId="279"/>
            <ac:spMk id="2" creationId="{A5223A35-652F-4703-8B58-A2975CAD583A}"/>
          </ac:spMkLst>
        </pc:spChg>
        <pc:spChg chg="mod">
          <ac:chgData name="Yang Xu" userId="2ef8d03b0d59ea36" providerId="LiveId" clId="{53F2D07C-3730-4EAB-9A45-C98869C9876B}" dt="2020-08-15T11:33:09.168" v="1983" actId="20577"/>
          <ac:spMkLst>
            <pc:docMk/>
            <pc:sldMk cId="1703179594" sldId="279"/>
            <ac:spMk id="3" creationId="{A8D12F13-D03C-4504-BB26-8C34D3ACEDC5}"/>
          </ac:spMkLst>
        </pc:spChg>
      </pc:sldChg>
      <pc:sldChg chg="modSp new mod modTransition">
        <pc:chgData name="Yang Xu" userId="2ef8d03b0d59ea36" providerId="LiveId" clId="{53F2D07C-3730-4EAB-9A45-C98869C9876B}" dt="2020-08-15T11:35:53.201" v="2327" actId="20577"/>
        <pc:sldMkLst>
          <pc:docMk/>
          <pc:sldMk cId="2062781110" sldId="280"/>
        </pc:sldMkLst>
        <pc:spChg chg="mod">
          <ac:chgData name="Yang Xu" userId="2ef8d03b0d59ea36" providerId="LiveId" clId="{53F2D07C-3730-4EAB-9A45-C98869C9876B}" dt="2020-08-15T11:34:27.789" v="2010" actId="20577"/>
          <ac:spMkLst>
            <pc:docMk/>
            <pc:sldMk cId="2062781110" sldId="280"/>
            <ac:spMk id="2" creationId="{FB465C92-7998-45EB-9453-026B3119CC4A}"/>
          </ac:spMkLst>
        </pc:spChg>
        <pc:spChg chg="mod">
          <ac:chgData name="Yang Xu" userId="2ef8d03b0d59ea36" providerId="LiveId" clId="{53F2D07C-3730-4EAB-9A45-C98869C9876B}" dt="2020-08-15T11:35:53.201" v="2327" actId="20577"/>
          <ac:spMkLst>
            <pc:docMk/>
            <pc:sldMk cId="2062781110" sldId="280"/>
            <ac:spMk id="3" creationId="{E06717B4-EA2B-40E5-A7B8-4CB3C879B9BE}"/>
          </ac:spMkLst>
        </pc:spChg>
      </pc:sldChg>
    </pc:docChg>
  </pc:docChgLst>
  <pc:docChgLst>
    <pc:chgData name="Xu" userId="2ef8d03b0d59ea36" providerId="LiveId" clId="{92420060-98E6-4712-BFD0-FF2B76C6D5F2}"/>
    <pc:docChg chg="delSld modSld">
      <pc:chgData name="Xu" userId="2ef8d03b0d59ea36" providerId="LiveId" clId="{92420060-98E6-4712-BFD0-FF2B76C6D5F2}" dt="2020-08-06T04:28:55.840" v="25" actId="47"/>
      <pc:docMkLst>
        <pc:docMk/>
      </pc:docMkLst>
      <pc:sldChg chg="modSp mod">
        <pc:chgData name="Xu" userId="2ef8d03b0d59ea36" providerId="LiveId" clId="{92420060-98E6-4712-BFD0-FF2B76C6D5F2}" dt="2020-08-06T04:28:51.456" v="24" actId="20577"/>
        <pc:sldMkLst>
          <pc:docMk/>
          <pc:sldMk cId="1936153105" sldId="258"/>
        </pc:sldMkLst>
        <pc:spChg chg="mod">
          <ac:chgData name="Xu" userId="2ef8d03b0d59ea36" providerId="LiveId" clId="{92420060-98E6-4712-BFD0-FF2B76C6D5F2}" dt="2020-08-06T04:28:51.456" v="24" actId="20577"/>
          <ac:spMkLst>
            <pc:docMk/>
            <pc:sldMk cId="1936153105" sldId="258"/>
            <ac:spMk id="2" creationId="{8FBFDFB1-E3F5-445D-BBAD-3716785BEA40}"/>
          </ac:spMkLst>
        </pc:spChg>
      </pc:sldChg>
      <pc:sldChg chg="del">
        <pc:chgData name="Xu" userId="2ef8d03b0d59ea36" providerId="LiveId" clId="{92420060-98E6-4712-BFD0-FF2B76C6D5F2}" dt="2020-08-06T04:28:55.840" v="25" actId="47"/>
        <pc:sldMkLst>
          <pc:docMk/>
          <pc:sldMk cId="783046806" sldId="268"/>
        </pc:sldMkLst>
      </pc:sldChg>
      <pc:sldChg chg="del">
        <pc:chgData name="Xu" userId="2ef8d03b0d59ea36" providerId="LiveId" clId="{92420060-98E6-4712-BFD0-FF2B76C6D5F2}" dt="2020-08-06T04:28:55.840" v="25" actId="47"/>
        <pc:sldMkLst>
          <pc:docMk/>
          <pc:sldMk cId="2002892560" sldId="269"/>
        </pc:sldMkLst>
      </pc:sldChg>
      <pc:sldChg chg="del">
        <pc:chgData name="Xu" userId="2ef8d03b0d59ea36" providerId="LiveId" clId="{92420060-98E6-4712-BFD0-FF2B76C6D5F2}" dt="2020-08-06T04:28:55.840" v="25" actId="47"/>
        <pc:sldMkLst>
          <pc:docMk/>
          <pc:sldMk cId="1315511803" sldId="270"/>
        </pc:sldMkLst>
      </pc:sldChg>
      <pc:sldChg chg="del">
        <pc:chgData name="Xu" userId="2ef8d03b0d59ea36" providerId="LiveId" clId="{92420060-98E6-4712-BFD0-FF2B76C6D5F2}" dt="2020-08-06T04:28:55.840" v="25" actId="47"/>
        <pc:sldMkLst>
          <pc:docMk/>
          <pc:sldMk cId="537703483" sldId="271"/>
        </pc:sldMkLst>
      </pc:sldChg>
      <pc:sldChg chg="del">
        <pc:chgData name="Xu" userId="2ef8d03b0d59ea36" providerId="LiveId" clId="{92420060-98E6-4712-BFD0-FF2B76C6D5F2}" dt="2020-08-06T04:28:55.840" v="25" actId="47"/>
        <pc:sldMkLst>
          <pc:docMk/>
          <pc:sldMk cId="2109220293" sldId="272"/>
        </pc:sldMkLst>
      </pc:sldChg>
      <pc:sldChg chg="del">
        <pc:chgData name="Xu" userId="2ef8d03b0d59ea36" providerId="LiveId" clId="{92420060-98E6-4712-BFD0-FF2B76C6D5F2}" dt="2020-08-06T04:28:55.840" v="25" actId="47"/>
        <pc:sldMkLst>
          <pc:docMk/>
          <pc:sldMk cId="2242501478" sldId="273"/>
        </pc:sldMkLst>
      </pc:sldChg>
      <pc:sldChg chg="del">
        <pc:chgData name="Xu" userId="2ef8d03b0d59ea36" providerId="LiveId" clId="{92420060-98E6-4712-BFD0-FF2B76C6D5F2}" dt="2020-08-06T04:28:55.840" v="25" actId="47"/>
        <pc:sldMkLst>
          <pc:docMk/>
          <pc:sldMk cId="553900304" sldId="274"/>
        </pc:sldMkLst>
      </pc:sldChg>
      <pc:sldChg chg="del">
        <pc:chgData name="Xu" userId="2ef8d03b0d59ea36" providerId="LiveId" clId="{92420060-98E6-4712-BFD0-FF2B76C6D5F2}" dt="2020-08-06T04:28:55.840" v="25" actId="47"/>
        <pc:sldMkLst>
          <pc:docMk/>
          <pc:sldMk cId="2330105225" sldId="275"/>
        </pc:sldMkLst>
      </pc:sldChg>
      <pc:sldChg chg="del">
        <pc:chgData name="Xu" userId="2ef8d03b0d59ea36" providerId="LiveId" clId="{92420060-98E6-4712-BFD0-FF2B76C6D5F2}" dt="2020-08-06T04:28:55.840" v="25" actId="47"/>
        <pc:sldMkLst>
          <pc:docMk/>
          <pc:sldMk cId="989716306" sldId="276"/>
        </pc:sldMkLst>
      </pc:sldChg>
      <pc:sldChg chg="del">
        <pc:chgData name="Xu" userId="2ef8d03b0d59ea36" providerId="LiveId" clId="{92420060-98E6-4712-BFD0-FF2B76C6D5F2}" dt="2020-08-06T04:28:55.840" v="25" actId="47"/>
        <pc:sldMkLst>
          <pc:docMk/>
          <pc:sldMk cId="3825930580" sldId="277"/>
        </pc:sldMkLst>
      </pc:sldChg>
      <pc:sldChg chg="del">
        <pc:chgData name="Xu" userId="2ef8d03b0d59ea36" providerId="LiveId" clId="{92420060-98E6-4712-BFD0-FF2B76C6D5F2}" dt="2020-08-06T04:28:55.840" v="25" actId="47"/>
        <pc:sldMkLst>
          <pc:docMk/>
          <pc:sldMk cId="1126165415" sldId="278"/>
        </pc:sldMkLst>
      </pc:sldChg>
      <pc:sldChg chg="del">
        <pc:chgData name="Xu" userId="2ef8d03b0d59ea36" providerId="LiveId" clId="{92420060-98E6-4712-BFD0-FF2B76C6D5F2}" dt="2020-08-06T04:28:55.840" v="25" actId="47"/>
        <pc:sldMkLst>
          <pc:docMk/>
          <pc:sldMk cId="3834017406" sldId="279"/>
        </pc:sldMkLst>
      </pc:sldChg>
      <pc:sldChg chg="del">
        <pc:chgData name="Xu" userId="2ef8d03b0d59ea36" providerId="LiveId" clId="{92420060-98E6-4712-BFD0-FF2B76C6D5F2}" dt="2020-08-06T04:28:55.840" v="25" actId="47"/>
        <pc:sldMkLst>
          <pc:docMk/>
          <pc:sldMk cId="1138120898" sldId="280"/>
        </pc:sldMkLst>
      </pc:sldChg>
      <pc:sldChg chg="del">
        <pc:chgData name="Xu" userId="2ef8d03b0d59ea36" providerId="LiveId" clId="{92420060-98E6-4712-BFD0-FF2B76C6D5F2}" dt="2020-08-06T04:28:55.840" v="25" actId="47"/>
        <pc:sldMkLst>
          <pc:docMk/>
          <pc:sldMk cId="1053249179" sldId="281"/>
        </pc:sldMkLst>
      </pc:sldChg>
      <pc:sldChg chg="del">
        <pc:chgData name="Xu" userId="2ef8d03b0d59ea36" providerId="LiveId" clId="{92420060-98E6-4712-BFD0-FF2B76C6D5F2}" dt="2020-08-06T04:28:55.840" v="25" actId="47"/>
        <pc:sldMkLst>
          <pc:docMk/>
          <pc:sldMk cId="1847731568" sldId="282"/>
        </pc:sldMkLst>
      </pc:sldChg>
      <pc:sldChg chg="del">
        <pc:chgData name="Xu" userId="2ef8d03b0d59ea36" providerId="LiveId" clId="{92420060-98E6-4712-BFD0-FF2B76C6D5F2}" dt="2020-08-06T04:28:55.840" v="25" actId="47"/>
        <pc:sldMkLst>
          <pc:docMk/>
          <pc:sldMk cId="669499050" sldId="283"/>
        </pc:sldMkLst>
      </pc:sldChg>
      <pc:sldChg chg="del">
        <pc:chgData name="Xu" userId="2ef8d03b0d59ea36" providerId="LiveId" clId="{92420060-98E6-4712-BFD0-FF2B76C6D5F2}" dt="2020-08-06T04:28:55.840" v="25" actId="47"/>
        <pc:sldMkLst>
          <pc:docMk/>
          <pc:sldMk cId="1991684000" sldId="284"/>
        </pc:sldMkLst>
      </pc:sldChg>
      <pc:sldChg chg="del">
        <pc:chgData name="Xu" userId="2ef8d03b0d59ea36" providerId="LiveId" clId="{92420060-98E6-4712-BFD0-FF2B76C6D5F2}" dt="2020-08-06T04:28:55.840" v="25" actId="47"/>
        <pc:sldMkLst>
          <pc:docMk/>
          <pc:sldMk cId="1059677871" sldId="285"/>
        </pc:sldMkLst>
      </pc:sldChg>
    </pc:docChg>
  </pc:docChgLst>
  <pc:docChgLst>
    <pc:chgData name="Xu" userId="2ef8d03b0d59ea36" providerId="LiveId" clId="{E518B18D-5428-4365-9555-839F11353D3A}"/>
    <pc:docChg chg="addSld delSld modSld">
      <pc:chgData name="Xu" userId="2ef8d03b0d59ea36" providerId="LiveId" clId="{E518B18D-5428-4365-9555-839F11353D3A}" dt="2020-06-04T04:15:58.762" v="190"/>
      <pc:docMkLst>
        <pc:docMk/>
      </pc:docMkLst>
      <pc:sldChg chg="del">
        <pc:chgData name="Xu" userId="2ef8d03b0d59ea36" providerId="LiveId" clId="{E518B18D-5428-4365-9555-839F11353D3A}" dt="2020-06-04T04:10:46.552" v="21" actId="47"/>
        <pc:sldMkLst>
          <pc:docMk/>
          <pc:sldMk cId="2512956064" sldId="257"/>
        </pc:sldMkLst>
      </pc:sldChg>
      <pc:sldChg chg="modSp mod">
        <pc:chgData name="Xu" userId="2ef8d03b0d59ea36" providerId="LiveId" clId="{E518B18D-5428-4365-9555-839F11353D3A}" dt="2020-06-04T04:10:41.270" v="20"/>
        <pc:sldMkLst>
          <pc:docMk/>
          <pc:sldMk cId="1936153105" sldId="258"/>
        </pc:sldMkLst>
        <pc:spChg chg="mod">
          <ac:chgData name="Xu" userId="2ef8d03b0d59ea36" providerId="LiveId" clId="{E518B18D-5428-4365-9555-839F11353D3A}" dt="2020-06-04T04:10:41.270" v="20"/>
          <ac:spMkLst>
            <pc:docMk/>
            <pc:sldMk cId="1936153105" sldId="258"/>
            <ac:spMk id="2" creationId="{8FBFDFB1-E3F5-445D-BBAD-3716785BEA40}"/>
          </ac:spMkLst>
        </pc:spChg>
      </pc:sldChg>
      <pc:sldChg chg="del">
        <pc:chgData name="Xu" userId="2ef8d03b0d59ea36" providerId="LiveId" clId="{E518B18D-5428-4365-9555-839F11353D3A}" dt="2020-06-04T04:10:46.552" v="21" actId="47"/>
        <pc:sldMkLst>
          <pc:docMk/>
          <pc:sldMk cId="1503840005" sldId="259"/>
        </pc:sldMkLst>
      </pc:sldChg>
      <pc:sldChg chg="del">
        <pc:chgData name="Xu" userId="2ef8d03b0d59ea36" providerId="LiveId" clId="{E518B18D-5428-4365-9555-839F11353D3A}" dt="2020-06-04T04:10:46.552" v="21" actId="47"/>
        <pc:sldMkLst>
          <pc:docMk/>
          <pc:sldMk cId="3860218374" sldId="260"/>
        </pc:sldMkLst>
      </pc:sldChg>
      <pc:sldChg chg="del">
        <pc:chgData name="Xu" userId="2ef8d03b0d59ea36" providerId="LiveId" clId="{E518B18D-5428-4365-9555-839F11353D3A}" dt="2020-06-04T04:10:46.552" v="21" actId="47"/>
        <pc:sldMkLst>
          <pc:docMk/>
          <pc:sldMk cId="1477368812" sldId="262"/>
        </pc:sldMkLst>
      </pc:sldChg>
      <pc:sldChg chg="del">
        <pc:chgData name="Xu" userId="2ef8d03b0d59ea36" providerId="LiveId" clId="{E518B18D-5428-4365-9555-839F11353D3A}" dt="2020-06-04T04:10:46.552" v="21" actId="47"/>
        <pc:sldMkLst>
          <pc:docMk/>
          <pc:sldMk cId="4135838749" sldId="263"/>
        </pc:sldMkLst>
      </pc:sldChg>
      <pc:sldChg chg="del">
        <pc:chgData name="Xu" userId="2ef8d03b0d59ea36" providerId="LiveId" clId="{E518B18D-5428-4365-9555-839F11353D3A}" dt="2020-06-04T04:10:46.552" v="21" actId="47"/>
        <pc:sldMkLst>
          <pc:docMk/>
          <pc:sldMk cId="336468213" sldId="264"/>
        </pc:sldMkLst>
      </pc:sldChg>
      <pc:sldChg chg="del">
        <pc:chgData name="Xu" userId="2ef8d03b0d59ea36" providerId="LiveId" clId="{E518B18D-5428-4365-9555-839F11353D3A}" dt="2020-06-04T04:10:46.552" v="21" actId="47"/>
        <pc:sldMkLst>
          <pc:docMk/>
          <pc:sldMk cId="3774058869" sldId="265"/>
        </pc:sldMkLst>
      </pc:sldChg>
      <pc:sldChg chg="del">
        <pc:chgData name="Xu" userId="2ef8d03b0d59ea36" providerId="LiveId" clId="{E518B18D-5428-4365-9555-839F11353D3A}" dt="2020-06-04T04:10:46.552" v="21" actId="47"/>
        <pc:sldMkLst>
          <pc:docMk/>
          <pc:sldMk cId="2336223732" sldId="266"/>
        </pc:sldMkLst>
      </pc:sldChg>
      <pc:sldChg chg="addSp delSp modSp new mod">
        <pc:chgData name="Xu" userId="2ef8d03b0d59ea36" providerId="LiveId" clId="{E518B18D-5428-4365-9555-839F11353D3A}" dt="2020-06-04T04:15:58.762" v="190"/>
        <pc:sldMkLst>
          <pc:docMk/>
          <pc:sldMk cId="778569500" sldId="268"/>
        </pc:sldMkLst>
        <pc:spChg chg="mod">
          <ac:chgData name="Xu" userId="2ef8d03b0d59ea36" providerId="LiveId" clId="{E518B18D-5428-4365-9555-839F11353D3A}" dt="2020-06-04T04:15:03.842" v="44"/>
          <ac:spMkLst>
            <pc:docMk/>
            <pc:sldMk cId="778569500" sldId="268"/>
            <ac:spMk id="2" creationId="{CCDAAC46-7CC5-4A5F-AC50-F8F695D7CB23}"/>
          </ac:spMkLst>
        </pc:spChg>
        <pc:spChg chg="mod">
          <ac:chgData name="Xu" userId="2ef8d03b0d59ea36" providerId="LiveId" clId="{E518B18D-5428-4365-9555-839F11353D3A}" dt="2020-06-04T04:15:58.762" v="190"/>
          <ac:spMkLst>
            <pc:docMk/>
            <pc:sldMk cId="778569500" sldId="268"/>
            <ac:spMk id="3" creationId="{D623D3FD-3D24-43F7-BE0C-2C0538408D50}"/>
          </ac:spMkLst>
        </pc:spChg>
        <pc:spChg chg="add del">
          <ac:chgData name="Xu" userId="2ef8d03b0d59ea36" providerId="LiveId" clId="{E518B18D-5428-4365-9555-839F11353D3A}" dt="2020-06-04T04:15:19.470" v="100"/>
          <ac:spMkLst>
            <pc:docMk/>
            <pc:sldMk cId="778569500" sldId="268"/>
            <ac:spMk id="4" creationId="{3E21564D-0927-4E4D-B582-79DBA2A992DD}"/>
          </ac:spMkLst>
        </pc:spChg>
      </pc:sldChg>
    </pc:docChg>
  </pc:docChgLst>
  <pc:docChgLst>
    <pc:chgData name="Yang Xu" userId="2ef8d03b0d59ea36" providerId="LiveId" clId="{8AF48F9C-E694-4FB5-ACCB-BEE3F1FD664A}"/>
    <pc:docChg chg="undo custSel addSld delSld modSld">
      <pc:chgData name="Yang Xu" userId="2ef8d03b0d59ea36" providerId="LiveId" clId="{8AF48F9C-E694-4FB5-ACCB-BEE3F1FD664A}" dt="2020-08-07T11:00:27.109" v="822" actId="20577"/>
      <pc:docMkLst>
        <pc:docMk/>
      </pc:docMkLst>
      <pc:sldChg chg="modSp mod">
        <pc:chgData name="Yang Xu" userId="2ef8d03b0d59ea36" providerId="LiveId" clId="{8AF48F9C-E694-4FB5-ACCB-BEE3F1FD664A}" dt="2020-08-07T10:51:47.352" v="36" actId="20577"/>
        <pc:sldMkLst>
          <pc:docMk/>
          <pc:sldMk cId="1936153105" sldId="258"/>
        </pc:sldMkLst>
        <pc:spChg chg="mod">
          <ac:chgData name="Yang Xu" userId="2ef8d03b0d59ea36" providerId="LiveId" clId="{8AF48F9C-E694-4FB5-ACCB-BEE3F1FD664A}" dt="2020-08-07T10:51:47.352" v="36" actId="20577"/>
          <ac:spMkLst>
            <pc:docMk/>
            <pc:sldMk cId="1936153105" sldId="258"/>
            <ac:spMk id="2" creationId="{8FBFDFB1-E3F5-445D-BBAD-3716785BEA40}"/>
          </ac:spMkLst>
        </pc:spChg>
      </pc:sldChg>
      <pc:sldChg chg="modTransition">
        <pc:chgData name="Yang Xu" userId="2ef8d03b0d59ea36" providerId="LiveId" clId="{8AF48F9C-E694-4FB5-ACCB-BEE3F1FD664A}" dt="2020-08-06T12:45:23.868" v="0"/>
        <pc:sldMkLst>
          <pc:docMk/>
          <pc:sldMk cId="2756408979" sldId="267"/>
        </pc:sldMkLst>
      </pc:sldChg>
      <pc:sldChg chg="del modTransition">
        <pc:chgData name="Yang Xu" userId="2ef8d03b0d59ea36" providerId="LiveId" clId="{8AF48F9C-E694-4FB5-ACCB-BEE3F1FD664A}" dt="2020-08-07T10:51:51.577" v="37" actId="47"/>
        <pc:sldMkLst>
          <pc:docMk/>
          <pc:sldMk cId="723824824" sldId="268"/>
        </pc:sldMkLst>
      </pc:sldChg>
      <pc:sldChg chg="addSp modSp new mod">
        <pc:chgData name="Yang Xu" userId="2ef8d03b0d59ea36" providerId="LiveId" clId="{8AF48F9C-E694-4FB5-ACCB-BEE3F1FD664A}" dt="2020-08-07T10:56:43.138" v="425" actId="1076"/>
        <pc:sldMkLst>
          <pc:docMk/>
          <pc:sldMk cId="2319799309" sldId="268"/>
        </pc:sldMkLst>
        <pc:spChg chg="mod">
          <ac:chgData name="Yang Xu" userId="2ef8d03b0d59ea36" providerId="LiveId" clId="{8AF48F9C-E694-4FB5-ACCB-BEE3F1FD664A}" dt="2020-08-07T10:52:45.074" v="79" actId="20577"/>
          <ac:spMkLst>
            <pc:docMk/>
            <pc:sldMk cId="2319799309" sldId="268"/>
            <ac:spMk id="2" creationId="{229EEE7E-89AC-4FD8-9971-BFF74605EF72}"/>
          </ac:spMkLst>
        </pc:spChg>
        <pc:spChg chg="mod">
          <ac:chgData name="Yang Xu" userId="2ef8d03b0d59ea36" providerId="LiveId" clId="{8AF48F9C-E694-4FB5-ACCB-BEE3F1FD664A}" dt="2020-08-07T10:56:02.302" v="423" actId="20577"/>
          <ac:spMkLst>
            <pc:docMk/>
            <pc:sldMk cId="2319799309" sldId="268"/>
            <ac:spMk id="3" creationId="{3E0BBAA3-D64F-4FA4-B206-766F5D0382E8}"/>
          </ac:spMkLst>
        </pc:spChg>
        <pc:picChg chg="add mod">
          <ac:chgData name="Yang Xu" userId="2ef8d03b0d59ea36" providerId="LiveId" clId="{8AF48F9C-E694-4FB5-ACCB-BEE3F1FD664A}" dt="2020-08-07T10:56:43.138" v="425" actId="1076"/>
          <ac:picMkLst>
            <pc:docMk/>
            <pc:sldMk cId="2319799309" sldId="268"/>
            <ac:picMk id="4" creationId="{12B13EF8-9D55-408B-A23B-15DDCCEA9A0D}"/>
          </ac:picMkLst>
        </pc:picChg>
      </pc:sldChg>
      <pc:sldChg chg="addSp modSp new mod">
        <pc:chgData name="Yang Xu" userId="2ef8d03b0d59ea36" providerId="LiveId" clId="{8AF48F9C-E694-4FB5-ACCB-BEE3F1FD664A}" dt="2020-08-07T10:57:36.408" v="490" actId="1076"/>
        <pc:sldMkLst>
          <pc:docMk/>
          <pc:sldMk cId="2625806030" sldId="269"/>
        </pc:sldMkLst>
        <pc:spChg chg="mod">
          <ac:chgData name="Yang Xu" userId="2ef8d03b0d59ea36" providerId="LiveId" clId="{8AF48F9C-E694-4FB5-ACCB-BEE3F1FD664A}" dt="2020-08-07T10:56:56.893" v="427"/>
          <ac:spMkLst>
            <pc:docMk/>
            <pc:sldMk cId="2625806030" sldId="269"/>
            <ac:spMk id="2" creationId="{0900C49B-D4D5-4E85-97A9-C4AF883174EF}"/>
          </ac:spMkLst>
        </pc:spChg>
        <pc:spChg chg="mod">
          <ac:chgData name="Yang Xu" userId="2ef8d03b0d59ea36" providerId="LiveId" clId="{8AF48F9C-E694-4FB5-ACCB-BEE3F1FD664A}" dt="2020-08-07T10:57:24.390" v="488" actId="20577"/>
          <ac:spMkLst>
            <pc:docMk/>
            <pc:sldMk cId="2625806030" sldId="269"/>
            <ac:spMk id="3" creationId="{E6498657-E3F0-4C7F-BFD6-4E85BF4F3576}"/>
          </ac:spMkLst>
        </pc:spChg>
        <pc:picChg chg="add mod">
          <ac:chgData name="Yang Xu" userId="2ef8d03b0d59ea36" providerId="LiveId" clId="{8AF48F9C-E694-4FB5-ACCB-BEE3F1FD664A}" dt="2020-08-07T10:57:36.408" v="490" actId="1076"/>
          <ac:picMkLst>
            <pc:docMk/>
            <pc:sldMk cId="2625806030" sldId="269"/>
            <ac:picMk id="4" creationId="{2C020AA2-DC12-4604-BAA3-A02866132ABD}"/>
          </ac:picMkLst>
        </pc:picChg>
      </pc:sldChg>
      <pc:sldChg chg="del modTransition">
        <pc:chgData name="Yang Xu" userId="2ef8d03b0d59ea36" providerId="LiveId" clId="{8AF48F9C-E694-4FB5-ACCB-BEE3F1FD664A}" dt="2020-08-07T10:51:51.577" v="37" actId="47"/>
        <pc:sldMkLst>
          <pc:docMk/>
          <pc:sldMk cId="3854901165" sldId="269"/>
        </pc:sldMkLst>
      </pc:sldChg>
      <pc:sldChg chg="addSp modSp new mod">
        <pc:chgData name="Yang Xu" userId="2ef8d03b0d59ea36" providerId="LiveId" clId="{8AF48F9C-E694-4FB5-ACCB-BEE3F1FD664A}" dt="2020-08-07T10:58:50.220" v="635" actId="1076"/>
        <pc:sldMkLst>
          <pc:docMk/>
          <pc:sldMk cId="116271590" sldId="270"/>
        </pc:sldMkLst>
        <pc:spChg chg="mod">
          <ac:chgData name="Yang Xu" userId="2ef8d03b0d59ea36" providerId="LiveId" clId="{8AF48F9C-E694-4FB5-ACCB-BEE3F1FD664A}" dt="2020-08-07T10:57:50.442" v="502" actId="20577"/>
          <ac:spMkLst>
            <pc:docMk/>
            <pc:sldMk cId="116271590" sldId="270"/>
            <ac:spMk id="2" creationId="{61DEC3D3-E1D8-435F-BFBE-CCC3AB4F1066}"/>
          </ac:spMkLst>
        </pc:spChg>
        <pc:spChg chg="mod">
          <ac:chgData name="Yang Xu" userId="2ef8d03b0d59ea36" providerId="LiveId" clId="{8AF48F9C-E694-4FB5-ACCB-BEE3F1FD664A}" dt="2020-08-07T10:58:46.238" v="634" actId="20577"/>
          <ac:spMkLst>
            <pc:docMk/>
            <pc:sldMk cId="116271590" sldId="270"/>
            <ac:spMk id="3" creationId="{EB152493-B3D0-4FDC-AAF6-B63D083DB156}"/>
          </ac:spMkLst>
        </pc:spChg>
        <pc:picChg chg="add mod">
          <ac:chgData name="Yang Xu" userId="2ef8d03b0d59ea36" providerId="LiveId" clId="{8AF48F9C-E694-4FB5-ACCB-BEE3F1FD664A}" dt="2020-08-07T10:58:50.220" v="635" actId="1076"/>
          <ac:picMkLst>
            <pc:docMk/>
            <pc:sldMk cId="116271590" sldId="270"/>
            <ac:picMk id="4" creationId="{FF74119B-DB8B-4F4D-B739-10D971CAD877}"/>
          </ac:picMkLst>
        </pc:picChg>
      </pc:sldChg>
      <pc:sldChg chg="del modTransition">
        <pc:chgData name="Yang Xu" userId="2ef8d03b0d59ea36" providerId="LiveId" clId="{8AF48F9C-E694-4FB5-ACCB-BEE3F1FD664A}" dt="2020-08-07T10:51:51.577" v="37" actId="47"/>
        <pc:sldMkLst>
          <pc:docMk/>
          <pc:sldMk cId="2110699650" sldId="270"/>
        </pc:sldMkLst>
      </pc:sldChg>
      <pc:sldChg chg="del modTransition">
        <pc:chgData name="Yang Xu" userId="2ef8d03b0d59ea36" providerId="LiveId" clId="{8AF48F9C-E694-4FB5-ACCB-BEE3F1FD664A}" dt="2020-08-07T10:51:51.577" v="37" actId="47"/>
        <pc:sldMkLst>
          <pc:docMk/>
          <pc:sldMk cId="1045919510" sldId="271"/>
        </pc:sldMkLst>
      </pc:sldChg>
      <pc:sldChg chg="modSp new mod">
        <pc:chgData name="Yang Xu" userId="2ef8d03b0d59ea36" providerId="LiveId" clId="{8AF48F9C-E694-4FB5-ACCB-BEE3F1FD664A}" dt="2020-08-07T11:00:27.109" v="822" actId="20577"/>
        <pc:sldMkLst>
          <pc:docMk/>
          <pc:sldMk cId="1422299868" sldId="271"/>
        </pc:sldMkLst>
        <pc:spChg chg="mod">
          <ac:chgData name="Yang Xu" userId="2ef8d03b0d59ea36" providerId="LiveId" clId="{8AF48F9C-E694-4FB5-ACCB-BEE3F1FD664A}" dt="2020-08-07T10:58:59.814" v="645" actId="20577"/>
          <ac:spMkLst>
            <pc:docMk/>
            <pc:sldMk cId="1422299868" sldId="271"/>
            <ac:spMk id="2" creationId="{5224174D-BE86-41A3-8D4A-8398181640D8}"/>
          </ac:spMkLst>
        </pc:spChg>
        <pc:spChg chg="mod">
          <ac:chgData name="Yang Xu" userId="2ef8d03b0d59ea36" providerId="LiveId" clId="{8AF48F9C-E694-4FB5-ACCB-BEE3F1FD664A}" dt="2020-08-07T11:00:27.109" v="822" actId="20577"/>
          <ac:spMkLst>
            <pc:docMk/>
            <pc:sldMk cId="1422299868" sldId="271"/>
            <ac:spMk id="3" creationId="{EB6CDEE3-FB93-46CF-A841-99A53D0D6906}"/>
          </ac:spMkLst>
        </pc:spChg>
      </pc:sldChg>
      <pc:sldChg chg="del modTransition modAnim">
        <pc:chgData name="Yang Xu" userId="2ef8d03b0d59ea36" providerId="LiveId" clId="{8AF48F9C-E694-4FB5-ACCB-BEE3F1FD664A}" dt="2020-08-07T10:51:51.577" v="37" actId="47"/>
        <pc:sldMkLst>
          <pc:docMk/>
          <pc:sldMk cId="615349579" sldId="272"/>
        </pc:sldMkLst>
      </pc:sldChg>
      <pc:sldChg chg="del modTransition">
        <pc:chgData name="Yang Xu" userId="2ef8d03b0d59ea36" providerId="LiveId" clId="{8AF48F9C-E694-4FB5-ACCB-BEE3F1FD664A}" dt="2020-08-07T10:51:51.577" v="37" actId="47"/>
        <pc:sldMkLst>
          <pc:docMk/>
          <pc:sldMk cId="3427839584" sldId="273"/>
        </pc:sldMkLst>
      </pc:sldChg>
      <pc:sldChg chg="del modTransition modAnim">
        <pc:chgData name="Yang Xu" userId="2ef8d03b0d59ea36" providerId="LiveId" clId="{8AF48F9C-E694-4FB5-ACCB-BEE3F1FD664A}" dt="2020-08-07T10:51:51.577" v="37" actId="47"/>
        <pc:sldMkLst>
          <pc:docMk/>
          <pc:sldMk cId="3726922936" sldId="274"/>
        </pc:sldMkLst>
      </pc:sldChg>
      <pc:sldChg chg="del modTransition">
        <pc:chgData name="Yang Xu" userId="2ef8d03b0d59ea36" providerId="LiveId" clId="{8AF48F9C-E694-4FB5-ACCB-BEE3F1FD664A}" dt="2020-08-07T10:51:51.577" v="37" actId="47"/>
        <pc:sldMkLst>
          <pc:docMk/>
          <pc:sldMk cId="3028872358" sldId="275"/>
        </pc:sldMkLst>
      </pc:sldChg>
      <pc:sldChg chg="del modTransition">
        <pc:chgData name="Yang Xu" userId="2ef8d03b0d59ea36" providerId="LiveId" clId="{8AF48F9C-E694-4FB5-ACCB-BEE3F1FD664A}" dt="2020-08-07T10:51:51.577" v="37" actId="47"/>
        <pc:sldMkLst>
          <pc:docMk/>
          <pc:sldMk cId="1877182074" sldId="276"/>
        </pc:sldMkLst>
      </pc:sldChg>
      <pc:sldChg chg="del modTransition modAnim">
        <pc:chgData name="Yang Xu" userId="2ef8d03b0d59ea36" providerId="LiveId" clId="{8AF48F9C-E694-4FB5-ACCB-BEE3F1FD664A}" dt="2020-08-07T10:51:51.577" v="37" actId="47"/>
        <pc:sldMkLst>
          <pc:docMk/>
          <pc:sldMk cId="283357273" sldId="277"/>
        </pc:sldMkLst>
      </pc:sldChg>
      <pc:sldChg chg="del modTransition">
        <pc:chgData name="Yang Xu" userId="2ef8d03b0d59ea36" providerId="LiveId" clId="{8AF48F9C-E694-4FB5-ACCB-BEE3F1FD664A}" dt="2020-08-07T10:51:51.577" v="37" actId="47"/>
        <pc:sldMkLst>
          <pc:docMk/>
          <pc:sldMk cId="1325361875" sldId="278"/>
        </pc:sldMkLst>
      </pc:sldChg>
      <pc:sldChg chg="del modTransition modAnim">
        <pc:chgData name="Yang Xu" userId="2ef8d03b0d59ea36" providerId="LiveId" clId="{8AF48F9C-E694-4FB5-ACCB-BEE3F1FD664A}" dt="2020-08-07T10:51:51.577" v="37" actId="47"/>
        <pc:sldMkLst>
          <pc:docMk/>
          <pc:sldMk cId="4079522398" sldId="279"/>
        </pc:sldMkLst>
      </pc:sldChg>
      <pc:sldChg chg="del modTransition">
        <pc:chgData name="Yang Xu" userId="2ef8d03b0d59ea36" providerId="LiveId" clId="{8AF48F9C-E694-4FB5-ACCB-BEE3F1FD664A}" dt="2020-08-07T10:51:51.577" v="37" actId="47"/>
        <pc:sldMkLst>
          <pc:docMk/>
          <pc:sldMk cId="1626252094" sldId="280"/>
        </pc:sldMkLst>
      </pc:sldChg>
      <pc:sldChg chg="del modTransition">
        <pc:chgData name="Yang Xu" userId="2ef8d03b0d59ea36" providerId="LiveId" clId="{8AF48F9C-E694-4FB5-ACCB-BEE3F1FD664A}" dt="2020-08-07T10:51:51.577" v="37" actId="47"/>
        <pc:sldMkLst>
          <pc:docMk/>
          <pc:sldMk cId="3113603705" sldId="281"/>
        </pc:sldMkLst>
      </pc:sldChg>
      <pc:sldChg chg="del modTransition">
        <pc:chgData name="Yang Xu" userId="2ef8d03b0d59ea36" providerId="LiveId" clId="{8AF48F9C-E694-4FB5-ACCB-BEE3F1FD664A}" dt="2020-08-07T10:51:51.577" v="37" actId="47"/>
        <pc:sldMkLst>
          <pc:docMk/>
          <pc:sldMk cId="254530862" sldId="282"/>
        </pc:sldMkLst>
      </pc:sldChg>
      <pc:sldChg chg="del modTransition modAnim">
        <pc:chgData name="Yang Xu" userId="2ef8d03b0d59ea36" providerId="LiveId" clId="{8AF48F9C-E694-4FB5-ACCB-BEE3F1FD664A}" dt="2020-08-07T10:51:51.577" v="37" actId="47"/>
        <pc:sldMkLst>
          <pc:docMk/>
          <pc:sldMk cId="1995831344" sldId="283"/>
        </pc:sldMkLst>
      </pc:sldChg>
      <pc:sldChg chg="del modTransition">
        <pc:chgData name="Yang Xu" userId="2ef8d03b0d59ea36" providerId="LiveId" clId="{8AF48F9C-E694-4FB5-ACCB-BEE3F1FD664A}" dt="2020-08-07T10:51:51.577" v="37" actId="47"/>
        <pc:sldMkLst>
          <pc:docMk/>
          <pc:sldMk cId="319879607" sldId="284"/>
        </pc:sldMkLst>
      </pc:sldChg>
      <pc:sldChg chg="del modTransition">
        <pc:chgData name="Yang Xu" userId="2ef8d03b0d59ea36" providerId="LiveId" clId="{8AF48F9C-E694-4FB5-ACCB-BEE3F1FD664A}" dt="2020-08-07T10:51:51.577" v="37" actId="47"/>
        <pc:sldMkLst>
          <pc:docMk/>
          <pc:sldMk cId="130267247" sldId="285"/>
        </pc:sldMkLst>
      </pc:sldChg>
    </pc:docChg>
  </pc:docChgLst>
  <pc:docChgLst>
    <pc:chgData name="Yang Xu" userId="2ef8d03b0d59ea36" providerId="LiveId" clId="{C8A7A9BF-DC1C-49A5-A352-773ED3043323}"/>
    <pc:docChg chg="undo custSel addSld delSld modSld">
      <pc:chgData name="Yang Xu" userId="2ef8d03b0d59ea36" providerId="LiveId" clId="{C8A7A9BF-DC1C-49A5-A352-773ED3043323}" dt="2020-07-29T12:32:38.208" v="2661" actId="20577"/>
      <pc:docMkLst>
        <pc:docMk/>
      </pc:docMkLst>
      <pc:sldChg chg="modSp mod">
        <pc:chgData name="Yang Xu" userId="2ef8d03b0d59ea36" providerId="LiveId" clId="{C8A7A9BF-DC1C-49A5-A352-773ED3043323}" dt="2020-07-29T11:52:55.794" v="7" actId="20577"/>
        <pc:sldMkLst>
          <pc:docMk/>
          <pc:sldMk cId="1936153105" sldId="258"/>
        </pc:sldMkLst>
        <pc:spChg chg="mod">
          <ac:chgData name="Yang Xu" userId="2ef8d03b0d59ea36" providerId="LiveId" clId="{C8A7A9BF-DC1C-49A5-A352-773ED3043323}" dt="2020-07-29T11:52:55.794" v="7" actId="20577"/>
          <ac:spMkLst>
            <pc:docMk/>
            <pc:sldMk cId="1936153105" sldId="258"/>
            <ac:spMk id="2" creationId="{8FBFDFB1-E3F5-445D-BBAD-3716785BEA40}"/>
          </ac:spMkLst>
        </pc:spChg>
      </pc:sldChg>
      <pc:sldChg chg="del">
        <pc:chgData name="Yang Xu" userId="2ef8d03b0d59ea36" providerId="LiveId" clId="{C8A7A9BF-DC1C-49A5-A352-773ED3043323}" dt="2020-07-29T11:52:58.530" v="8" actId="47"/>
        <pc:sldMkLst>
          <pc:docMk/>
          <pc:sldMk cId="1135460640" sldId="268"/>
        </pc:sldMkLst>
      </pc:sldChg>
      <pc:sldChg chg="addSp delSp modSp new mod">
        <pc:chgData name="Yang Xu" userId="2ef8d03b0d59ea36" providerId="LiveId" clId="{C8A7A9BF-DC1C-49A5-A352-773ED3043323}" dt="2020-07-29T11:59:13.837" v="203" actId="20577"/>
        <pc:sldMkLst>
          <pc:docMk/>
          <pc:sldMk cId="3173964745" sldId="268"/>
        </pc:sldMkLst>
        <pc:spChg chg="mod">
          <ac:chgData name="Yang Xu" userId="2ef8d03b0d59ea36" providerId="LiveId" clId="{C8A7A9BF-DC1C-49A5-A352-773ED3043323}" dt="2020-07-29T11:57:00.688" v="42" actId="20577"/>
          <ac:spMkLst>
            <pc:docMk/>
            <pc:sldMk cId="3173964745" sldId="268"/>
            <ac:spMk id="2" creationId="{6FA97A05-C6B0-4818-ABF5-8B172257BB6E}"/>
          </ac:spMkLst>
        </pc:spChg>
        <pc:spChg chg="add del mod">
          <ac:chgData name="Yang Xu" userId="2ef8d03b0d59ea36" providerId="LiveId" clId="{C8A7A9BF-DC1C-49A5-A352-773ED3043323}" dt="2020-07-29T11:59:13.837" v="203" actId="20577"/>
          <ac:spMkLst>
            <pc:docMk/>
            <pc:sldMk cId="3173964745" sldId="268"/>
            <ac:spMk id="3" creationId="{EE4D9E51-856D-4061-913A-179179EAC846}"/>
          </ac:spMkLst>
        </pc:spChg>
        <pc:picChg chg="add del mod">
          <ac:chgData name="Yang Xu" userId="2ef8d03b0d59ea36" providerId="LiveId" clId="{C8A7A9BF-DC1C-49A5-A352-773ED3043323}" dt="2020-07-29T11:57:36.075" v="44"/>
          <ac:picMkLst>
            <pc:docMk/>
            <pc:sldMk cId="3173964745" sldId="268"/>
            <ac:picMk id="4" creationId="{18DBB045-4582-4572-8FE7-79E602F2474F}"/>
          </ac:picMkLst>
        </pc:picChg>
        <pc:picChg chg="add mod">
          <ac:chgData name="Yang Xu" userId="2ef8d03b0d59ea36" providerId="LiveId" clId="{C8A7A9BF-DC1C-49A5-A352-773ED3043323}" dt="2020-07-29T11:57:49.586" v="95" actId="1076"/>
          <ac:picMkLst>
            <pc:docMk/>
            <pc:sldMk cId="3173964745" sldId="268"/>
            <ac:picMk id="5" creationId="{F92D0CC7-6140-4D25-AEDA-73285F4E3EAF}"/>
          </ac:picMkLst>
        </pc:picChg>
      </pc:sldChg>
      <pc:sldChg chg="new del">
        <pc:chgData name="Yang Xu" userId="2ef8d03b0d59ea36" providerId="LiveId" clId="{C8A7A9BF-DC1C-49A5-A352-773ED3043323}" dt="2020-07-29T11:53:03.184" v="10" actId="680"/>
        <pc:sldMkLst>
          <pc:docMk/>
          <pc:sldMk cId="3860024972" sldId="268"/>
        </pc:sldMkLst>
      </pc:sldChg>
      <pc:sldChg chg="addSp modSp new mod">
        <pc:chgData name="Yang Xu" userId="2ef8d03b0d59ea36" providerId="LiveId" clId="{C8A7A9BF-DC1C-49A5-A352-773ED3043323}" dt="2020-07-29T12:00:55.153" v="382" actId="1076"/>
        <pc:sldMkLst>
          <pc:docMk/>
          <pc:sldMk cId="355962999" sldId="269"/>
        </pc:sldMkLst>
        <pc:spChg chg="mod">
          <ac:chgData name="Yang Xu" userId="2ef8d03b0d59ea36" providerId="LiveId" clId="{C8A7A9BF-DC1C-49A5-A352-773ED3043323}" dt="2020-07-29T11:59:46.913" v="205"/>
          <ac:spMkLst>
            <pc:docMk/>
            <pc:sldMk cId="355962999" sldId="269"/>
            <ac:spMk id="2" creationId="{DA804BB5-EC02-4FEE-A1BA-29A89DE2A8BB}"/>
          </ac:spMkLst>
        </pc:spChg>
        <pc:spChg chg="mod">
          <ac:chgData name="Yang Xu" userId="2ef8d03b0d59ea36" providerId="LiveId" clId="{C8A7A9BF-DC1C-49A5-A352-773ED3043323}" dt="2020-07-29T12:00:48.629" v="379" actId="20577"/>
          <ac:spMkLst>
            <pc:docMk/>
            <pc:sldMk cId="355962999" sldId="269"/>
            <ac:spMk id="3" creationId="{2D2367E9-F98C-4070-8706-58515D1FC74D}"/>
          </ac:spMkLst>
        </pc:spChg>
        <pc:picChg chg="add mod">
          <ac:chgData name="Yang Xu" userId="2ef8d03b0d59ea36" providerId="LiveId" clId="{C8A7A9BF-DC1C-49A5-A352-773ED3043323}" dt="2020-07-29T12:00:55.153" v="382" actId="1076"/>
          <ac:picMkLst>
            <pc:docMk/>
            <pc:sldMk cId="355962999" sldId="269"/>
            <ac:picMk id="4" creationId="{79313A5C-2C6A-4706-96FF-ABFD0DC04BF0}"/>
          </ac:picMkLst>
        </pc:picChg>
      </pc:sldChg>
      <pc:sldChg chg="addSp modSp new mod">
        <pc:chgData name="Yang Xu" userId="2ef8d03b0d59ea36" providerId="LiveId" clId="{C8A7A9BF-DC1C-49A5-A352-773ED3043323}" dt="2020-07-29T12:01:34.020" v="433" actId="1076"/>
        <pc:sldMkLst>
          <pc:docMk/>
          <pc:sldMk cId="912895117" sldId="270"/>
        </pc:sldMkLst>
        <pc:spChg chg="mod">
          <ac:chgData name="Yang Xu" userId="2ef8d03b0d59ea36" providerId="LiveId" clId="{C8A7A9BF-DC1C-49A5-A352-773ED3043323}" dt="2020-07-29T12:01:18.364" v="396" actId="20577"/>
          <ac:spMkLst>
            <pc:docMk/>
            <pc:sldMk cId="912895117" sldId="270"/>
            <ac:spMk id="2" creationId="{19921EFA-D33B-4774-9F68-6EE096AD9C74}"/>
          </ac:spMkLst>
        </pc:spChg>
        <pc:spChg chg="mod">
          <ac:chgData name="Yang Xu" userId="2ef8d03b0d59ea36" providerId="LiveId" clId="{C8A7A9BF-DC1C-49A5-A352-773ED3043323}" dt="2020-07-29T12:01:29.349" v="430" actId="20577"/>
          <ac:spMkLst>
            <pc:docMk/>
            <pc:sldMk cId="912895117" sldId="270"/>
            <ac:spMk id="3" creationId="{17CA39D7-8FC0-4EF5-BC3D-FD730DE422DA}"/>
          </ac:spMkLst>
        </pc:spChg>
        <pc:picChg chg="add mod">
          <ac:chgData name="Yang Xu" userId="2ef8d03b0d59ea36" providerId="LiveId" clId="{C8A7A9BF-DC1C-49A5-A352-773ED3043323}" dt="2020-07-29T12:01:34.020" v="433" actId="1076"/>
          <ac:picMkLst>
            <pc:docMk/>
            <pc:sldMk cId="912895117" sldId="270"/>
            <ac:picMk id="4" creationId="{E39A2312-ABCA-4BBB-A2F5-DE9BCC3168A6}"/>
          </ac:picMkLst>
        </pc:picChg>
      </pc:sldChg>
      <pc:sldChg chg="modSp new mod">
        <pc:chgData name="Yang Xu" userId="2ef8d03b0d59ea36" providerId="LiveId" clId="{C8A7A9BF-DC1C-49A5-A352-773ED3043323}" dt="2020-07-29T12:05:26.368" v="795" actId="20577"/>
        <pc:sldMkLst>
          <pc:docMk/>
          <pc:sldMk cId="1626148072" sldId="271"/>
        </pc:sldMkLst>
        <pc:spChg chg="mod">
          <ac:chgData name="Yang Xu" userId="2ef8d03b0d59ea36" providerId="LiveId" clId="{C8A7A9BF-DC1C-49A5-A352-773ED3043323}" dt="2020-07-29T12:01:55.411" v="461" actId="20577"/>
          <ac:spMkLst>
            <pc:docMk/>
            <pc:sldMk cId="1626148072" sldId="271"/>
            <ac:spMk id="2" creationId="{E854289F-603D-47AF-B4C0-FDB06C084C73}"/>
          </ac:spMkLst>
        </pc:spChg>
        <pc:spChg chg="mod">
          <ac:chgData name="Yang Xu" userId="2ef8d03b0d59ea36" providerId="LiveId" clId="{C8A7A9BF-DC1C-49A5-A352-773ED3043323}" dt="2020-07-29T12:05:26.368" v="795" actId="20577"/>
          <ac:spMkLst>
            <pc:docMk/>
            <pc:sldMk cId="1626148072" sldId="271"/>
            <ac:spMk id="3" creationId="{9005CAB4-B5F6-4E41-8FDE-773F3CAB4601}"/>
          </ac:spMkLst>
        </pc:spChg>
      </pc:sldChg>
      <pc:sldChg chg="addSp modSp new mod">
        <pc:chgData name="Yang Xu" userId="2ef8d03b0d59ea36" providerId="LiveId" clId="{C8A7A9BF-DC1C-49A5-A352-773ED3043323}" dt="2020-07-29T12:07:40.024" v="927" actId="1076"/>
        <pc:sldMkLst>
          <pc:docMk/>
          <pc:sldMk cId="3271803719" sldId="272"/>
        </pc:sldMkLst>
        <pc:spChg chg="mod">
          <ac:chgData name="Yang Xu" userId="2ef8d03b0d59ea36" providerId="LiveId" clId="{C8A7A9BF-DC1C-49A5-A352-773ED3043323}" dt="2020-07-29T12:05:34.790" v="822" actId="20577"/>
          <ac:spMkLst>
            <pc:docMk/>
            <pc:sldMk cId="3271803719" sldId="272"/>
            <ac:spMk id="2" creationId="{31F168DF-AFB8-4C4F-8C50-1253A4229032}"/>
          </ac:spMkLst>
        </pc:spChg>
        <pc:spChg chg="mod">
          <ac:chgData name="Yang Xu" userId="2ef8d03b0d59ea36" providerId="LiveId" clId="{C8A7A9BF-DC1C-49A5-A352-773ED3043323}" dt="2020-07-29T12:06:41.287" v="921" actId="20577"/>
          <ac:spMkLst>
            <pc:docMk/>
            <pc:sldMk cId="3271803719" sldId="272"/>
            <ac:spMk id="3" creationId="{667E85AE-DF47-43A5-A01D-20DECC779FDB}"/>
          </ac:spMkLst>
        </pc:spChg>
        <pc:picChg chg="add mod">
          <ac:chgData name="Yang Xu" userId="2ef8d03b0d59ea36" providerId="LiveId" clId="{C8A7A9BF-DC1C-49A5-A352-773ED3043323}" dt="2020-07-29T12:07:40.024" v="927" actId="1076"/>
          <ac:picMkLst>
            <pc:docMk/>
            <pc:sldMk cId="3271803719" sldId="272"/>
            <ac:picMk id="4" creationId="{1F1BA122-18C5-44E2-8827-0B81E096D578}"/>
          </ac:picMkLst>
        </pc:picChg>
      </pc:sldChg>
      <pc:sldChg chg="modSp new mod">
        <pc:chgData name="Yang Xu" userId="2ef8d03b0d59ea36" providerId="LiveId" clId="{C8A7A9BF-DC1C-49A5-A352-773ED3043323}" dt="2020-07-29T12:09:35.233" v="1165" actId="20577"/>
        <pc:sldMkLst>
          <pc:docMk/>
          <pc:sldMk cId="4178004763" sldId="273"/>
        </pc:sldMkLst>
        <pc:spChg chg="mod">
          <ac:chgData name="Yang Xu" userId="2ef8d03b0d59ea36" providerId="LiveId" clId="{C8A7A9BF-DC1C-49A5-A352-773ED3043323}" dt="2020-07-29T12:08:37.831" v="1002" actId="20577"/>
          <ac:spMkLst>
            <pc:docMk/>
            <pc:sldMk cId="4178004763" sldId="273"/>
            <ac:spMk id="2" creationId="{895F89BE-E45D-4AC1-AD98-832BA62E04F1}"/>
          </ac:spMkLst>
        </pc:spChg>
        <pc:spChg chg="mod">
          <ac:chgData name="Yang Xu" userId="2ef8d03b0d59ea36" providerId="LiveId" clId="{C8A7A9BF-DC1C-49A5-A352-773ED3043323}" dt="2020-07-29T12:09:35.233" v="1165" actId="20577"/>
          <ac:spMkLst>
            <pc:docMk/>
            <pc:sldMk cId="4178004763" sldId="273"/>
            <ac:spMk id="3" creationId="{C9D6AF23-2D4C-4C9B-A99E-D74180693AA7}"/>
          </ac:spMkLst>
        </pc:spChg>
      </pc:sldChg>
      <pc:sldChg chg="addSp modSp new mod">
        <pc:chgData name="Yang Xu" userId="2ef8d03b0d59ea36" providerId="LiveId" clId="{C8A7A9BF-DC1C-49A5-A352-773ED3043323}" dt="2020-07-29T12:12:17.984" v="1395" actId="1076"/>
        <pc:sldMkLst>
          <pc:docMk/>
          <pc:sldMk cId="713650312" sldId="274"/>
        </pc:sldMkLst>
        <pc:spChg chg="mod">
          <ac:chgData name="Yang Xu" userId="2ef8d03b0d59ea36" providerId="LiveId" clId="{C8A7A9BF-DC1C-49A5-A352-773ED3043323}" dt="2020-07-29T12:09:51.761" v="1174" actId="20577"/>
          <ac:spMkLst>
            <pc:docMk/>
            <pc:sldMk cId="713650312" sldId="274"/>
            <ac:spMk id="2" creationId="{3A2B255F-A6DA-458C-BF8E-F76F7FA32A26}"/>
          </ac:spMkLst>
        </pc:spChg>
        <pc:spChg chg="mod">
          <ac:chgData name="Yang Xu" userId="2ef8d03b0d59ea36" providerId="LiveId" clId="{C8A7A9BF-DC1C-49A5-A352-773ED3043323}" dt="2020-07-29T12:11:32.195" v="1384" actId="20577"/>
          <ac:spMkLst>
            <pc:docMk/>
            <pc:sldMk cId="713650312" sldId="274"/>
            <ac:spMk id="3" creationId="{D88F3A3A-7885-4325-BE64-9AB62A8A1664}"/>
          </ac:spMkLst>
        </pc:spChg>
        <pc:picChg chg="add mod">
          <ac:chgData name="Yang Xu" userId="2ef8d03b0d59ea36" providerId="LiveId" clId="{C8A7A9BF-DC1C-49A5-A352-773ED3043323}" dt="2020-07-29T12:12:14.025" v="1392" actId="1076"/>
          <ac:picMkLst>
            <pc:docMk/>
            <pc:sldMk cId="713650312" sldId="274"/>
            <ac:picMk id="4" creationId="{F817A7B4-3A07-45BF-8DB7-95540BCF391A}"/>
          </ac:picMkLst>
        </pc:picChg>
        <pc:picChg chg="add mod">
          <ac:chgData name="Yang Xu" userId="2ef8d03b0d59ea36" providerId="LiveId" clId="{C8A7A9BF-DC1C-49A5-A352-773ED3043323}" dt="2020-07-29T12:12:17.984" v="1395" actId="1076"/>
          <ac:picMkLst>
            <pc:docMk/>
            <pc:sldMk cId="713650312" sldId="274"/>
            <ac:picMk id="5" creationId="{4FABF298-A9C6-445A-AFFA-AF43F848943D}"/>
          </ac:picMkLst>
        </pc:picChg>
      </pc:sldChg>
      <pc:sldChg chg="addSp modSp new mod">
        <pc:chgData name="Yang Xu" userId="2ef8d03b0d59ea36" providerId="LiveId" clId="{C8A7A9BF-DC1C-49A5-A352-773ED3043323}" dt="2020-07-29T12:16:48.799" v="1787" actId="1076"/>
        <pc:sldMkLst>
          <pc:docMk/>
          <pc:sldMk cId="163864530" sldId="275"/>
        </pc:sldMkLst>
        <pc:spChg chg="mod">
          <ac:chgData name="Yang Xu" userId="2ef8d03b0d59ea36" providerId="LiveId" clId="{C8A7A9BF-DC1C-49A5-A352-773ED3043323}" dt="2020-07-29T12:14:09.838" v="1448" actId="20577"/>
          <ac:spMkLst>
            <pc:docMk/>
            <pc:sldMk cId="163864530" sldId="275"/>
            <ac:spMk id="2" creationId="{FAB0B963-F0C5-44B1-AB82-5066FF1EE1E7}"/>
          </ac:spMkLst>
        </pc:spChg>
        <pc:spChg chg="mod">
          <ac:chgData name="Yang Xu" userId="2ef8d03b0d59ea36" providerId="LiveId" clId="{C8A7A9BF-DC1C-49A5-A352-773ED3043323}" dt="2020-07-29T12:16:22.795" v="1783" actId="20577"/>
          <ac:spMkLst>
            <pc:docMk/>
            <pc:sldMk cId="163864530" sldId="275"/>
            <ac:spMk id="3" creationId="{EB7F0387-FD9E-4708-B3DA-E9384CC7D2AD}"/>
          </ac:spMkLst>
        </pc:spChg>
        <pc:picChg chg="add mod">
          <ac:chgData name="Yang Xu" userId="2ef8d03b0d59ea36" providerId="LiveId" clId="{C8A7A9BF-DC1C-49A5-A352-773ED3043323}" dt="2020-07-29T12:16:48.799" v="1787" actId="1076"/>
          <ac:picMkLst>
            <pc:docMk/>
            <pc:sldMk cId="163864530" sldId="275"/>
            <ac:picMk id="4" creationId="{13682C2C-39FC-4FAD-A8AE-1B03F3CDB0B4}"/>
          </ac:picMkLst>
        </pc:picChg>
      </pc:sldChg>
      <pc:sldChg chg="addSp modSp new mod">
        <pc:chgData name="Yang Xu" userId="2ef8d03b0d59ea36" providerId="LiveId" clId="{C8A7A9BF-DC1C-49A5-A352-773ED3043323}" dt="2020-07-29T12:21:31.238" v="2186" actId="1076"/>
        <pc:sldMkLst>
          <pc:docMk/>
          <pc:sldMk cId="3955433448" sldId="276"/>
        </pc:sldMkLst>
        <pc:spChg chg="mod">
          <ac:chgData name="Yang Xu" userId="2ef8d03b0d59ea36" providerId="LiveId" clId="{C8A7A9BF-DC1C-49A5-A352-773ED3043323}" dt="2020-07-29T12:17:22.721" v="1811" actId="20577"/>
          <ac:spMkLst>
            <pc:docMk/>
            <pc:sldMk cId="3955433448" sldId="276"/>
            <ac:spMk id="2" creationId="{481B13B2-D2A4-4221-AF38-6C0F2C0C8F82}"/>
          </ac:spMkLst>
        </pc:spChg>
        <pc:spChg chg="mod">
          <ac:chgData name="Yang Xu" userId="2ef8d03b0d59ea36" providerId="LiveId" clId="{C8A7A9BF-DC1C-49A5-A352-773ED3043323}" dt="2020-07-29T12:21:27.386" v="2185" actId="6549"/>
          <ac:spMkLst>
            <pc:docMk/>
            <pc:sldMk cId="3955433448" sldId="276"/>
            <ac:spMk id="3" creationId="{91787F30-9C59-4CE5-A714-1C1EDBECD0D5}"/>
          </ac:spMkLst>
        </pc:spChg>
        <pc:picChg chg="add mod">
          <ac:chgData name="Yang Xu" userId="2ef8d03b0d59ea36" providerId="LiveId" clId="{C8A7A9BF-DC1C-49A5-A352-773ED3043323}" dt="2020-07-29T12:21:31.238" v="2186" actId="1076"/>
          <ac:picMkLst>
            <pc:docMk/>
            <pc:sldMk cId="3955433448" sldId="276"/>
            <ac:picMk id="4" creationId="{A728DCE6-39EC-4EEE-9AF7-06C4933D5FA8}"/>
          </ac:picMkLst>
        </pc:picChg>
      </pc:sldChg>
      <pc:sldChg chg="addSp modSp new mod">
        <pc:chgData name="Yang Xu" userId="2ef8d03b0d59ea36" providerId="LiveId" clId="{C8A7A9BF-DC1C-49A5-A352-773ED3043323}" dt="2020-07-29T12:22:59.282" v="2284" actId="1076"/>
        <pc:sldMkLst>
          <pc:docMk/>
          <pc:sldMk cId="2973696094" sldId="277"/>
        </pc:sldMkLst>
        <pc:spChg chg="mod">
          <ac:chgData name="Yang Xu" userId="2ef8d03b0d59ea36" providerId="LiveId" clId="{C8A7A9BF-DC1C-49A5-A352-773ED3043323}" dt="2020-07-29T12:21:34.693" v="2188"/>
          <ac:spMkLst>
            <pc:docMk/>
            <pc:sldMk cId="2973696094" sldId="277"/>
            <ac:spMk id="2" creationId="{9ABDA407-572E-470C-9390-AD31688B793A}"/>
          </ac:spMkLst>
        </pc:spChg>
        <pc:spChg chg="mod">
          <ac:chgData name="Yang Xu" userId="2ef8d03b0d59ea36" providerId="LiveId" clId="{C8A7A9BF-DC1C-49A5-A352-773ED3043323}" dt="2020-07-29T12:22:53.006" v="2281" actId="20577"/>
          <ac:spMkLst>
            <pc:docMk/>
            <pc:sldMk cId="2973696094" sldId="277"/>
            <ac:spMk id="3" creationId="{E2DB35C6-2EED-4FDE-9131-52E076AF61A1}"/>
          </ac:spMkLst>
        </pc:spChg>
        <pc:picChg chg="add mod">
          <ac:chgData name="Yang Xu" userId="2ef8d03b0d59ea36" providerId="LiveId" clId="{C8A7A9BF-DC1C-49A5-A352-773ED3043323}" dt="2020-07-29T12:22:59.282" v="2284" actId="1076"/>
          <ac:picMkLst>
            <pc:docMk/>
            <pc:sldMk cId="2973696094" sldId="277"/>
            <ac:picMk id="4" creationId="{3A183251-CF09-48A2-80A4-4F0D801C411A}"/>
          </ac:picMkLst>
        </pc:picChg>
      </pc:sldChg>
      <pc:sldChg chg="addSp delSp modSp new mod">
        <pc:chgData name="Yang Xu" userId="2ef8d03b0d59ea36" providerId="LiveId" clId="{C8A7A9BF-DC1C-49A5-A352-773ED3043323}" dt="2020-07-29T12:27:29.789" v="2534" actId="1076"/>
        <pc:sldMkLst>
          <pc:docMk/>
          <pc:sldMk cId="2472159240" sldId="278"/>
        </pc:sldMkLst>
        <pc:spChg chg="mod">
          <ac:chgData name="Yang Xu" userId="2ef8d03b0d59ea36" providerId="LiveId" clId="{C8A7A9BF-DC1C-49A5-A352-773ED3043323}" dt="2020-07-29T12:23:26.778" v="2309" actId="20577"/>
          <ac:spMkLst>
            <pc:docMk/>
            <pc:sldMk cId="2472159240" sldId="278"/>
            <ac:spMk id="2" creationId="{61FC2256-E951-489C-A508-CC03D3D4A226}"/>
          </ac:spMkLst>
        </pc:spChg>
        <pc:spChg chg="del">
          <ac:chgData name="Yang Xu" userId="2ef8d03b0d59ea36" providerId="LiveId" clId="{C8A7A9BF-DC1C-49A5-A352-773ED3043323}" dt="2020-07-29T12:24:37.346" v="2310"/>
          <ac:spMkLst>
            <pc:docMk/>
            <pc:sldMk cId="2472159240" sldId="278"/>
            <ac:spMk id="3" creationId="{C6F8690D-3CE2-4237-9E86-812504EE318C}"/>
          </ac:spMkLst>
        </pc:spChg>
        <pc:spChg chg="add mod">
          <ac:chgData name="Yang Xu" userId="2ef8d03b0d59ea36" providerId="LiveId" clId="{C8A7A9BF-DC1C-49A5-A352-773ED3043323}" dt="2020-07-29T12:27:10.226" v="2533" actId="1076"/>
          <ac:spMkLst>
            <pc:docMk/>
            <pc:sldMk cId="2472159240" sldId="278"/>
            <ac:spMk id="6" creationId="{2286D009-63F5-4B80-88FB-F527FB7CE52F}"/>
          </ac:spMkLst>
        </pc:spChg>
        <pc:picChg chg="add mod">
          <ac:chgData name="Yang Xu" userId="2ef8d03b0d59ea36" providerId="LiveId" clId="{C8A7A9BF-DC1C-49A5-A352-773ED3043323}" dt="2020-07-29T12:25:05.981" v="2320" actId="1076"/>
          <ac:picMkLst>
            <pc:docMk/>
            <pc:sldMk cId="2472159240" sldId="278"/>
            <ac:picMk id="4" creationId="{42F33C29-DDB4-420A-89F7-271DA21C5650}"/>
          </ac:picMkLst>
        </pc:picChg>
        <pc:picChg chg="add mod">
          <ac:chgData name="Yang Xu" userId="2ef8d03b0d59ea36" providerId="LiveId" clId="{C8A7A9BF-DC1C-49A5-A352-773ED3043323}" dt="2020-07-29T12:27:29.789" v="2534" actId="1076"/>
          <ac:picMkLst>
            <pc:docMk/>
            <pc:sldMk cId="2472159240" sldId="278"/>
            <ac:picMk id="5" creationId="{3A29F541-8BAF-49D7-B415-66907C92C2EA}"/>
          </ac:picMkLst>
        </pc:picChg>
      </pc:sldChg>
      <pc:sldChg chg="addSp modSp new mod">
        <pc:chgData name="Yang Xu" userId="2ef8d03b0d59ea36" providerId="LiveId" clId="{C8A7A9BF-DC1C-49A5-A352-773ED3043323}" dt="2020-07-29T12:29:12.742" v="2550" actId="14100"/>
        <pc:sldMkLst>
          <pc:docMk/>
          <pc:sldMk cId="3595539112" sldId="279"/>
        </pc:sldMkLst>
        <pc:spChg chg="mod">
          <ac:chgData name="Yang Xu" userId="2ef8d03b0d59ea36" providerId="LiveId" clId="{C8A7A9BF-DC1C-49A5-A352-773ED3043323}" dt="2020-07-29T12:27:41.259" v="2538"/>
          <ac:spMkLst>
            <pc:docMk/>
            <pc:sldMk cId="3595539112" sldId="279"/>
            <ac:spMk id="2" creationId="{72772BB3-ABFD-4A08-B43C-0F3C4E1CB80E}"/>
          </ac:spMkLst>
        </pc:spChg>
        <pc:spChg chg="mod">
          <ac:chgData name="Yang Xu" userId="2ef8d03b0d59ea36" providerId="LiveId" clId="{C8A7A9BF-DC1C-49A5-A352-773ED3043323}" dt="2020-07-29T12:27:37.328" v="2537" actId="120"/>
          <ac:spMkLst>
            <pc:docMk/>
            <pc:sldMk cId="3595539112" sldId="279"/>
            <ac:spMk id="3" creationId="{2673616C-2E03-4193-B437-2C4C4AAA3078}"/>
          </ac:spMkLst>
        </pc:spChg>
        <pc:picChg chg="add mod">
          <ac:chgData name="Yang Xu" userId="2ef8d03b0d59ea36" providerId="LiveId" clId="{C8A7A9BF-DC1C-49A5-A352-773ED3043323}" dt="2020-07-29T12:28:33.588" v="2545" actId="1076"/>
          <ac:picMkLst>
            <pc:docMk/>
            <pc:sldMk cId="3595539112" sldId="279"/>
            <ac:picMk id="4" creationId="{06ACAEFC-0DC6-457B-B333-8FDDC8B96252}"/>
          </ac:picMkLst>
        </pc:picChg>
        <pc:picChg chg="add mod">
          <ac:chgData name="Yang Xu" userId="2ef8d03b0d59ea36" providerId="LiveId" clId="{C8A7A9BF-DC1C-49A5-A352-773ED3043323}" dt="2020-07-29T12:28:32.300" v="2544" actId="14100"/>
          <ac:picMkLst>
            <pc:docMk/>
            <pc:sldMk cId="3595539112" sldId="279"/>
            <ac:picMk id="5" creationId="{C6263B21-FB1D-4E98-8F35-8FE027673FCD}"/>
          </ac:picMkLst>
        </pc:picChg>
        <pc:picChg chg="add mod">
          <ac:chgData name="Yang Xu" userId="2ef8d03b0d59ea36" providerId="LiveId" clId="{C8A7A9BF-DC1C-49A5-A352-773ED3043323}" dt="2020-07-29T12:28:51.079" v="2547" actId="1076"/>
          <ac:picMkLst>
            <pc:docMk/>
            <pc:sldMk cId="3595539112" sldId="279"/>
            <ac:picMk id="6" creationId="{2573285D-08CB-442D-A329-D201AE249C4B}"/>
          </ac:picMkLst>
        </pc:picChg>
        <pc:picChg chg="add mod">
          <ac:chgData name="Yang Xu" userId="2ef8d03b0d59ea36" providerId="LiveId" clId="{C8A7A9BF-DC1C-49A5-A352-773ED3043323}" dt="2020-07-29T12:29:12.742" v="2550" actId="14100"/>
          <ac:picMkLst>
            <pc:docMk/>
            <pc:sldMk cId="3595539112" sldId="279"/>
            <ac:picMk id="7" creationId="{844A79A0-2C4D-45B0-915C-BBFE62BB87CC}"/>
          </ac:picMkLst>
        </pc:picChg>
      </pc:sldChg>
      <pc:sldChg chg="modSp new mod">
        <pc:chgData name="Yang Xu" userId="2ef8d03b0d59ea36" providerId="LiveId" clId="{C8A7A9BF-DC1C-49A5-A352-773ED3043323}" dt="2020-07-29T12:29:39.781" v="2609" actId="20577"/>
        <pc:sldMkLst>
          <pc:docMk/>
          <pc:sldMk cId="1829837723" sldId="280"/>
        </pc:sldMkLst>
        <pc:spChg chg="mod">
          <ac:chgData name="Yang Xu" userId="2ef8d03b0d59ea36" providerId="LiveId" clId="{C8A7A9BF-DC1C-49A5-A352-773ED3043323}" dt="2020-07-29T12:29:28.839" v="2557" actId="20577"/>
          <ac:spMkLst>
            <pc:docMk/>
            <pc:sldMk cId="1829837723" sldId="280"/>
            <ac:spMk id="2" creationId="{9D7210E1-B540-4003-B3CF-DDE7E64E115E}"/>
          </ac:spMkLst>
        </pc:spChg>
        <pc:spChg chg="mod">
          <ac:chgData name="Yang Xu" userId="2ef8d03b0d59ea36" providerId="LiveId" clId="{C8A7A9BF-DC1C-49A5-A352-773ED3043323}" dt="2020-07-29T12:29:39.781" v="2609" actId="20577"/>
          <ac:spMkLst>
            <pc:docMk/>
            <pc:sldMk cId="1829837723" sldId="280"/>
            <ac:spMk id="3" creationId="{9C3A9F92-5B5C-49B7-8F18-2CCF43EA81B0}"/>
          </ac:spMkLst>
        </pc:spChg>
      </pc:sldChg>
      <pc:sldChg chg="addSp delSp modSp new mod">
        <pc:chgData name="Yang Xu" userId="2ef8d03b0d59ea36" providerId="LiveId" clId="{C8A7A9BF-DC1C-49A5-A352-773ED3043323}" dt="2020-07-29T12:31:14.838" v="2640" actId="1076"/>
        <pc:sldMkLst>
          <pc:docMk/>
          <pc:sldMk cId="4091115387" sldId="281"/>
        </pc:sldMkLst>
        <pc:spChg chg="mod">
          <ac:chgData name="Yang Xu" userId="2ef8d03b0d59ea36" providerId="LiveId" clId="{C8A7A9BF-DC1C-49A5-A352-773ED3043323}" dt="2020-07-29T12:30:37.328" v="2637" actId="20577"/>
          <ac:spMkLst>
            <pc:docMk/>
            <pc:sldMk cId="4091115387" sldId="281"/>
            <ac:spMk id="2" creationId="{64CE4353-75DB-48FC-B449-7FC8A6CE5500}"/>
          </ac:spMkLst>
        </pc:spChg>
        <pc:spChg chg="del">
          <ac:chgData name="Yang Xu" userId="2ef8d03b0d59ea36" providerId="LiveId" clId="{C8A7A9BF-DC1C-49A5-A352-773ED3043323}" dt="2020-07-29T12:30:39.895" v="2638"/>
          <ac:spMkLst>
            <pc:docMk/>
            <pc:sldMk cId="4091115387" sldId="281"/>
            <ac:spMk id="3" creationId="{2D0DA8BD-4B1A-4727-9432-9F6AF8C30BD9}"/>
          </ac:spMkLst>
        </pc:spChg>
        <pc:picChg chg="add mod">
          <ac:chgData name="Yang Xu" userId="2ef8d03b0d59ea36" providerId="LiveId" clId="{C8A7A9BF-DC1C-49A5-A352-773ED3043323}" dt="2020-07-29T12:31:14.838" v="2640" actId="1076"/>
          <ac:picMkLst>
            <pc:docMk/>
            <pc:sldMk cId="4091115387" sldId="281"/>
            <ac:picMk id="4" creationId="{D23907AD-AA78-43C4-ADD0-2E64B8B5F922}"/>
          </ac:picMkLst>
        </pc:picChg>
      </pc:sldChg>
      <pc:sldChg chg="modSp new mod">
        <pc:chgData name="Yang Xu" userId="2ef8d03b0d59ea36" providerId="LiveId" clId="{C8A7A9BF-DC1C-49A5-A352-773ED3043323}" dt="2020-07-29T12:32:38.208" v="2661" actId="20577"/>
        <pc:sldMkLst>
          <pc:docMk/>
          <pc:sldMk cId="3060304083" sldId="282"/>
        </pc:sldMkLst>
        <pc:spChg chg="mod">
          <ac:chgData name="Yang Xu" userId="2ef8d03b0d59ea36" providerId="LiveId" clId="{C8A7A9BF-DC1C-49A5-A352-773ED3043323}" dt="2020-07-29T12:31:32.429" v="2650" actId="20577"/>
          <ac:spMkLst>
            <pc:docMk/>
            <pc:sldMk cId="3060304083" sldId="282"/>
            <ac:spMk id="2" creationId="{733AA657-6532-495C-805E-397DA1C9182D}"/>
          </ac:spMkLst>
        </pc:spChg>
        <pc:spChg chg="mod">
          <ac:chgData name="Yang Xu" userId="2ef8d03b0d59ea36" providerId="LiveId" clId="{C8A7A9BF-DC1C-49A5-A352-773ED3043323}" dt="2020-07-29T12:32:38.208" v="2661" actId="20577"/>
          <ac:spMkLst>
            <pc:docMk/>
            <pc:sldMk cId="3060304083" sldId="282"/>
            <ac:spMk id="3" creationId="{6E18774E-7525-4B22-BD44-62CEE789BF8D}"/>
          </ac:spMkLst>
        </pc:spChg>
      </pc:sldChg>
    </pc:docChg>
  </pc:docChgLst>
  <pc:docChgLst>
    <pc:chgData name="Yang Xu" userId="2ef8d03b0d59ea36" providerId="LiveId" clId="{33821754-2504-4E6D-A52C-84D8C005FFEF}"/>
    <pc:docChg chg="modSld">
      <pc:chgData name="Yang Xu" userId="2ef8d03b0d59ea36" providerId="LiveId" clId="{33821754-2504-4E6D-A52C-84D8C005FFEF}" dt="2020-07-27T11:40:15.308" v="52" actId="20577"/>
      <pc:docMkLst>
        <pc:docMk/>
      </pc:docMkLst>
      <pc:sldChg chg="modSp mod">
        <pc:chgData name="Yang Xu" userId="2ef8d03b0d59ea36" providerId="LiveId" clId="{33821754-2504-4E6D-A52C-84D8C005FFEF}" dt="2020-07-19T11:31:51.094" v="29" actId="20577"/>
        <pc:sldMkLst>
          <pc:docMk/>
          <pc:sldMk cId="1936153105" sldId="258"/>
        </pc:sldMkLst>
        <pc:spChg chg="mod">
          <ac:chgData name="Yang Xu" userId="2ef8d03b0d59ea36" providerId="LiveId" clId="{33821754-2504-4E6D-A52C-84D8C005FFEF}" dt="2020-07-19T11:31:51.094" v="29" actId="20577"/>
          <ac:spMkLst>
            <pc:docMk/>
            <pc:sldMk cId="1936153105" sldId="258"/>
            <ac:spMk id="2" creationId="{8FBFDFB1-E3F5-445D-BBAD-3716785BEA40}"/>
          </ac:spMkLst>
        </pc:spChg>
      </pc:sldChg>
      <pc:sldChg chg="modSp mod">
        <pc:chgData name="Yang Xu" userId="2ef8d03b0d59ea36" providerId="LiveId" clId="{33821754-2504-4E6D-A52C-84D8C005FFEF}" dt="2020-07-27T11:40:15.308" v="52" actId="20577"/>
        <pc:sldMkLst>
          <pc:docMk/>
          <pc:sldMk cId="4273760690" sldId="268"/>
        </pc:sldMkLst>
        <pc:spChg chg="mod">
          <ac:chgData name="Yang Xu" userId="2ef8d03b0d59ea36" providerId="LiveId" clId="{33821754-2504-4E6D-A52C-84D8C005FFEF}" dt="2020-07-27T11:40:15.308" v="52" actId="20577"/>
          <ac:spMkLst>
            <pc:docMk/>
            <pc:sldMk cId="4273760690" sldId="268"/>
            <ac:spMk id="3" creationId="{DADB0DEC-19E5-49AB-81B9-7F85D4B0E86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0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82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02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3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33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12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8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8/15/2020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7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6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53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3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73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41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97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8/15/2020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0362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FE01-D107-429F-B24B-75FDC5879303}"/>
              </a:ext>
            </a:extLst>
          </p:cNvPr>
          <p:cNvSpPr>
            <a:spLocks noGrp="1"/>
          </p:cNvSpPr>
          <p:nvPr>
            <p:ph type="ctrTitle"/>
          </p:nvPr>
        </p:nvSpPr>
        <p:spPr/>
        <p:txBody>
          <a:bodyPr/>
          <a:lstStyle/>
          <a:p>
            <a:r>
              <a:rPr lang="en-US" altLang="zh-CN" dirty="0"/>
              <a:t>Go </a:t>
            </a:r>
            <a:r>
              <a:rPr lang="zh-CN" altLang="en-US" dirty="0"/>
              <a:t>语言快速入门 </a:t>
            </a:r>
            <a:endParaRPr lang="en-US" dirty="0"/>
          </a:p>
        </p:txBody>
      </p:sp>
      <p:sp>
        <p:nvSpPr>
          <p:cNvPr id="3" name="Subtitle 2">
            <a:extLst>
              <a:ext uri="{FF2B5EF4-FFF2-40B4-BE49-F238E27FC236}">
                <a16:creationId xmlns:a16="http://schemas.microsoft.com/office/drawing/2014/main" id="{A33DA443-D464-48F6-83B3-A5D2EB31C0B3}"/>
              </a:ext>
            </a:extLst>
          </p:cNvPr>
          <p:cNvSpPr>
            <a:spLocks noGrp="1"/>
          </p:cNvSpPr>
          <p:nvPr>
            <p:ph type="subTitle" idx="1"/>
          </p:nvPr>
        </p:nvSpPr>
        <p:spPr>
          <a:xfrm>
            <a:off x="4723002" y="4426347"/>
            <a:ext cx="4236439" cy="1085379"/>
          </a:xfrm>
        </p:spPr>
        <p:txBody>
          <a:bodyPr>
            <a:normAutofit fontScale="92500" lnSpcReduction="10000"/>
          </a:bodyPr>
          <a:lstStyle/>
          <a:p>
            <a:pPr algn="l"/>
            <a:r>
              <a:rPr lang="zh-CN" altLang="en-US" dirty="0"/>
              <a:t>杨旭</a:t>
            </a:r>
            <a:endParaRPr lang="en-US" altLang="zh-CN" dirty="0"/>
          </a:p>
          <a:p>
            <a:pPr algn="l"/>
            <a:r>
              <a:rPr lang="zh-CN" altLang="en-US" dirty="0"/>
              <a:t>微软 </a:t>
            </a:r>
            <a:r>
              <a:rPr lang="en-US" altLang="zh-CN" dirty="0"/>
              <a:t>MVP</a:t>
            </a:r>
            <a:r>
              <a:rPr lang="zh-CN" altLang="en-US" dirty="0"/>
              <a:t>，</a:t>
            </a:r>
            <a:r>
              <a:rPr lang="en-US" altLang="zh-CN" dirty="0"/>
              <a:t>C#/Go/C++/Rust/Haskell</a:t>
            </a:r>
          </a:p>
          <a:p>
            <a:pPr algn="l"/>
            <a:r>
              <a:rPr lang="zh-CN" altLang="en-US" dirty="0"/>
              <a:t>公众号</a:t>
            </a:r>
            <a:r>
              <a:rPr lang="en-US" altLang="zh-CN" dirty="0"/>
              <a:t>:</a:t>
            </a:r>
            <a:r>
              <a:rPr lang="en-US" altLang="zh-CN" dirty="0">
                <a:latin typeface="Noto Sans" panose="020B0502040504020204" pitchFamily="34" charset="0"/>
                <a:ea typeface="Noto Sans" panose="020B0502040504020204" pitchFamily="34" charset="0"/>
                <a:cs typeface="Noto Sans" panose="020B0502040504020204" pitchFamily="34" charset="0"/>
              </a:rPr>
              <a:t>  </a:t>
            </a:r>
            <a:r>
              <a:rPr lang="en-US" altLang="zh-CN" b="1" dirty="0" err="1">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vNext</a:t>
            </a:r>
            <a:endParaRPr lang="en-US" altLang="zh-CN" sz="2800" b="1" dirty="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5" name="Picture 4" descr="A person wearing a suit and tie&#10;&#10;Description automatically generated">
            <a:extLst>
              <a:ext uri="{FF2B5EF4-FFF2-40B4-BE49-F238E27FC236}">
                <a16:creationId xmlns:a16="http://schemas.microsoft.com/office/drawing/2014/main" id="{61BB4CC7-25C5-4860-B3EA-259AC34F31ED}"/>
              </a:ext>
            </a:extLst>
          </p:cNvPr>
          <p:cNvPicPr>
            <a:picLocks noChangeAspect="1"/>
          </p:cNvPicPr>
          <p:nvPr/>
        </p:nvPicPr>
        <p:blipFill>
          <a:blip r:embed="rId2"/>
          <a:stretch>
            <a:fillRect/>
          </a:stretch>
        </p:blipFill>
        <p:spPr>
          <a:xfrm>
            <a:off x="3504736" y="4426347"/>
            <a:ext cx="1053067" cy="1053067"/>
          </a:xfrm>
          <a:prstGeom prst="rect">
            <a:avLst/>
          </a:prstGeom>
        </p:spPr>
      </p:pic>
      <p:pic>
        <p:nvPicPr>
          <p:cNvPr id="1026" name="Picture 2" descr="See the source image">
            <a:extLst>
              <a:ext uri="{FF2B5EF4-FFF2-40B4-BE49-F238E27FC236}">
                <a16:creationId xmlns:a16="http://schemas.microsoft.com/office/drawing/2014/main" id="{C8EF4CCC-580B-4760-BD88-8B2B8A42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42" y="1593908"/>
            <a:ext cx="2759978" cy="275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356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BE1D-F067-4810-A9B2-2F7FCB5CE110}"/>
              </a:ext>
            </a:extLst>
          </p:cNvPr>
          <p:cNvSpPr>
            <a:spLocks noGrp="1"/>
          </p:cNvSpPr>
          <p:nvPr>
            <p:ph type="title"/>
          </p:nvPr>
        </p:nvSpPr>
        <p:spPr/>
        <p:txBody>
          <a:bodyPr/>
          <a:lstStyle/>
          <a:p>
            <a:r>
              <a:rPr lang="zh-CN" altLang="en-US" dirty="0"/>
              <a:t>使用 </a:t>
            </a:r>
            <a:r>
              <a:rPr lang="en-US" altLang="zh-CN" dirty="0"/>
              <a:t>map </a:t>
            </a:r>
            <a:r>
              <a:rPr lang="zh-CN" altLang="en-US" dirty="0"/>
              <a:t>作计数器</a:t>
            </a:r>
            <a:endParaRPr lang="en-US" dirty="0"/>
          </a:p>
        </p:txBody>
      </p:sp>
      <p:sp>
        <p:nvSpPr>
          <p:cNvPr id="3" name="Content Placeholder 2">
            <a:extLst>
              <a:ext uri="{FF2B5EF4-FFF2-40B4-BE49-F238E27FC236}">
                <a16:creationId xmlns:a16="http://schemas.microsoft.com/office/drawing/2014/main" id="{153C0EED-4E4E-4E40-B086-A3987526D301}"/>
              </a:ext>
            </a:extLst>
          </p:cNvPr>
          <p:cNvSpPr>
            <a:spLocks noGrp="1"/>
          </p:cNvSpPr>
          <p:nvPr>
            <p:ph idx="1"/>
          </p:nvPr>
        </p:nvSpPr>
        <p:spPr/>
        <p:txBody>
          <a:bodyPr/>
          <a:lstStyle/>
          <a:p>
            <a:r>
              <a:rPr lang="zh-CN" altLang="en-US" dirty="0"/>
              <a:t>（例子 </a:t>
            </a:r>
            <a:r>
              <a:rPr lang="en-US" altLang="zh-CN" dirty="0"/>
              <a:t>19.3</a:t>
            </a:r>
            <a:r>
              <a:rPr lang="zh-CN" altLang="en-US" dirty="0"/>
              <a:t>）</a:t>
            </a:r>
            <a:endParaRPr lang="en-US" dirty="0"/>
          </a:p>
        </p:txBody>
      </p:sp>
    </p:spTree>
    <p:extLst>
      <p:ext uri="{BB962C8B-B14F-4D97-AF65-F5344CB8AC3E}">
        <p14:creationId xmlns:p14="http://schemas.microsoft.com/office/powerpoint/2010/main" val="35264676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7898-70D6-42F5-A298-B217D3EF162C}"/>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4A1A241C-4D3B-40C4-8343-1C6F387F93B5}"/>
              </a:ext>
            </a:extLst>
          </p:cNvPr>
          <p:cNvSpPr>
            <a:spLocks noGrp="1"/>
          </p:cNvSpPr>
          <p:nvPr>
            <p:ph idx="1"/>
          </p:nvPr>
        </p:nvSpPr>
        <p:spPr/>
        <p:txBody>
          <a:bodyPr/>
          <a:lstStyle/>
          <a:p>
            <a:r>
              <a:rPr lang="zh-CN" altLang="en-US" dirty="0"/>
              <a:t>使用 </a:t>
            </a:r>
            <a:r>
              <a:rPr lang="en-US" altLang="zh-CN" dirty="0"/>
              <a:t>range </a:t>
            </a:r>
            <a:r>
              <a:rPr lang="zh-CN" altLang="en-US" dirty="0"/>
              <a:t>关键字遍历 </a:t>
            </a:r>
            <a:r>
              <a:rPr lang="en-US" altLang="zh-CN" dirty="0"/>
              <a:t>map </a:t>
            </a:r>
            <a:r>
              <a:rPr lang="zh-CN" altLang="en-US" dirty="0"/>
              <a:t>的时候，它会为两个变量提供什么数据？</a:t>
            </a:r>
            <a:endParaRPr lang="en-US" dirty="0"/>
          </a:p>
        </p:txBody>
      </p:sp>
    </p:spTree>
    <p:extLst>
      <p:ext uri="{BB962C8B-B14F-4D97-AF65-F5344CB8AC3E}">
        <p14:creationId xmlns:p14="http://schemas.microsoft.com/office/powerpoint/2010/main" val="29131939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FC9E-1A5F-416F-9169-20BB963F9017}"/>
              </a:ext>
            </a:extLst>
          </p:cNvPr>
          <p:cNvSpPr>
            <a:spLocks noGrp="1"/>
          </p:cNvSpPr>
          <p:nvPr>
            <p:ph type="title"/>
          </p:nvPr>
        </p:nvSpPr>
        <p:spPr/>
        <p:txBody>
          <a:bodyPr/>
          <a:lstStyle/>
          <a:p>
            <a:r>
              <a:rPr lang="zh-CN" altLang="en-US" dirty="0"/>
              <a:t>使用 </a:t>
            </a:r>
            <a:r>
              <a:rPr lang="en-US" altLang="zh-CN" dirty="0"/>
              <a:t>map </a:t>
            </a:r>
            <a:r>
              <a:rPr lang="zh-CN" altLang="en-US" dirty="0"/>
              <a:t>和 </a:t>
            </a:r>
            <a:r>
              <a:rPr lang="en-US" altLang="zh-CN" dirty="0"/>
              <a:t>slice </a:t>
            </a:r>
            <a:r>
              <a:rPr lang="zh-CN" altLang="en-US" dirty="0"/>
              <a:t>实现数据分组</a:t>
            </a:r>
            <a:endParaRPr lang="en-US" dirty="0"/>
          </a:p>
        </p:txBody>
      </p:sp>
      <p:sp>
        <p:nvSpPr>
          <p:cNvPr id="3" name="Content Placeholder 2">
            <a:extLst>
              <a:ext uri="{FF2B5EF4-FFF2-40B4-BE49-F238E27FC236}">
                <a16:creationId xmlns:a16="http://schemas.microsoft.com/office/drawing/2014/main" id="{EE619E7D-8B6C-4907-80AF-177FA6863CFF}"/>
              </a:ext>
            </a:extLst>
          </p:cNvPr>
          <p:cNvSpPr>
            <a:spLocks noGrp="1"/>
          </p:cNvSpPr>
          <p:nvPr>
            <p:ph idx="1"/>
          </p:nvPr>
        </p:nvSpPr>
        <p:spPr/>
        <p:txBody>
          <a:bodyPr/>
          <a:lstStyle/>
          <a:p>
            <a:r>
              <a:rPr lang="zh-CN" altLang="en-US" dirty="0"/>
              <a:t>（例子 </a:t>
            </a:r>
            <a:r>
              <a:rPr lang="en-US" altLang="zh-CN" dirty="0"/>
              <a:t>19.4</a:t>
            </a:r>
            <a:r>
              <a:rPr lang="zh-CN" altLang="en-US" dirty="0"/>
              <a:t>）</a:t>
            </a:r>
            <a:endParaRPr lang="en-US" dirty="0"/>
          </a:p>
        </p:txBody>
      </p:sp>
    </p:spTree>
    <p:extLst>
      <p:ext uri="{BB962C8B-B14F-4D97-AF65-F5344CB8AC3E}">
        <p14:creationId xmlns:p14="http://schemas.microsoft.com/office/powerpoint/2010/main" val="40796486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45D7-699D-4743-9910-89906E812CCF}"/>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F84A1745-A668-4DCC-9675-A5802B9FF0E3}"/>
              </a:ext>
            </a:extLst>
          </p:cNvPr>
          <p:cNvSpPr>
            <a:spLocks noGrp="1"/>
          </p:cNvSpPr>
          <p:nvPr>
            <p:ph idx="1"/>
          </p:nvPr>
        </p:nvSpPr>
        <p:spPr/>
        <p:txBody>
          <a:bodyPr/>
          <a:lstStyle/>
          <a:p>
            <a:r>
              <a:rPr lang="zh-CN" altLang="en-US" dirty="0"/>
              <a:t>声明 </a:t>
            </a:r>
            <a:r>
              <a:rPr lang="en-US" altLang="zh-CN" dirty="0"/>
              <a:t>var groups map[string][]int </a:t>
            </a:r>
            <a:r>
              <a:rPr lang="zh-CN" altLang="en-US" dirty="0"/>
              <a:t>中的 </a:t>
            </a:r>
            <a:r>
              <a:rPr lang="en-US" altLang="zh-CN" dirty="0"/>
              <a:t>key </a:t>
            </a:r>
            <a:r>
              <a:rPr lang="zh-CN" altLang="en-US" dirty="0"/>
              <a:t>和 </a:t>
            </a:r>
            <a:r>
              <a:rPr lang="en-US" altLang="zh-CN" dirty="0"/>
              <a:t>value </a:t>
            </a:r>
            <a:r>
              <a:rPr lang="zh-CN" altLang="en-US" dirty="0"/>
              <a:t>都是什么类型？</a:t>
            </a:r>
            <a:endParaRPr lang="en-US" dirty="0"/>
          </a:p>
        </p:txBody>
      </p:sp>
    </p:spTree>
    <p:extLst>
      <p:ext uri="{BB962C8B-B14F-4D97-AF65-F5344CB8AC3E}">
        <p14:creationId xmlns:p14="http://schemas.microsoft.com/office/powerpoint/2010/main" val="1089696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7ED0-ED87-4678-A182-0C49C60B1F36}"/>
              </a:ext>
            </a:extLst>
          </p:cNvPr>
          <p:cNvSpPr>
            <a:spLocks noGrp="1"/>
          </p:cNvSpPr>
          <p:nvPr>
            <p:ph type="title"/>
          </p:nvPr>
        </p:nvSpPr>
        <p:spPr/>
        <p:txBody>
          <a:bodyPr/>
          <a:lstStyle/>
          <a:p>
            <a:r>
              <a:rPr lang="zh-CN" altLang="en-US" dirty="0"/>
              <a:t>将 </a:t>
            </a:r>
            <a:r>
              <a:rPr lang="en-US" altLang="zh-CN" dirty="0"/>
              <a:t>map </a:t>
            </a:r>
            <a:r>
              <a:rPr lang="zh-CN" altLang="en-US" dirty="0"/>
              <a:t>用作 </a:t>
            </a:r>
            <a:r>
              <a:rPr lang="en-US" altLang="zh-CN" dirty="0"/>
              <a:t>set</a:t>
            </a:r>
            <a:endParaRPr lang="en-US" dirty="0"/>
          </a:p>
        </p:txBody>
      </p:sp>
      <p:sp>
        <p:nvSpPr>
          <p:cNvPr id="3" name="Content Placeholder 2">
            <a:extLst>
              <a:ext uri="{FF2B5EF4-FFF2-40B4-BE49-F238E27FC236}">
                <a16:creationId xmlns:a16="http://schemas.microsoft.com/office/drawing/2014/main" id="{954E04A8-91AD-4F7B-8F01-1D325C997B32}"/>
              </a:ext>
            </a:extLst>
          </p:cNvPr>
          <p:cNvSpPr>
            <a:spLocks noGrp="1"/>
          </p:cNvSpPr>
          <p:nvPr>
            <p:ph idx="1"/>
          </p:nvPr>
        </p:nvSpPr>
        <p:spPr/>
        <p:txBody>
          <a:bodyPr/>
          <a:lstStyle/>
          <a:p>
            <a:r>
              <a:rPr lang="en-US" altLang="zh-CN" dirty="0"/>
              <a:t>Set </a:t>
            </a:r>
            <a:r>
              <a:rPr lang="zh-CN" altLang="en-US" dirty="0"/>
              <a:t>这种集合与数组类似，但元素不会重复</a:t>
            </a:r>
            <a:endParaRPr lang="en-US" altLang="zh-CN" dirty="0"/>
          </a:p>
          <a:p>
            <a:r>
              <a:rPr lang="en-US" altLang="zh-CN" dirty="0"/>
              <a:t>Go </a:t>
            </a:r>
            <a:r>
              <a:rPr lang="zh-CN" altLang="en-US" dirty="0"/>
              <a:t>语言里没有提供 </a:t>
            </a:r>
            <a:r>
              <a:rPr lang="en-US" altLang="zh-CN" dirty="0"/>
              <a:t>set </a:t>
            </a:r>
            <a:r>
              <a:rPr lang="zh-CN" altLang="en-US" dirty="0"/>
              <a:t>集合</a:t>
            </a:r>
            <a:endParaRPr lang="en-US" altLang="zh-CN" dirty="0"/>
          </a:p>
          <a:p>
            <a:r>
              <a:rPr lang="zh-CN" altLang="en-US" dirty="0"/>
              <a:t>（例子 </a:t>
            </a:r>
            <a:r>
              <a:rPr lang="en-US" altLang="zh-CN" dirty="0"/>
              <a:t>19.5</a:t>
            </a:r>
            <a:r>
              <a:rPr lang="zh-CN" altLang="en-US" dirty="0"/>
              <a:t>）</a:t>
            </a:r>
            <a:endParaRPr lang="en-US" dirty="0"/>
          </a:p>
        </p:txBody>
      </p:sp>
    </p:spTree>
    <p:extLst>
      <p:ext uri="{BB962C8B-B14F-4D97-AF65-F5344CB8AC3E}">
        <p14:creationId xmlns:p14="http://schemas.microsoft.com/office/powerpoint/2010/main" val="39780008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45D7-699D-4743-9910-89906E812CCF}"/>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F84A1745-A668-4DCC-9675-A5802B9FF0E3}"/>
              </a:ext>
            </a:extLst>
          </p:cNvPr>
          <p:cNvSpPr>
            <a:spLocks noGrp="1"/>
          </p:cNvSpPr>
          <p:nvPr>
            <p:ph idx="1"/>
          </p:nvPr>
        </p:nvSpPr>
        <p:spPr/>
        <p:txBody>
          <a:bodyPr/>
          <a:lstStyle/>
          <a:p>
            <a:r>
              <a:rPr lang="zh-CN" altLang="en-US" dirty="0"/>
              <a:t>对于例子 </a:t>
            </a:r>
            <a:r>
              <a:rPr lang="en-US" altLang="zh-CN" dirty="0"/>
              <a:t>19.5 </a:t>
            </a:r>
            <a:r>
              <a:rPr lang="zh-CN" altLang="en-US" dirty="0"/>
              <a:t>中的 </a:t>
            </a:r>
            <a:r>
              <a:rPr lang="en-US" altLang="zh-CN" dirty="0"/>
              <a:t>set </a:t>
            </a:r>
            <a:r>
              <a:rPr lang="zh-CN" altLang="en-US" dirty="0"/>
              <a:t>集合，我们如何判断 </a:t>
            </a:r>
            <a:r>
              <a:rPr lang="en-US" altLang="zh-CN" dirty="0"/>
              <a:t>32.0 </a:t>
            </a:r>
            <a:r>
              <a:rPr lang="zh-CN" altLang="en-US" dirty="0"/>
              <a:t>是否是它的成员？</a:t>
            </a:r>
            <a:endParaRPr lang="en-US" dirty="0"/>
          </a:p>
        </p:txBody>
      </p:sp>
    </p:spTree>
    <p:extLst>
      <p:ext uri="{BB962C8B-B14F-4D97-AF65-F5344CB8AC3E}">
        <p14:creationId xmlns:p14="http://schemas.microsoft.com/office/powerpoint/2010/main" val="2369443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9E-6DEF-47D0-9B07-19D294941256}"/>
              </a:ext>
            </a:extLst>
          </p:cNvPr>
          <p:cNvSpPr>
            <a:spLocks noGrp="1"/>
          </p:cNvSpPr>
          <p:nvPr>
            <p:ph type="title"/>
          </p:nvPr>
        </p:nvSpPr>
        <p:spPr/>
        <p:txBody>
          <a:bodyPr/>
          <a:lstStyle/>
          <a:p>
            <a:r>
              <a:rPr lang="zh-CN" altLang="en-US" dirty="0"/>
              <a:t>作业题</a:t>
            </a:r>
            <a:endParaRPr lang="en-US" dirty="0"/>
          </a:p>
        </p:txBody>
      </p:sp>
      <p:sp>
        <p:nvSpPr>
          <p:cNvPr id="3" name="Content Placeholder 2">
            <a:extLst>
              <a:ext uri="{FF2B5EF4-FFF2-40B4-BE49-F238E27FC236}">
                <a16:creationId xmlns:a16="http://schemas.microsoft.com/office/drawing/2014/main" id="{91955D87-0588-4DE5-A2C0-797C92953342}"/>
              </a:ext>
            </a:extLst>
          </p:cNvPr>
          <p:cNvSpPr>
            <a:spLocks noGrp="1"/>
          </p:cNvSpPr>
          <p:nvPr>
            <p:ph idx="1"/>
          </p:nvPr>
        </p:nvSpPr>
        <p:spPr/>
        <p:txBody>
          <a:bodyPr>
            <a:normAutofit/>
          </a:bodyPr>
          <a:lstStyle/>
          <a:p>
            <a:r>
              <a:rPr lang="zh-CN" altLang="en-US" dirty="0"/>
              <a:t>编写一个函数：</a:t>
            </a:r>
            <a:endParaRPr lang="en-US" altLang="zh-CN" dirty="0"/>
          </a:p>
          <a:p>
            <a:pPr lvl="1"/>
            <a:r>
              <a:rPr lang="zh-CN" altLang="en-US" dirty="0"/>
              <a:t>它可以统计文本字符串中不同单词的出现频率，并返回一个词频 </a:t>
            </a:r>
            <a:r>
              <a:rPr lang="en-US" altLang="zh-CN"/>
              <a:t>map</a:t>
            </a:r>
            <a:r>
              <a:rPr lang="zh-CN" altLang="en-US"/>
              <a:t>。</a:t>
            </a:r>
            <a:endParaRPr lang="en-US" altLang="zh-CN" dirty="0"/>
          </a:p>
          <a:p>
            <a:pPr lvl="1"/>
            <a:r>
              <a:rPr lang="zh-CN" altLang="en-US" dirty="0"/>
              <a:t>该函数需要将文本转换为小写字母并移除包含的标点符号</a:t>
            </a:r>
            <a:endParaRPr lang="en-US" altLang="zh-CN" dirty="0"/>
          </a:p>
          <a:p>
            <a:pPr lvl="1"/>
            <a:r>
              <a:rPr lang="en-US" altLang="zh-CN" dirty="0"/>
              <a:t>strings </a:t>
            </a:r>
            <a:r>
              <a:rPr lang="zh-CN" altLang="en-US" dirty="0"/>
              <a:t>包中的 </a:t>
            </a:r>
            <a:r>
              <a:rPr lang="en-US" altLang="zh-CN" dirty="0"/>
              <a:t>Fields</a:t>
            </a:r>
            <a:r>
              <a:rPr lang="zh-CN" altLang="en-US" dirty="0"/>
              <a:t>、</a:t>
            </a:r>
            <a:r>
              <a:rPr lang="en-US" altLang="zh-CN" dirty="0" err="1"/>
              <a:t>ToLower</a:t>
            </a:r>
            <a:r>
              <a:rPr lang="zh-CN" altLang="en-US" dirty="0"/>
              <a:t>、</a:t>
            </a:r>
            <a:r>
              <a:rPr lang="en-US" altLang="zh-CN" dirty="0"/>
              <a:t>Trim </a:t>
            </a:r>
            <a:r>
              <a:rPr lang="zh-CN" altLang="en-US" dirty="0"/>
              <a:t>函数应该对此有所帮助</a:t>
            </a:r>
            <a:endParaRPr lang="en-US" altLang="zh-CN" dirty="0"/>
          </a:p>
          <a:p>
            <a:pPr lvl="1"/>
            <a:r>
              <a:rPr lang="zh-CN" altLang="en-US" dirty="0"/>
              <a:t>使用该函数统计下文中各单词出现的频率，打印出现不止一次的单词和词频：</a:t>
            </a:r>
            <a:endParaRPr lang="en-US" altLang="zh-CN" dirty="0"/>
          </a:p>
          <a:p>
            <a:pPr marL="457200" lvl="1" indent="0">
              <a:buNone/>
            </a:pPr>
            <a:r>
              <a:rPr lang="en-US" sz="1600" dirty="0"/>
              <a:t>As far as eye could reach he saw nothing but the stems of the great plants about him receding in the violet shade, and far overhead the multiple transparency of huge leaves filtering the sunshine to the solemn </a:t>
            </a:r>
            <a:r>
              <a:rPr lang="en-US" sz="1600" dirty="0" err="1"/>
              <a:t>splendour</a:t>
            </a:r>
            <a:r>
              <a:rPr lang="en-US" sz="1600" dirty="0"/>
              <a:t> of twilight in which he walked. Whenever he felt able he ran again; the ground continued soft and springy, covered with the same resilient weed which was the first thing his hands had touched in </a:t>
            </a:r>
            <a:r>
              <a:rPr lang="en-US" sz="1600" dirty="0" err="1"/>
              <a:t>Malacandra</a:t>
            </a:r>
            <a:r>
              <a:rPr lang="en-US" sz="1600" dirty="0"/>
              <a:t>. Once or twice a small red creature scuttled across his path, but otherwise there seemed to be no life stirring in the wood; nothing to fear—except the fact of wandering </a:t>
            </a:r>
            <a:r>
              <a:rPr lang="en-US" sz="1600" dirty="0" err="1"/>
              <a:t>unprovisioned</a:t>
            </a:r>
            <a:r>
              <a:rPr lang="en-US" sz="1600" dirty="0"/>
              <a:t> and alone in a forest of unknown vegetation thousands or millions of miles beyond the reach or knowledge of man.</a:t>
            </a:r>
          </a:p>
        </p:txBody>
      </p:sp>
    </p:spTree>
    <p:extLst>
      <p:ext uri="{BB962C8B-B14F-4D97-AF65-F5344CB8AC3E}">
        <p14:creationId xmlns:p14="http://schemas.microsoft.com/office/powerpoint/2010/main" val="15955676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32E-F09D-442C-895A-21388B19EBF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zh-CN" altLang="en-US" dirty="0"/>
              <a:t>谢谢！</a:t>
            </a:r>
            <a:endParaRPr lang="en-US" dirty="0"/>
          </a:p>
        </p:txBody>
      </p:sp>
      <p:sp>
        <p:nvSpPr>
          <p:cNvPr id="4" name="Text Placeholder 3">
            <a:extLst>
              <a:ext uri="{FF2B5EF4-FFF2-40B4-BE49-F238E27FC236}">
                <a16:creationId xmlns:a16="http://schemas.microsoft.com/office/drawing/2014/main" id="{06D1F809-3268-4B61-BA64-3E85D3EA8D33}"/>
              </a:ext>
            </a:extLst>
          </p:cNvPr>
          <p:cNvSpPr>
            <a:spLocks noGrp="1"/>
          </p:cNvSpPr>
          <p:nvPr>
            <p:ph type="body" sz="half" idx="2"/>
          </p:nvPr>
        </p:nvSpPr>
        <p:spPr>
          <a:xfrm>
            <a:off x="680322" y="2336873"/>
            <a:ext cx="5010866" cy="3599316"/>
          </a:xfrm>
        </p:spPr>
        <p:txBody>
          <a:bodyPr vert="horz" lIns="91440" tIns="45720" rIns="91440" bIns="45720" rtlCol="0">
            <a:normAutofit/>
          </a:bodyPr>
          <a:lstStyle/>
          <a:p>
            <a:pPr marL="342900" indent="-228600">
              <a:buFont typeface="Arial" panose="020B0604020202020204" pitchFamily="34" charset="0"/>
              <a:buChar char="•"/>
            </a:pPr>
            <a:r>
              <a:rPr lang="zh-CN" altLang="en-US" sz="2800" dirty="0"/>
              <a:t>公众号：</a:t>
            </a:r>
            <a:r>
              <a:rPr lang="en-US" altLang="zh-CN" sz="2800" dirty="0" err="1"/>
              <a:t>vNext</a:t>
            </a:r>
            <a:endParaRPr lang="en-US" altLang="zh-CN" sz="2800" dirty="0"/>
          </a:p>
          <a:p>
            <a:pPr marL="342900" indent="-228600">
              <a:buFont typeface="Arial" panose="020B0604020202020204" pitchFamily="34" charset="0"/>
              <a:buChar char="•"/>
            </a:pPr>
            <a:r>
              <a:rPr lang="zh-CN" altLang="en-US" sz="2000" dirty="0"/>
              <a:t>（专注 </a:t>
            </a:r>
            <a:r>
              <a:rPr lang="en-US" altLang="zh-CN" sz="2000" dirty="0"/>
              <a:t>Rust &amp; Go </a:t>
            </a:r>
            <a:r>
              <a:rPr lang="zh-CN" altLang="en-US" sz="2000" dirty="0"/>
              <a:t>等酷技术</a:t>
            </a:r>
            <a:r>
              <a:rPr lang="en-US" altLang="zh-CN" sz="2000" dirty="0"/>
              <a:t> </a:t>
            </a:r>
            <a:r>
              <a:rPr lang="zh-CN" altLang="en-US" sz="2000" dirty="0"/>
              <a:t>）</a:t>
            </a:r>
            <a:endParaRPr lang="en-US" sz="2000" dirty="0"/>
          </a:p>
        </p:txBody>
      </p:sp>
      <p:pic>
        <p:nvPicPr>
          <p:cNvPr id="8" name="Content Placeholder 7" descr="A close up of text on a black surface&#10;&#10;Description automatically generated">
            <a:extLst>
              <a:ext uri="{FF2B5EF4-FFF2-40B4-BE49-F238E27FC236}">
                <a16:creationId xmlns:a16="http://schemas.microsoft.com/office/drawing/2014/main" id="{2135F4A9-C771-4D42-8476-663DEC528042}"/>
              </a:ext>
            </a:extLst>
          </p:cNvPr>
          <p:cNvPicPr>
            <a:picLocks noGrp="1" noChangeAspect="1"/>
          </p:cNvPicPr>
          <p:nvPr>
            <p:ph idx="1"/>
          </p:nvPr>
        </p:nvPicPr>
        <p:blipFill>
          <a:blip r:embed="rId2"/>
          <a:stretch>
            <a:fillRect/>
          </a:stretch>
        </p:blipFill>
        <p:spPr>
          <a:xfrm>
            <a:off x="5691187" y="2336800"/>
            <a:ext cx="3598863" cy="3598863"/>
          </a:xfrm>
        </p:spPr>
      </p:pic>
    </p:spTree>
    <p:extLst>
      <p:ext uri="{BB962C8B-B14F-4D97-AF65-F5344CB8AC3E}">
        <p14:creationId xmlns:p14="http://schemas.microsoft.com/office/powerpoint/2010/main" val="27564089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FB1-E3F5-445D-BBAD-3716785BEA40}"/>
              </a:ext>
            </a:extLst>
          </p:cNvPr>
          <p:cNvSpPr>
            <a:spLocks noGrp="1"/>
          </p:cNvSpPr>
          <p:nvPr>
            <p:ph type="title"/>
          </p:nvPr>
        </p:nvSpPr>
        <p:spPr/>
        <p:txBody>
          <a:bodyPr/>
          <a:lstStyle/>
          <a:p>
            <a:r>
              <a:rPr lang="en-US" altLang="zh-CN" dirty="0"/>
              <a:t>19. Map</a:t>
            </a:r>
            <a:endParaRPr lang="en-US" dirty="0"/>
          </a:p>
        </p:txBody>
      </p:sp>
      <p:sp>
        <p:nvSpPr>
          <p:cNvPr id="3" name="Text Placeholder 2">
            <a:extLst>
              <a:ext uri="{FF2B5EF4-FFF2-40B4-BE49-F238E27FC236}">
                <a16:creationId xmlns:a16="http://schemas.microsoft.com/office/drawing/2014/main" id="{1BC66ABD-BF13-4976-8D28-3ECFD8F4B0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61531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85D8-E766-4D1F-B6E4-2BF1E9B45214}"/>
              </a:ext>
            </a:extLst>
          </p:cNvPr>
          <p:cNvSpPr>
            <a:spLocks noGrp="1"/>
          </p:cNvSpPr>
          <p:nvPr>
            <p:ph type="title"/>
          </p:nvPr>
        </p:nvSpPr>
        <p:spPr/>
        <p:txBody>
          <a:bodyPr/>
          <a:lstStyle/>
          <a:p>
            <a:r>
              <a:rPr lang="en-US" altLang="zh-CN" dirty="0"/>
              <a:t>map</a:t>
            </a:r>
            <a:endParaRPr lang="en-US" dirty="0"/>
          </a:p>
        </p:txBody>
      </p:sp>
      <p:sp>
        <p:nvSpPr>
          <p:cNvPr id="3" name="Content Placeholder 2">
            <a:extLst>
              <a:ext uri="{FF2B5EF4-FFF2-40B4-BE49-F238E27FC236}">
                <a16:creationId xmlns:a16="http://schemas.microsoft.com/office/drawing/2014/main" id="{1C304D97-17C8-4964-8EE5-ADB43224F53E}"/>
              </a:ext>
            </a:extLst>
          </p:cNvPr>
          <p:cNvSpPr>
            <a:spLocks noGrp="1"/>
          </p:cNvSpPr>
          <p:nvPr>
            <p:ph idx="1"/>
          </p:nvPr>
        </p:nvSpPr>
        <p:spPr/>
        <p:txBody>
          <a:bodyPr/>
          <a:lstStyle/>
          <a:p>
            <a:r>
              <a:rPr lang="en-US" dirty="0"/>
              <a:t>map </a:t>
            </a:r>
            <a:r>
              <a:rPr lang="zh-CN" altLang="en-US" dirty="0"/>
              <a:t>是 </a:t>
            </a:r>
            <a:r>
              <a:rPr lang="en-US" altLang="zh-CN" dirty="0"/>
              <a:t>Go </a:t>
            </a:r>
            <a:r>
              <a:rPr lang="zh-CN" altLang="en-US" dirty="0"/>
              <a:t>提供的另外一种集合：</a:t>
            </a:r>
            <a:endParaRPr lang="en-US" altLang="zh-CN" dirty="0"/>
          </a:p>
          <a:p>
            <a:pPr lvl="1"/>
            <a:r>
              <a:rPr lang="zh-CN" altLang="en-US" dirty="0"/>
              <a:t>它可以将 </a:t>
            </a:r>
            <a:r>
              <a:rPr lang="en-US" altLang="zh-CN" dirty="0"/>
              <a:t>key </a:t>
            </a:r>
            <a:r>
              <a:rPr lang="zh-CN" altLang="en-US" dirty="0"/>
              <a:t>映射到 </a:t>
            </a:r>
            <a:r>
              <a:rPr lang="en-US" altLang="zh-CN" dirty="0"/>
              <a:t>value</a:t>
            </a:r>
            <a:r>
              <a:rPr lang="zh-CN" altLang="en-US" dirty="0"/>
              <a:t>。</a:t>
            </a:r>
            <a:endParaRPr lang="en-US" altLang="zh-CN" dirty="0"/>
          </a:p>
          <a:p>
            <a:pPr lvl="1"/>
            <a:r>
              <a:rPr lang="zh-CN" altLang="en-US" dirty="0"/>
              <a:t>可快速通过 </a:t>
            </a:r>
            <a:r>
              <a:rPr lang="en-US" altLang="zh-CN" dirty="0"/>
              <a:t>key </a:t>
            </a:r>
            <a:r>
              <a:rPr lang="zh-CN" altLang="en-US" dirty="0"/>
              <a:t>找到对应的 </a:t>
            </a:r>
            <a:r>
              <a:rPr lang="en-US" altLang="zh-CN" dirty="0"/>
              <a:t>value</a:t>
            </a:r>
          </a:p>
          <a:p>
            <a:pPr lvl="1"/>
            <a:r>
              <a:rPr lang="zh-CN" altLang="en-US" dirty="0"/>
              <a:t>它的 </a:t>
            </a:r>
            <a:r>
              <a:rPr lang="en-US" altLang="zh-CN" dirty="0"/>
              <a:t>key </a:t>
            </a:r>
            <a:r>
              <a:rPr lang="zh-CN" altLang="en-US" dirty="0"/>
              <a:t>几乎可以是任何类型</a:t>
            </a:r>
            <a:endParaRPr lang="en-US" dirty="0"/>
          </a:p>
        </p:txBody>
      </p:sp>
    </p:spTree>
    <p:extLst>
      <p:ext uri="{BB962C8B-B14F-4D97-AF65-F5344CB8AC3E}">
        <p14:creationId xmlns:p14="http://schemas.microsoft.com/office/powerpoint/2010/main" val="23735718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92FD-77FC-483C-A80A-CA8D0F92F89D}"/>
              </a:ext>
            </a:extLst>
          </p:cNvPr>
          <p:cNvSpPr>
            <a:spLocks noGrp="1"/>
          </p:cNvSpPr>
          <p:nvPr>
            <p:ph type="title"/>
          </p:nvPr>
        </p:nvSpPr>
        <p:spPr/>
        <p:txBody>
          <a:bodyPr/>
          <a:lstStyle/>
          <a:p>
            <a:r>
              <a:rPr lang="zh-CN" altLang="en-US" dirty="0"/>
              <a:t>声明 </a:t>
            </a:r>
            <a:r>
              <a:rPr lang="en-US" altLang="zh-CN" dirty="0"/>
              <a:t>map</a:t>
            </a:r>
            <a:endParaRPr lang="en-US" dirty="0"/>
          </a:p>
        </p:txBody>
      </p:sp>
      <p:sp>
        <p:nvSpPr>
          <p:cNvPr id="3" name="Content Placeholder 2">
            <a:extLst>
              <a:ext uri="{FF2B5EF4-FFF2-40B4-BE49-F238E27FC236}">
                <a16:creationId xmlns:a16="http://schemas.microsoft.com/office/drawing/2014/main" id="{FDC89AF5-0DD5-4722-9ECB-48B7464FFAD5}"/>
              </a:ext>
            </a:extLst>
          </p:cNvPr>
          <p:cNvSpPr>
            <a:spLocks noGrp="1"/>
          </p:cNvSpPr>
          <p:nvPr>
            <p:ph idx="1"/>
          </p:nvPr>
        </p:nvSpPr>
        <p:spPr/>
        <p:txBody>
          <a:bodyPr/>
          <a:lstStyle/>
          <a:p>
            <a:r>
              <a:rPr lang="zh-CN" altLang="en-US" dirty="0"/>
              <a:t>声明 </a:t>
            </a:r>
            <a:r>
              <a:rPr lang="en-US" altLang="zh-CN" dirty="0"/>
              <a:t>map</a:t>
            </a:r>
            <a:r>
              <a:rPr lang="zh-CN" altLang="en-US" dirty="0"/>
              <a:t>，必须指定 </a:t>
            </a:r>
            <a:r>
              <a:rPr lang="en-US" altLang="zh-CN" dirty="0"/>
              <a:t>key </a:t>
            </a:r>
            <a:r>
              <a:rPr lang="zh-CN" altLang="en-US" dirty="0"/>
              <a:t>和 </a:t>
            </a:r>
            <a:r>
              <a:rPr lang="en-US" altLang="zh-CN" dirty="0"/>
              <a:t>value </a:t>
            </a:r>
            <a:r>
              <a:rPr lang="zh-CN" altLang="en-US" dirty="0"/>
              <a:t>的类型：</a:t>
            </a:r>
            <a:endParaRPr lang="en-US" altLang="zh-CN" dirty="0"/>
          </a:p>
          <a:p>
            <a:endParaRPr lang="en-US" dirty="0"/>
          </a:p>
          <a:p>
            <a:endParaRPr lang="en-US" dirty="0"/>
          </a:p>
          <a:p>
            <a:endParaRPr lang="en-US" dirty="0"/>
          </a:p>
          <a:p>
            <a:r>
              <a:rPr lang="zh-CN" altLang="en-US" dirty="0"/>
              <a:t>（例子 </a:t>
            </a:r>
            <a:r>
              <a:rPr lang="en-US" altLang="zh-CN" dirty="0"/>
              <a:t>19.1</a:t>
            </a:r>
            <a:r>
              <a:rPr lang="zh-CN" altLang="en-US" dirty="0"/>
              <a:t>）</a:t>
            </a:r>
            <a:endParaRPr lang="en-US" dirty="0"/>
          </a:p>
        </p:txBody>
      </p:sp>
      <p:pic>
        <p:nvPicPr>
          <p:cNvPr id="4" name="Picture 3">
            <a:extLst>
              <a:ext uri="{FF2B5EF4-FFF2-40B4-BE49-F238E27FC236}">
                <a16:creationId xmlns:a16="http://schemas.microsoft.com/office/drawing/2014/main" id="{FDAB256F-39B2-4A8D-B1CA-9A26448265CA}"/>
              </a:ext>
            </a:extLst>
          </p:cNvPr>
          <p:cNvPicPr>
            <a:picLocks noChangeAspect="1"/>
          </p:cNvPicPr>
          <p:nvPr/>
        </p:nvPicPr>
        <p:blipFill>
          <a:blip r:embed="rId2"/>
          <a:stretch>
            <a:fillRect/>
          </a:stretch>
        </p:blipFill>
        <p:spPr>
          <a:xfrm>
            <a:off x="4041570" y="2971736"/>
            <a:ext cx="2514951" cy="914528"/>
          </a:xfrm>
          <a:prstGeom prst="rect">
            <a:avLst/>
          </a:prstGeom>
        </p:spPr>
      </p:pic>
    </p:spTree>
    <p:extLst>
      <p:ext uri="{BB962C8B-B14F-4D97-AF65-F5344CB8AC3E}">
        <p14:creationId xmlns:p14="http://schemas.microsoft.com/office/powerpoint/2010/main" val="414701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BACD-91F7-40AD-A1CA-2143C08616DC}"/>
              </a:ext>
            </a:extLst>
          </p:cNvPr>
          <p:cNvSpPr>
            <a:spLocks noGrp="1"/>
          </p:cNvSpPr>
          <p:nvPr>
            <p:ph type="title"/>
          </p:nvPr>
        </p:nvSpPr>
        <p:spPr/>
        <p:txBody>
          <a:bodyPr/>
          <a:lstStyle/>
          <a:p>
            <a:r>
              <a:rPr lang="zh-CN" altLang="en-US" dirty="0"/>
              <a:t>逗号与 </a:t>
            </a:r>
            <a:r>
              <a:rPr lang="en-US" altLang="zh-CN" dirty="0"/>
              <a:t>ok </a:t>
            </a:r>
            <a:r>
              <a:rPr lang="zh-CN" altLang="en-US" dirty="0"/>
              <a:t>写法</a:t>
            </a:r>
            <a:endParaRPr lang="en-US" dirty="0"/>
          </a:p>
        </p:txBody>
      </p:sp>
      <p:sp>
        <p:nvSpPr>
          <p:cNvPr id="3" name="Content Placeholder 2">
            <a:extLst>
              <a:ext uri="{FF2B5EF4-FFF2-40B4-BE49-F238E27FC236}">
                <a16:creationId xmlns:a16="http://schemas.microsoft.com/office/drawing/2014/main" id="{E5EBB727-65D9-4A03-A030-4346C26E02F5}"/>
              </a:ext>
            </a:extLst>
          </p:cNvPr>
          <p:cNvSpPr>
            <a:spLocks noGrp="1"/>
          </p:cNvSpPr>
          <p:nvPr>
            <p:ph idx="1"/>
          </p:nvPr>
        </p:nvSpPr>
        <p:spPr/>
        <p:txBody>
          <a:bodyPr/>
          <a:lstStyle/>
          <a:p>
            <a:r>
              <a:rPr lang="zh-CN" altLang="en-US" dirty="0"/>
              <a:t>（例子）</a:t>
            </a:r>
            <a:endParaRPr lang="en-US" dirty="0"/>
          </a:p>
        </p:txBody>
      </p:sp>
    </p:spTree>
    <p:extLst>
      <p:ext uri="{BB962C8B-B14F-4D97-AF65-F5344CB8AC3E}">
        <p14:creationId xmlns:p14="http://schemas.microsoft.com/office/powerpoint/2010/main" val="6493089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DBAA-C090-4541-90FC-B6DF38586A16}"/>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9F9043CC-4026-4F21-8B58-A397C98D1F19}"/>
              </a:ext>
            </a:extLst>
          </p:cNvPr>
          <p:cNvSpPr>
            <a:spLocks noGrp="1"/>
          </p:cNvSpPr>
          <p:nvPr>
            <p:ph idx="1"/>
          </p:nvPr>
        </p:nvSpPr>
        <p:spPr/>
        <p:txBody>
          <a:bodyPr/>
          <a:lstStyle/>
          <a:p>
            <a:pPr marL="457200" indent="-457200">
              <a:buFont typeface="+mj-lt"/>
              <a:buAutoNum type="arabicPeriod"/>
            </a:pPr>
            <a:r>
              <a:rPr lang="zh-CN" altLang="en-US" dirty="0"/>
              <a:t>如果你要声明一个 </a:t>
            </a:r>
            <a:r>
              <a:rPr lang="en-US" altLang="zh-CN" dirty="0"/>
              <a:t>key </a:t>
            </a:r>
            <a:r>
              <a:rPr lang="zh-CN" altLang="en-US" dirty="0"/>
              <a:t>为 </a:t>
            </a:r>
            <a:r>
              <a:rPr lang="en-US" altLang="zh-CN" dirty="0"/>
              <a:t>64 </a:t>
            </a:r>
            <a:r>
              <a:rPr lang="zh-CN" altLang="en-US" dirty="0"/>
              <a:t>位浮点数，</a:t>
            </a:r>
            <a:r>
              <a:rPr lang="en-US" altLang="zh-CN" dirty="0"/>
              <a:t>value </a:t>
            </a:r>
            <a:r>
              <a:rPr lang="zh-CN" altLang="en-US" dirty="0"/>
              <a:t>为整数的 </a:t>
            </a:r>
            <a:r>
              <a:rPr lang="en-US" altLang="zh-CN" dirty="0"/>
              <a:t>map</a:t>
            </a:r>
            <a:r>
              <a:rPr lang="zh-CN" altLang="en-US" dirty="0"/>
              <a:t>，那么应该使用什么类型？</a:t>
            </a:r>
            <a:endParaRPr lang="en-US" altLang="zh-CN" dirty="0"/>
          </a:p>
          <a:p>
            <a:pPr marL="457200" indent="-457200">
              <a:buFont typeface="+mj-lt"/>
              <a:buAutoNum type="arabicPeriod"/>
            </a:pPr>
            <a:r>
              <a:rPr lang="zh-CN" altLang="en-US" dirty="0"/>
              <a:t>如果你修改例子 </a:t>
            </a:r>
            <a:r>
              <a:rPr lang="en-US" altLang="zh-CN" dirty="0"/>
              <a:t>19.1 </a:t>
            </a:r>
            <a:r>
              <a:rPr lang="zh-CN" altLang="en-US" dirty="0"/>
              <a:t>种的代码，将 </a:t>
            </a:r>
            <a:r>
              <a:rPr lang="en-US" altLang="zh-CN" dirty="0"/>
              <a:t>key </a:t>
            </a:r>
            <a:r>
              <a:rPr lang="zh-CN" altLang="en-US" dirty="0"/>
              <a:t>“</a:t>
            </a:r>
            <a:r>
              <a:rPr lang="en-US" altLang="zh-CN" dirty="0"/>
              <a:t>Moon</a:t>
            </a:r>
            <a:r>
              <a:rPr lang="zh-CN" altLang="en-US" dirty="0"/>
              <a:t>”的值设为 </a:t>
            </a:r>
            <a:r>
              <a:rPr lang="en-US" altLang="zh-CN" dirty="0"/>
              <a:t>0</a:t>
            </a:r>
            <a:r>
              <a:rPr lang="zh-CN" altLang="en-US" dirty="0"/>
              <a:t>，那么使用 逗号与 </a:t>
            </a:r>
            <a:r>
              <a:rPr lang="en-US" altLang="zh-CN" dirty="0"/>
              <a:t>ok </a:t>
            </a:r>
            <a:r>
              <a:rPr lang="zh-CN" altLang="en-US" dirty="0"/>
              <a:t>语法将产生什么结果？</a:t>
            </a:r>
            <a:endParaRPr lang="en-US" dirty="0"/>
          </a:p>
        </p:txBody>
      </p:sp>
    </p:spTree>
    <p:extLst>
      <p:ext uri="{BB962C8B-B14F-4D97-AF65-F5344CB8AC3E}">
        <p14:creationId xmlns:p14="http://schemas.microsoft.com/office/powerpoint/2010/main" val="3275511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0A89-30B8-4D66-B03B-479FC04E8883}"/>
              </a:ext>
            </a:extLst>
          </p:cNvPr>
          <p:cNvSpPr>
            <a:spLocks noGrp="1"/>
          </p:cNvSpPr>
          <p:nvPr>
            <p:ph type="title"/>
          </p:nvPr>
        </p:nvSpPr>
        <p:spPr/>
        <p:txBody>
          <a:bodyPr/>
          <a:lstStyle/>
          <a:p>
            <a:r>
              <a:rPr lang="en-US" altLang="zh-CN" dirty="0"/>
              <a:t>map </a:t>
            </a:r>
            <a:r>
              <a:rPr lang="zh-CN" altLang="en-US" dirty="0"/>
              <a:t>不会被复制</a:t>
            </a:r>
            <a:endParaRPr lang="en-US" dirty="0"/>
          </a:p>
        </p:txBody>
      </p:sp>
      <p:sp>
        <p:nvSpPr>
          <p:cNvPr id="3" name="Content Placeholder 2">
            <a:extLst>
              <a:ext uri="{FF2B5EF4-FFF2-40B4-BE49-F238E27FC236}">
                <a16:creationId xmlns:a16="http://schemas.microsoft.com/office/drawing/2014/main" id="{EBF174C3-149A-46F4-94AD-9DAA353C7325}"/>
              </a:ext>
            </a:extLst>
          </p:cNvPr>
          <p:cNvSpPr>
            <a:spLocks noGrp="1"/>
          </p:cNvSpPr>
          <p:nvPr>
            <p:ph idx="1"/>
          </p:nvPr>
        </p:nvSpPr>
        <p:spPr/>
        <p:txBody>
          <a:bodyPr/>
          <a:lstStyle/>
          <a:p>
            <a:r>
              <a:rPr lang="zh-CN" altLang="en-US" dirty="0"/>
              <a:t>数组、</a:t>
            </a:r>
            <a:r>
              <a:rPr lang="en-US" altLang="zh-CN" dirty="0"/>
              <a:t>int</a:t>
            </a:r>
            <a:r>
              <a:rPr lang="zh-CN" altLang="en-US" dirty="0"/>
              <a:t>、</a:t>
            </a:r>
            <a:r>
              <a:rPr lang="en-US" altLang="zh-CN" dirty="0"/>
              <a:t>float64 </a:t>
            </a:r>
            <a:r>
              <a:rPr lang="zh-CN" altLang="en-US" dirty="0"/>
              <a:t>等类型在赋值给新变量或传递至函数</a:t>
            </a:r>
            <a:r>
              <a:rPr lang="en-US" altLang="zh-CN" dirty="0"/>
              <a:t>/</a:t>
            </a:r>
            <a:r>
              <a:rPr lang="zh-CN" altLang="en-US" dirty="0"/>
              <a:t>方法的时候会创建相应的副本</a:t>
            </a:r>
            <a:endParaRPr lang="en-US" altLang="zh-CN" dirty="0"/>
          </a:p>
          <a:p>
            <a:r>
              <a:rPr lang="zh-CN" altLang="en-US" dirty="0"/>
              <a:t>但 </a:t>
            </a:r>
            <a:r>
              <a:rPr lang="en-US" altLang="zh-CN" dirty="0"/>
              <a:t>map </a:t>
            </a:r>
            <a:r>
              <a:rPr lang="zh-CN" altLang="en-US" dirty="0"/>
              <a:t>不会（例子</a:t>
            </a:r>
            <a:r>
              <a:rPr lang="en-US" altLang="zh-CN" dirty="0"/>
              <a:t>19.2</a:t>
            </a:r>
            <a:r>
              <a:rPr lang="zh-CN" altLang="en-US" dirty="0"/>
              <a:t>）</a:t>
            </a:r>
            <a:endParaRPr lang="en-US" dirty="0"/>
          </a:p>
        </p:txBody>
      </p:sp>
    </p:spTree>
    <p:extLst>
      <p:ext uri="{BB962C8B-B14F-4D97-AF65-F5344CB8AC3E}">
        <p14:creationId xmlns:p14="http://schemas.microsoft.com/office/powerpoint/2010/main" val="9729978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FC2E-1B7D-4C44-8D7F-963339E776BB}"/>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7F761726-9BC4-4E8D-B8A9-DABD78F61D7D}"/>
              </a:ext>
            </a:extLst>
          </p:cNvPr>
          <p:cNvSpPr>
            <a:spLocks noGrp="1"/>
          </p:cNvSpPr>
          <p:nvPr>
            <p:ph idx="1"/>
          </p:nvPr>
        </p:nvSpPr>
        <p:spPr/>
        <p:txBody>
          <a:bodyPr/>
          <a:lstStyle/>
          <a:p>
            <a:r>
              <a:rPr lang="zh-CN" altLang="en-US" dirty="0"/>
              <a:t>在例子 </a:t>
            </a:r>
            <a:r>
              <a:rPr lang="en-US" altLang="zh-CN" dirty="0"/>
              <a:t>19.2 </a:t>
            </a:r>
            <a:r>
              <a:rPr lang="zh-CN" altLang="en-US" dirty="0"/>
              <a:t>中，为什么对 </a:t>
            </a:r>
            <a:r>
              <a:rPr lang="en-US" altLang="zh-CN" dirty="0"/>
              <a:t>planets </a:t>
            </a:r>
            <a:r>
              <a:rPr lang="zh-CN" altLang="en-US" dirty="0"/>
              <a:t>修改会反映在 </a:t>
            </a:r>
            <a:r>
              <a:rPr lang="en-US" altLang="zh-CN" dirty="0" err="1"/>
              <a:t>planetMarkII</a:t>
            </a:r>
            <a:r>
              <a:rPr lang="en-US" altLang="zh-CN" dirty="0"/>
              <a:t> </a:t>
            </a:r>
            <a:r>
              <a:rPr lang="zh-CN" altLang="en-US" dirty="0"/>
              <a:t>中？</a:t>
            </a:r>
            <a:endParaRPr lang="en-US" altLang="zh-CN" dirty="0"/>
          </a:p>
          <a:p>
            <a:r>
              <a:rPr lang="zh-CN" altLang="en-US" dirty="0"/>
              <a:t>内置的 </a:t>
            </a:r>
            <a:r>
              <a:rPr lang="en-US" altLang="zh-CN" dirty="0"/>
              <a:t>delete </a:t>
            </a:r>
            <a:r>
              <a:rPr lang="zh-CN" altLang="en-US" dirty="0"/>
              <a:t>函数有什么用？</a:t>
            </a:r>
            <a:endParaRPr lang="en-US" dirty="0"/>
          </a:p>
        </p:txBody>
      </p:sp>
    </p:spTree>
    <p:extLst>
      <p:ext uri="{BB962C8B-B14F-4D97-AF65-F5344CB8AC3E}">
        <p14:creationId xmlns:p14="http://schemas.microsoft.com/office/powerpoint/2010/main" val="42594677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9E07-371C-4843-BDC5-DC9BB94D4C9E}"/>
              </a:ext>
            </a:extLst>
          </p:cNvPr>
          <p:cNvSpPr>
            <a:spLocks noGrp="1"/>
          </p:cNvSpPr>
          <p:nvPr>
            <p:ph type="title"/>
          </p:nvPr>
        </p:nvSpPr>
        <p:spPr/>
        <p:txBody>
          <a:bodyPr/>
          <a:lstStyle/>
          <a:p>
            <a:r>
              <a:rPr lang="zh-CN" altLang="en-US" dirty="0"/>
              <a:t>使用 </a:t>
            </a:r>
            <a:r>
              <a:rPr lang="en-US" altLang="zh-CN" dirty="0"/>
              <a:t>make </a:t>
            </a:r>
            <a:r>
              <a:rPr lang="zh-CN" altLang="en-US" dirty="0"/>
              <a:t>函数对 </a:t>
            </a:r>
            <a:r>
              <a:rPr lang="en-US" altLang="zh-CN" dirty="0"/>
              <a:t>map </a:t>
            </a:r>
            <a:r>
              <a:rPr lang="zh-CN" altLang="en-US" dirty="0"/>
              <a:t>进行预分配</a:t>
            </a:r>
            <a:endParaRPr lang="en-US" dirty="0"/>
          </a:p>
        </p:txBody>
      </p:sp>
      <p:sp>
        <p:nvSpPr>
          <p:cNvPr id="3" name="Content Placeholder 2">
            <a:extLst>
              <a:ext uri="{FF2B5EF4-FFF2-40B4-BE49-F238E27FC236}">
                <a16:creationId xmlns:a16="http://schemas.microsoft.com/office/drawing/2014/main" id="{A29BAB04-9543-44D2-9C24-A1745265DD40}"/>
              </a:ext>
            </a:extLst>
          </p:cNvPr>
          <p:cNvSpPr>
            <a:spLocks noGrp="1"/>
          </p:cNvSpPr>
          <p:nvPr>
            <p:ph idx="1"/>
          </p:nvPr>
        </p:nvSpPr>
        <p:spPr/>
        <p:txBody>
          <a:bodyPr/>
          <a:lstStyle/>
          <a:p>
            <a:r>
              <a:rPr lang="zh-CN" altLang="en-US" dirty="0"/>
              <a:t>除非你使用复合字面值来初始化 </a:t>
            </a:r>
            <a:r>
              <a:rPr lang="en-US" altLang="zh-CN" dirty="0"/>
              <a:t>map</a:t>
            </a:r>
            <a:r>
              <a:rPr lang="zh-CN" altLang="en-US" dirty="0"/>
              <a:t>，否则必须使用内置的 </a:t>
            </a:r>
            <a:r>
              <a:rPr lang="en-US" altLang="zh-CN" dirty="0"/>
              <a:t>make </a:t>
            </a:r>
            <a:r>
              <a:rPr lang="zh-CN" altLang="en-US" dirty="0"/>
              <a:t>函数来为 </a:t>
            </a:r>
            <a:r>
              <a:rPr lang="en-US" altLang="zh-CN" dirty="0"/>
              <a:t>map </a:t>
            </a:r>
            <a:r>
              <a:rPr lang="zh-CN" altLang="en-US" dirty="0"/>
              <a:t>分配空间。</a:t>
            </a:r>
            <a:endParaRPr lang="en-US" altLang="zh-CN" dirty="0"/>
          </a:p>
          <a:p>
            <a:r>
              <a:rPr lang="zh-CN" altLang="en-US" dirty="0"/>
              <a:t>创建 </a:t>
            </a:r>
            <a:r>
              <a:rPr lang="en-US" altLang="zh-CN" dirty="0"/>
              <a:t>map </a:t>
            </a:r>
            <a:r>
              <a:rPr lang="zh-CN" altLang="en-US" dirty="0"/>
              <a:t>时，</a:t>
            </a:r>
            <a:r>
              <a:rPr lang="en-US" altLang="zh-CN" dirty="0"/>
              <a:t>make </a:t>
            </a:r>
            <a:r>
              <a:rPr lang="zh-CN" altLang="en-US" dirty="0"/>
              <a:t>函数可接受一个或两个参数</a:t>
            </a:r>
            <a:endParaRPr lang="en-US" altLang="zh-CN" dirty="0"/>
          </a:p>
          <a:p>
            <a:pPr lvl="1"/>
            <a:r>
              <a:rPr lang="zh-CN" altLang="en-US" dirty="0"/>
              <a:t>第二个参数用于为指定数量的 </a:t>
            </a:r>
            <a:r>
              <a:rPr lang="en-US" altLang="zh-CN" dirty="0"/>
              <a:t>key </a:t>
            </a:r>
            <a:r>
              <a:rPr lang="zh-CN" altLang="en-US" dirty="0"/>
              <a:t>预先分配空间</a:t>
            </a:r>
            <a:endParaRPr lang="en-US" altLang="zh-CN" dirty="0"/>
          </a:p>
          <a:p>
            <a:r>
              <a:rPr lang="zh-CN" altLang="en-US" dirty="0"/>
              <a:t>使用 </a:t>
            </a:r>
            <a:r>
              <a:rPr lang="en-US" altLang="zh-CN" dirty="0"/>
              <a:t>make </a:t>
            </a:r>
            <a:r>
              <a:rPr lang="zh-CN" altLang="en-US" dirty="0"/>
              <a:t>函数创建的 </a:t>
            </a:r>
            <a:r>
              <a:rPr lang="en-US" altLang="zh-CN" dirty="0"/>
              <a:t>map </a:t>
            </a:r>
            <a:r>
              <a:rPr lang="zh-CN" altLang="en-US" dirty="0"/>
              <a:t>的初始长度为 </a:t>
            </a:r>
            <a:r>
              <a:rPr lang="en-US" altLang="zh-CN" dirty="0"/>
              <a:t>0</a:t>
            </a:r>
            <a:endParaRPr lang="en-US" dirty="0"/>
          </a:p>
        </p:txBody>
      </p:sp>
    </p:spTree>
    <p:extLst>
      <p:ext uri="{BB962C8B-B14F-4D97-AF65-F5344CB8AC3E}">
        <p14:creationId xmlns:p14="http://schemas.microsoft.com/office/powerpoint/2010/main" val="1237648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116</TotalTime>
  <Words>800</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Noto Sans</vt:lpstr>
      <vt:lpstr>Open Sans ExtraBold</vt:lpstr>
      <vt:lpstr>Trebuchet MS</vt:lpstr>
      <vt:lpstr>Berlin</vt:lpstr>
      <vt:lpstr>Go 语言快速入门 </vt:lpstr>
      <vt:lpstr>19. Map</vt:lpstr>
      <vt:lpstr>map</vt:lpstr>
      <vt:lpstr>声明 map</vt:lpstr>
      <vt:lpstr>逗号与 ok 写法</vt:lpstr>
      <vt:lpstr>小测试</vt:lpstr>
      <vt:lpstr>map 不会被复制</vt:lpstr>
      <vt:lpstr>小测试</vt:lpstr>
      <vt:lpstr>使用 make 函数对 map 进行预分配</vt:lpstr>
      <vt:lpstr>使用 map 作计数器</vt:lpstr>
      <vt:lpstr>小测试</vt:lpstr>
      <vt:lpstr>使用 map 和 slice 实现数据分组</vt:lpstr>
      <vt:lpstr>小测试</vt:lpstr>
      <vt:lpstr>将 map 用作 set</vt:lpstr>
      <vt:lpstr>小测试</vt:lpstr>
      <vt:lpstr>作业题</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语言快速入门 </dc:title>
  <dc:creator>Yang Xu</dc:creator>
  <cp:lastModifiedBy>Yang Xu</cp:lastModifiedBy>
  <cp:revision>1</cp:revision>
  <dcterms:created xsi:type="dcterms:W3CDTF">2020-08-15T11:25:11Z</dcterms:created>
  <dcterms:modified xsi:type="dcterms:W3CDTF">2020-08-15T13:57:52Z</dcterms:modified>
</cp:coreProperties>
</file>