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2DB4F-647A-4E1D-8378-CEF95EC52984}" v="13" dt="2020-08-18T12:31:08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F1FCD07D-FA84-433D-8CE3-5357BE868F9A}"/>
    <pc:docChg chg="addSld delSld modSld">
      <pc:chgData name="Yang Xu" userId="2ef8d03b0d59ea36" providerId="LiveId" clId="{F1FCD07D-FA84-433D-8CE3-5357BE868F9A}" dt="2020-08-15T14:13:22.877" v="67" actId="6549"/>
      <pc:docMkLst>
        <pc:docMk/>
      </pc:docMkLst>
      <pc:sldChg chg="modSp mod">
        <pc:chgData name="Yang Xu" userId="2ef8d03b0d59ea36" providerId="LiveId" clId="{F1FCD07D-FA84-433D-8CE3-5357BE868F9A}" dt="2020-08-15T14:13:22.877" v="67" actId="6549"/>
        <pc:sldMkLst>
          <pc:docMk/>
          <pc:sldMk cId="1936153105" sldId="258"/>
        </pc:sldMkLst>
        <pc:spChg chg="mod">
          <ac:chgData name="Yang Xu" userId="2ef8d03b0d59ea36" providerId="LiveId" clId="{F1FCD07D-FA84-433D-8CE3-5357BE868F9A}" dt="2020-08-15T14:13:22.877" v="67" actId="6549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73571812" sldId="268"/>
        </pc:sldMkLst>
      </pc:sldChg>
      <pc:sldChg chg="addSp modSp new mod">
        <pc:chgData name="Yang Xu" userId="2ef8d03b0d59ea36" providerId="LiveId" clId="{F1FCD07D-FA84-433D-8CE3-5357BE868F9A}" dt="2020-08-15T14:12:00.502" v="35" actId="1076"/>
        <pc:sldMkLst>
          <pc:docMk/>
          <pc:sldMk cId="3328867629" sldId="268"/>
        </pc:sldMkLst>
        <pc:picChg chg="add mod">
          <ac:chgData name="Yang Xu" userId="2ef8d03b0d59ea36" providerId="LiveId" clId="{F1FCD07D-FA84-433D-8CE3-5357BE868F9A}" dt="2020-08-15T14:12:00.502" v="35" actId="1076"/>
          <ac:picMkLst>
            <pc:docMk/>
            <pc:sldMk cId="3328867629" sldId="268"/>
            <ac:picMk id="3" creationId="{68906780-8D19-4C41-AA85-4784C6A3F55B}"/>
          </ac:picMkLst>
        </pc:picChg>
        <pc:picChg chg="add mod">
          <ac:chgData name="Yang Xu" userId="2ef8d03b0d59ea36" providerId="LiveId" clId="{F1FCD07D-FA84-433D-8CE3-5357BE868F9A}" dt="2020-08-15T14:11:59.120" v="33" actId="27614"/>
          <ac:picMkLst>
            <pc:docMk/>
            <pc:sldMk cId="3328867629" sldId="268"/>
            <ac:picMk id="5" creationId="{F4A31885-0456-4BCC-85AD-D920070BFF59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14701259" sldId="269"/>
        </pc:sldMkLst>
      </pc:sldChg>
      <pc:sldChg chg="addSp modSp new mod">
        <pc:chgData name="Yang Xu" userId="2ef8d03b0d59ea36" providerId="LiveId" clId="{F1FCD07D-FA84-433D-8CE3-5357BE868F9A}" dt="2020-08-15T14:12:39.877" v="47" actId="1076"/>
        <pc:sldMkLst>
          <pc:docMk/>
          <pc:sldMk cId="1788988336" sldId="269"/>
        </pc:sldMkLst>
        <pc:picChg chg="add mod">
          <ac:chgData name="Yang Xu" userId="2ef8d03b0d59ea36" providerId="LiveId" clId="{F1FCD07D-FA84-433D-8CE3-5357BE868F9A}" dt="2020-08-15T14:12:39.877" v="47" actId="1076"/>
          <ac:picMkLst>
            <pc:docMk/>
            <pc:sldMk cId="1788988336" sldId="269"/>
            <ac:picMk id="3" creationId="{1FFC84C9-2727-4510-86AA-E8CAB347809D}"/>
          </ac:picMkLst>
        </pc:picChg>
        <pc:picChg chg="add mod">
          <ac:chgData name="Yang Xu" userId="2ef8d03b0d59ea36" providerId="LiveId" clId="{F1FCD07D-FA84-433D-8CE3-5357BE868F9A}" dt="2020-08-15T14:12:38.683" v="46" actId="1076"/>
          <ac:picMkLst>
            <pc:docMk/>
            <pc:sldMk cId="1788988336" sldId="269"/>
            <ac:picMk id="5" creationId="{69EF66D3-34FF-4656-99F6-CC9EC636DFF6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649308936" sldId="27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275511088" sldId="271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972997895" sldId="272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259467722" sldId="273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237648954" sldId="274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526467647" sldId="275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913193921" sldId="276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079648677" sldId="277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978000879" sldId="278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6944306" sldId="279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595567664" sldId="28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08969634" sldId="281"/>
        </pc:sldMkLst>
      </pc:sldChg>
    </pc:docChg>
  </pc:docChgLst>
  <pc:docChgLst>
    <pc:chgData name="Yang Xu" userId="2ef8d03b0d59ea36" providerId="LiveId" clId="{F6BA1CB8-80B3-44EE-9868-26E8E72562FD}"/>
    <pc:docChg chg="custSel addSld delSld modSld">
      <pc:chgData name="Yang Xu" userId="2ef8d03b0d59ea36" providerId="LiveId" clId="{F6BA1CB8-80B3-44EE-9868-26E8E72562FD}" dt="2020-08-15T03:47:18.197" v="2712"/>
      <pc:docMkLst>
        <pc:docMk/>
      </pc:docMkLst>
      <pc:sldChg chg="modSp mod">
        <pc:chgData name="Yang Xu" userId="2ef8d03b0d59ea36" providerId="LiveId" clId="{F6BA1CB8-80B3-44EE-9868-26E8E72562FD}" dt="2020-08-15T03:26:19.200" v="31" actId="20577"/>
        <pc:sldMkLst>
          <pc:docMk/>
          <pc:sldMk cId="1936153105" sldId="258"/>
        </pc:sldMkLst>
        <pc:spChg chg="mod">
          <ac:chgData name="Yang Xu" userId="2ef8d03b0d59ea36" providerId="LiveId" clId="{F6BA1CB8-80B3-44EE-9868-26E8E72562FD}" dt="2020-08-15T03:26:19.200" v="31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28105957" sldId="268"/>
        </pc:sldMkLst>
      </pc:sldChg>
      <pc:sldChg chg="addSp modSp new mod modTransition modAnim">
        <pc:chgData name="Yang Xu" userId="2ef8d03b0d59ea36" providerId="LiveId" clId="{F6BA1CB8-80B3-44EE-9868-26E8E72562FD}" dt="2020-08-15T03:30:18.206" v="432"/>
        <pc:sldMkLst>
          <pc:docMk/>
          <pc:sldMk cId="3109780629" sldId="268"/>
        </pc:sldMkLst>
        <pc:spChg chg="mod">
          <ac:chgData name="Yang Xu" userId="2ef8d03b0d59ea36" providerId="LiveId" clId="{F6BA1CB8-80B3-44EE-9868-26E8E72562FD}" dt="2020-08-15T03:27:00.871" v="66" actId="20577"/>
          <ac:spMkLst>
            <pc:docMk/>
            <pc:sldMk cId="3109780629" sldId="268"/>
            <ac:spMk id="2" creationId="{9D7CBBE0-6E90-4CA2-9267-9427616DA8A8}"/>
          </ac:spMkLst>
        </pc:spChg>
        <pc:spChg chg="mod">
          <ac:chgData name="Yang Xu" userId="2ef8d03b0d59ea36" providerId="LiveId" clId="{F6BA1CB8-80B3-44EE-9868-26E8E72562FD}" dt="2020-08-15T03:29:45.232" v="426" actId="20577"/>
          <ac:spMkLst>
            <pc:docMk/>
            <pc:sldMk cId="3109780629" sldId="268"/>
            <ac:spMk id="3" creationId="{C2CA9D4D-8FFB-40A6-B7ED-67684E663C5C}"/>
          </ac:spMkLst>
        </pc:spChg>
        <pc:picChg chg="add mod">
          <ac:chgData name="Yang Xu" userId="2ef8d03b0d59ea36" providerId="LiveId" clId="{F6BA1CB8-80B3-44EE-9868-26E8E72562FD}" dt="2020-08-15T03:29:59.663" v="428" actId="1076"/>
          <ac:picMkLst>
            <pc:docMk/>
            <pc:sldMk cId="3109780629" sldId="268"/>
            <ac:picMk id="4" creationId="{371FB893-9FA6-48DB-B2C4-ED34B57F3F66}"/>
          </ac:picMkLst>
        </pc:pic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397974618" sldId="269"/>
        </pc:sldMkLst>
      </pc:sldChg>
      <pc:sldChg chg="modSp new mod modTransition">
        <pc:chgData name="Yang Xu" userId="2ef8d03b0d59ea36" providerId="LiveId" clId="{F6BA1CB8-80B3-44EE-9868-26E8E72562FD}" dt="2020-08-15T03:31:59.935" v="635" actId="20577"/>
        <pc:sldMkLst>
          <pc:docMk/>
          <pc:sldMk cId="3092717662" sldId="269"/>
        </pc:sldMkLst>
        <pc:spChg chg="mod">
          <ac:chgData name="Yang Xu" userId="2ef8d03b0d59ea36" providerId="LiveId" clId="{F6BA1CB8-80B3-44EE-9868-26E8E72562FD}" dt="2020-08-15T03:30:54.829" v="447" actId="20577"/>
          <ac:spMkLst>
            <pc:docMk/>
            <pc:sldMk cId="3092717662" sldId="269"/>
            <ac:spMk id="2" creationId="{B6B0EB60-7D5C-4DAB-BE28-B93F24103C9A}"/>
          </ac:spMkLst>
        </pc:spChg>
        <pc:spChg chg="mod">
          <ac:chgData name="Yang Xu" userId="2ef8d03b0d59ea36" providerId="LiveId" clId="{F6BA1CB8-80B3-44EE-9868-26E8E72562FD}" dt="2020-08-15T03:31:59.935" v="635" actId="20577"/>
          <ac:spMkLst>
            <pc:docMk/>
            <pc:sldMk cId="3092717662" sldId="269"/>
            <ac:spMk id="3" creationId="{DA3DD325-E58C-45D2-B98C-321FC8C1F0FE}"/>
          </ac:spMkLst>
        </pc:spChg>
      </pc:sldChg>
      <pc:sldChg chg="modSp new mod modTransition modAnim">
        <pc:chgData name="Yang Xu" userId="2ef8d03b0d59ea36" providerId="LiveId" clId="{F6BA1CB8-80B3-44EE-9868-26E8E72562FD}" dt="2020-08-15T03:33:07.465" v="772" actId="20577"/>
        <pc:sldMkLst>
          <pc:docMk/>
          <pc:sldMk cId="1334820391" sldId="270"/>
        </pc:sldMkLst>
        <pc:spChg chg="mod">
          <ac:chgData name="Yang Xu" userId="2ef8d03b0d59ea36" providerId="LiveId" clId="{F6BA1CB8-80B3-44EE-9868-26E8E72562FD}" dt="2020-08-15T03:32:29.787" v="657" actId="20577"/>
          <ac:spMkLst>
            <pc:docMk/>
            <pc:sldMk cId="1334820391" sldId="270"/>
            <ac:spMk id="2" creationId="{3E2FD42A-3537-4790-B4C9-3457C6627C94}"/>
          </ac:spMkLst>
        </pc:spChg>
        <pc:spChg chg="mod">
          <ac:chgData name="Yang Xu" userId="2ef8d03b0d59ea36" providerId="LiveId" clId="{F6BA1CB8-80B3-44EE-9868-26E8E72562FD}" dt="2020-08-15T03:33:07.465" v="772" actId="20577"/>
          <ac:spMkLst>
            <pc:docMk/>
            <pc:sldMk cId="1334820391" sldId="270"/>
            <ac:spMk id="3" creationId="{374F8628-D7EB-44B9-ABB9-BFF625B6FF9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554454690" sldId="270"/>
        </pc:sldMkLst>
      </pc:sldChg>
      <pc:sldChg chg="modSp new mod modTransition modAnim">
        <pc:chgData name="Yang Xu" userId="2ef8d03b0d59ea36" providerId="LiveId" clId="{F6BA1CB8-80B3-44EE-9868-26E8E72562FD}" dt="2020-08-15T03:37:48.633" v="1387"/>
        <pc:sldMkLst>
          <pc:docMk/>
          <pc:sldMk cId="1885318732" sldId="271"/>
        </pc:sldMkLst>
        <pc:spChg chg="mod">
          <ac:chgData name="Yang Xu" userId="2ef8d03b0d59ea36" providerId="LiveId" clId="{F6BA1CB8-80B3-44EE-9868-26E8E72562FD}" dt="2020-08-15T03:33:22.843" v="796" actId="20577"/>
          <ac:spMkLst>
            <pc:docMk/>
            <pc:sldMk cId="1885318732" sldId="271"/>
            <ac:spMk id="2" creationId="{3E5F0BCF-028A-4BC5-9C52-D769F3E9F438}"/>
          </ac:spMkLst>
        </pc:spChg>
        <pc:spChg chg="mod">
          <ac:chgData name="Yang Xu" userId="2ef8d03b0d59ea36" providerId="LiveId" clId="{F6BA1CB8-80B3-44EE-9868-26E8E72562FD}" dt="2020-08-15T03:37:31.675" v="1384" actId="20577"/>
          <ac:spMkLst>
            <pc:docMk/>
            <pc:sldMk cId="1885318732" sldId="271"/>
            <ac:spMk id="3" creationId="{99D3BA4F-2AEB-4187-8F75-F178D5165B1A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168156583" sldId="271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493959254" sldId="272"/>
        </pc:sldMkLst>
      </pc:sldChg>
      <pc:sldChg chg="modSp new mod modTransition modAnim">
        <pc:chgData name="Yang Xu" userId="2ef8d03b0d59ea36" providerId="LiveId" clId="{F6BA1CB8-80B3-44EE-9868-26E8E72562FD}" dt="2020-08-15T03:40:46.185" v="1793"/>
        <pc:sldMkLst>
          <pc:docMk/>
          <pc:sldMk cId="4164958261" sldId="272"/>
        </pc:sldMkLst>
        <pc:spChg chg="mod">
          <ac:chgData name="Yang Xu" userId="2ef8d03b0d59ea36" providerId="LiveId" clId="{F6BA1CB8-80B3-44EE-9868-26E8E72562FD}" dt="2020-08-15T03:38:14.324" v="1425" actId="20577"/>
          <ac:spMkLst>
            <pc:docMk/>
            <pc:sldMk cId="4164958261" sldId="272"/>
            <ac:spMk id="2" creationId="{C1F708F7-2979-4163-8782-56834AFF6C38}"/>
          </ac:spMkLst>
        </pc:spChg>
        <pc:spChg chg="mod">
          <ac:chgData name="Yang Xu" userId="2ef8d03b0d59ea36" providerId="LiveId" clId="{F6BA1CB8-80B3-44EE-9868-26E8E72562FD}" dt="2020-08-15T03:40:37.047" v="1789" actId="5793"/>
          <ac:spMkLst>
            <pc:docMk/>
            <pc:sldMk cId="4164958261" sldId="272"/>
            <ac:spMk id="3" creationId="{FB033E7D-24D1-433E-9997-E1C933FCF3EB}"/>
          </ac:spMkLst>
        </pc:spChg>
      </pc:sldChg>
      <pc:sldChg chg="modSp new mod modTransition">
        <pc:chgData name="Yang Xu" userId="2ef8d03b0d59ea36" providerId="LiveId" clId="{F6BA1CB8-80B3-44EE-9868-26E8E72562FD}" dt="2020-08-15T03:41:36.800" v="1916"/>
        <pc:sldMkLst>
          <pc:docMk/>
          <pc:sldMk cId="1915882462" sldId="273"/>
        </pc:sldMkLst>
        <pc:spChg chg="mod">
          <ac:chgData name="Yang Xu" userId="2ef8d03b0d59ea36" providerId="LiveId" clId="{F6BA1CB8-80B3-44EE-9868-26E8E72562FD}" dt="2020-08-15T03:40:50.324" v="1804" actId="20577"/>
          <ac:spMkLst>
            <pc:docMk/>
            <pc:sldMk cId="1915882462" sldId="273"/>
            <ac:spMk id="2" creationId="{1E901477-9AF2-422A-A24D-739788E9C55E}"/>
          </ac:spMkLst>
        </pc:spChg>
        <pc:spChg chg="mod">
          <ac:chgData name="Yang Xu" userId="2ef8d03b0d59ea36" providerId="LiveId" clId="{F6BA1CB8-80B3-44EE-9868-26E8E72562FD}" dt="2020-08-15T03:41:32.570" v="1915" actId="20577"/>
          <ac:spMkLst>
            <pc:docMk/>
            <pc:sldMk cId="1915882462" sldId="273"/>
            <ac:spMk id="3" creationId="{0164FF65-C8F9-4470-A487-74332F88B73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539922666" sldId="273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321334293" sldId="274"/>
        </pc:sldMkLst>
      </pc:sldChg>
      <pc:sldChg chg="modSp new mod modTransition">
        <pc:chgData name="Yang Xu" userId="2ef8d03b0d59ea36" providerId="LiveId" clId="{F6BA1CB8-80B3-44EE-9868-26E8E72562FD}" dt="2020-08-15T03:43:02.762" v="2085"/>
        <pc:sldMkLst>
          <pc:docMk/>
          <pc:sldMk cId="3860030722" sldId="274"/>
        </pc:sldMkLst>
        <pc:spChg chg="mod">
          <ac:chgData name="Yang Xu" userId="2ef8d03b0d59ea36" providerId="LiveId" clId="{F6BA1CB8-80B3-44EE-9868-26E8E72562FD}" dt="2020-08-15T03:42:06.064" v="1941" actId="20577"/>
          <ac:spMkLst>
            <pc:docMk/>
            <pc:sldMk cId="3860030722" sldId="274"/>
            <ac:spMk id="2" creationId="{42CA3D7E-7300-4734-A3F3-53A2171A2A96}"/>
          </ac:spMkLst>
        </pc:spChg>
        <pc:spChg chg="mod">
          <ac:chgData name="Yang Xu" userId="2ef8d03b0d59ea36" providerId="LiveId" clId="{F6BA1CB8-80B3-44EE-9868-26E8E72562FD}" dt="2020-08-15T03:42:14.618" v="1958" actId="20577"/>
          <ac:spMkLst>
            <pc:docMk/>
            <pc:sldMk cId="3860030722" sldId="274"/>
            <ac:spMk id="3" creationId="{03B14FE9-10B6-4000-9DF2-22EB7C256D16}"/>
          </ac:spMkLst>
        </pc:spChg>
      </pc:sldChg>
      <pc:sldChg chg="modSp new mod modTransition">
        <pc:chgData name="Yang Xu" userId="2ef8d03b0d59ea36" providerId="LiveId" clId="{F6BA1CB8-80B3-44EE-9868-26E8E72562FD}" dt="2020-08-15T03:43:00.614" v="2084"/>
        <pc:sldMkLst>
          <pc:docMk/>
          <pc:sldMk cId="62749861" sldId="275"/>
        </pc:sldMkLst>
        <pc:spChg chg="mod">
          <ac:chgData name="Yang Xu" userId="2ef8d03b0d59ea36" providerId="LiveId" clId="{F6BA1CB8-80B3-44EE-9868-26E8E72562FD}" dt="2020-08-15T03:42:22.060" v="1969" actId="20577"/>
          <ac:spMkLst>
            <pc:docMk/>
            <pc:sldMk cId="62749861" sldId="275"/>
            <ac:spMk id="2" creationId="{345F8CB4-3EEF-42D4-A1F6-3E3A30299232}"/>
          </ac:spMkLst>
        </pc:spChg>
        <pc:spChg chg="mod">
          <ac:chgData name="Yang Xu" userId="2ef8d03b0d59ea36" providerId="LiveId" clId="{F6BA1CB8-80B3-44EE-9868-26E8E72562FD}" dt="2020-08-15T03:42:53.180" v="2082" actId="20577"/>
          <ac:spMkLst>
            <pc:docMk/>
            <pc:sldMk cId="62749861" sldId="275"/>
            <ac:spMk id="3" creationId="{6101380D-12B4-4C96-AD2F-77F7920FEBD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24319967" sldId="275"/>
        </pc:sldMkLst>
      </pc:sldChg>
      <pc:sldChg chg="modSp new mod modTransition">
        <pc:chgData name="Yang Xu" userId="2ef8d03b0d59ea36" providerId="LiveId" clId="{F6BA1CB8-80B3-44EE-9868-26E8E72562FD}" dt="2020-08-15T03:44:31.156" v="2263"/>
        <pc:sldMkLst>
          <pc:docMk/>
          <pc:sldMk cId="832291831" sldId="276"/>
        </pc:sldMkLst>
        <pc:spChg chg="mod">
          <ac:chgData name="Yang Xu" userId="2ef8d03b0d59ea36" providerId="LiveId" clId="{F6BA1CB8-80B3-44EE-9868-26E8E72562FD}" dt="2020-08-15T03:43:15.129" v="2114" actId="20577"/>
          <ac:spMkLst>
            <pc:docMk/>
            <pc:sldMk cId="832291831" sldId="276"/>
            <ac:spMk id="2" creationId="{EDA8A20E-5A3D-4D53-9B78-D470E80EEA68}"/>
          </ac:spMkLst>
        </pc:spChg>
        <pc:spChg chg="mod">
          <ac:chgData name="Yang Xu" userId="2ef8d03b0d59ea36" providerId="LiveId" clId="{F6BA1CB8-80B3-44EE-9868-26E8E72562FD}" dt="2020-08-15T03:44:27.282" v="2262" actId="20577"/>
          <ac:spMkLst>
            <pc:docMk/>
            <pc:sldMk cId="832291831" sldId="276"/>
            <ac:spMk id="3" creationId="{E41946A5-4CF4-47C7-8209-A4CB9EE95491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067697956" sldId="276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935160179" sldId="277"/>
        </pc:sldMkLst>
      </pc:sldChg>
      <pc:sldChg chg="modSp new mod">
        <pc:chgData name="Yang Xu" userId="2ef8d03b0d59ea36" providerId="LiveId" clId="{F6BA1CB8-80B3-44EE-9868-26E8E72562FD}" dt="2020-08-15T03:44:58.954" v="2348" actId="20577"/>
        <pc:sldMkLst>
          <pc:docMk/>
          <pc:sldMk cId="3879817133" sldId="277"/>
        </pc:sldMkLst>
        <pc:spChg chg="mod">
          <ac:chgData name="Yang Xu" userId="2ef8d03b0d59ea36" providerId="LiveId" clId="{F6BA1CB8-80B3-44EE-9868-26E8E72562FD}" dt="2020-08-15T03:44:39.307" v="2274" actId="20577"/>
          <ac:spMkLst>
            <pc:docMk/>
            <pc:sldMk cId="3879817133" sldId="277"/>
            <ac:spMk id="2" creationId="{26467067-1B43-44FE-B567-18A991996AC7}"/>
          </ac:spMkLst>
        </pc:spChg>
        <pc:spChg chg="mod">
          <ac:chgData name="Yang Xu" userId="2ef8d03b0d59ea36" providerId="LiveId" clId="{F6BA1CB8-80B3-44EE-9868-26E8E72562FD}" dt="2020-08-15T03:44:58.954" v="2348" actId="20577"/>
          <ac:spMkLst>
            <pc:docMk/>
            <pc:sldMk cId="3879817133" sldId="277"/>
            <ac:spMk id="3" creationId="{351559EC-1CD6-4383-8B13-8D70677D5D82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0441647" sldId="278"/>
        </pc:sldMkLst>
      </pc:sldChg>
      <pc:sldChg chg="modSp new mod modTransition modAnim">
        <pc:chgData name="Yang Xu" userId="2ef8d03b0d59ea36" providerId="LiveId" clId="{F6BA1CB8-80B3-44EE-9868-26E8E72562FD}" dt="2020-08-15T03:47:18.197" v="2712"/>
        <pc:sldMkLst>
          <pc:docMk/>
          <pc:sldMk cId="1802032053" sldId="278"/>
        </pc:sldMkLst>
        <pc:spChg chg="mod">
          <ac:chgData name="Yang Xu" userId="2ef8d03b0d59ea36" providerId="LiveId" clId="{F6BA1CB8-80B3-44EE-9868-26E8E72562FD}" dt="2020-08-15T03:45:04.938" v="2357" actId="20577"/>
          <ac:spMkLst>
            <pc:docMk/>
            <pc:sldMk cId="1802032053" sldId="278"/>
            <ac:spMk id="2" creationId="{06AA0096-1E4E-47FC-94E3-7532145FAED9}"/>
          </ac:spMkLst>
        </pc:spChg>
        <pc:spChg chg="mod">
          <ac:chgData name="Yang Xu" userId="2ef8d03b0d59ea36" providerId="LiveId" clId="{F6BA1CB8-80B3-44EE-9868-26E8E72562FD}" dt="2020-08-15T03:47:06.399" v="2709" actId="20577"/>
          <ac:spMkLst>
            <pc:docMk/>
            <pc:sldMk cId="1802032053" sldId="278"/>
            <ac:spMk id="3" creationId="{6028F424-B58F-421B-B75F-61FBF07BC65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49800692" sldId="279"/>
        </pc:sldMkLst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63517BBF-8F39-4ECB-ABC6-C5B2F9AAD6EC}"/>
    <pc:docChg chg="custSel mod addSld delSld modSld">
      <pc:chgData name="Yang Xu" userId="2ef8d03b0d59ea36" providerId="LiveId" clId="{63517BBF-8F39-4ECB-ABC6-C5B2F9AAD6EC}" dt="2020-08-14T13:55:07.687" v="2848"/>
      <pc:docMkLst>
        <pc:docMk/>
      </pc:docMkLst>
      <pc:sldChg chg="modTransition">
        <pc:chgData name="Yang Xu" userId="2ef8d03b0d59ea36" providerId="LiveId" clId="{63517BBF-8F39-4ECB-ABC6-C5B2F9AAD6EC}" dt="2020-08-14T13:53:41.786" v="2826"/>
        <pc:sldMkLst>
          <pc:docMk/>
          <pc:sldMk cId="477735695" sldId="256"/>
        </pc:sldMkLst>
      </pc:sldChg>
      <pc:sldChg chg="modSp mod modTransition">
        <pc:chgData name="Yang Xu" userId="2ef8d03b0d59ea36" providerId="LiveId" clId="{63517BBF-8F39-4ECB-ABC6-C5B2F9AAD6EC}" dt="2020-08-14T13:53:41.786" v="2826"/>
        <pc:sldMkLst>
          <pc:docMk/>
          <pc:sldMk cId="1936153105" sldId="258"/>
        </pc:sldMkLst>
        <pc:spChg chg="mod">
          <ac:chgData name="Yang Xu" userId="2ef8d03b0d59ea36" providerId="LiveId" clId="{63517BBF-8F39-4ECB-ABC6-C5B2F9AAD6EC}" dt="2020-08-14T13:29:09.470" v="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63517BBF-8F39-4ECB-ABC6-C5B2F9AAD6EC}" dt="2020-08-14T13:53:41.786" v="2826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63517BBF-8F39-4ECB-ABC6-C5B2F9AAD6EC}" dt="2020-08-14T13:53:41.786" v="2826"/>
        <pc:sldMkLst>
          <pc:docMk/>
          <pc:sldMk cId="2128105957" sldId="268"/>
        </pc:sldMkLst>
        <pc:spChg chg="mod">
          <ac:chgData name="Yang Xu" userId="2ef8d03b0d59ea36" providerId="LiveId" clId="{63517BBF-8F39-4ECB-ABC6-C5B2F9AAD6EC}" dt="2020-08-14T13:29:23.748" v="13" actId="20577"/>
          <ac:spMkLst>
            <pc:docMk/>
            <pc:sldMk cId="2128105957" sldId="268"/>
            <ac:spMk id="2" creationId="{5E9DBF0E-A582-48B2-8285-C74FFA191FBD}"/>
          </ac:spMkLst>
        </pc:spChg>
        <pc:spChg chg="mod">
          <ac:chgData name="Yang Xu" userId="2ef8d03b0d59ea36" providerId="LiveId" clId="{63517BBF-8F39-4ECB-ABC6-C5B2F9AAD6EC}" dt="2020-08-14T13:30:42.194" v="80" actId="20577"/>
          <ac:spMkLst>
            <pc:docMk/>
            <pc:sldMk cId="2128105957" sldId="268"/>
            <ac:spMk id="3" creationId="{FA2EB042-4868-4E2B-8249-630183A66B8D}"/>
          </ac:spMkLst>
        </pc:spChg>
        <pc:picChg chg="add mod">
          <ac:chgData name="Yang Xu" userId="2ef8d03b0d59ea36" providerId="LiveId" clId="{63517BBF-8F39-4ECB-ABC6-C5B2F9AAD6EC}" dt="2020-08-14T13:31:12.016" v="84" actId="1076"/>
          <ac:picMkLst>
            <pc:docMk/>
            <pc:sldMk cId="2128105957" sldId="268"/>
            <ac:picMk id="4" creationId="{80ED89B2-CA23-4546-9BFB-DDD55B692AF9}"/>
          </ac:picMkLst>
        </pc:picChg>
      </pc:sldChg>
      <pc:sldChg chg="del">
        <pc:chgData name="Yang Xu" userId="2ef8d03b0d59ea36" providerId="LiveId" clId="{63517BBF-8F39-4ECB-ABC6-C5B2F9AAD6EC}" dt="2020-08-14T13:29:11.627" v="7" actId="47"/>
        <pc:sldMkLst>
          <pc:docMk/>
          <pc:sldMk cId="3077271174" sldId="268"/>
        </pc:sldMkLst>
      </pc:sldChg>
      <pc:sldChg chg="modSp new mod modTransition modAnim">
        <pc:chgData name="Yang Xu" userId="2ef8d03b0d59ea36" providerId="LiveId" clId="{63517BBF-8F39-4ECB-ABC6-C5B2F9AAD6EC}" dt="2020-08-14T13:54:01.887" v="2830"/>
        <pc:sldMkLst>
          <pc:docMk/>
          <pc:sldMk cId="2397974618" sldId="269"/>
        </pc:sldMkLst>
        <pc:spChg chg="mod">
          <ac:chgData name="Yang Xu" userId="2ef8d03b0d59ea36" providerId="LiveId" clId="{63517BBF-8F39-4ECB-ABC6-C5B2F9AAD6EC}" dt="2020-08-14T13:31:22.158" v="124" actId="20577"/>
          <ac:spMkLst>
            <pc:docMk/>
            <pc:sldMk cId="2397974618" sldId="269"/>
            <ac:spMk id="2" creationId="{E0732CFC-4249-4328-9775-5F8C6795D612}"/>
          </ac:spMkLst>
        </pc:spChg>
        <pc:spChg chg="mod">
          <ac:chgData name="Yang Xu" userId="2ef8d03b0d59ea36" providerId="LiveId" clId="{63517BBF-8F39-4ECB-ABC6-C5B2F9AAD6EC}" dt="2020-08-14T13:53:52.765" v="2828" actId="6549"/>
          <ac:spMkLst>
            <pc:docMk/>
            <pc:sldMk cId="2397974618" sldId="269"/>
            <ac:spMk id="3" creationId="{BB243A67-A2D6-499F-966C-C807993B552A}"/>
          </ac:spMkLst>
        </pc:spChg>
      </pc:sldChg>
      <pc:sldChg chg="modSp new mod modTransition modAnim">
        <pc:chgData name="Yang Xu" userId="2ef8d03b0d59ea36" providerId="LiveId" clId="{63517BBF-8F39-4ECB-ABC6-C5B2F9AAD6EC}" dt="2020-08-14T13:54:13.710" v="2833"/>
        <pc:sldMkLst>
          <pc:docMk/>
          <pc:sldMk cId="3554454690" sldId="270"/>
        </pc:sldMkLst>
        <pc:spChg chg="mod">
          <ac:chgData name="Yang Xu" userId="2ef8d03b0d59ea36" providerId="LiveId" clId="{63517BBF-8F39-4ECB-ABC6-C5B2F9AAD6EC}" dt="2020-08-14T13:33:51.218" v="446" actId="20577"/>
          <ac:spMkLst>
            <pc:docMk/>
            <pc:sldMk cId="3554454690" sldId="270"/>
            <ac:spMk id="2" creationId="{AC10C6C8-2D2F-4EB1-86C9-46249FA08EE2}"/>
          </ac:spMkLst>
        </pc:spChg>
        <pc:spChg chg="mod">
          <ac:chgData name="Yang Xu" userId="2ef8d03b0d59ea36" providerId="LiveId" clId="{63517BBF-8F39-4ECB-ABC6-C5B2F9AAD6EC}" dt="2020-08-14T13:54:07.939" v="2831" actId="12"/>
          <ac:spMkLst>
            <pc:docMk/>
            <pc:sldMk cId="3554454690" sldId="270"/>
            <ac:spMk id="3" creationId="{0D43930B-E6F9-460C-94FA-302F1940CDFC}"/>
          </ac:spMkLst>
        </pc:spChg>
      </pc:sldChg>
      <pc:sldChg chg="modSp new mod modTransition modAnim">
        <pc:chgData name="Yang Xu" userId="2ef8d03b0d59ea36" providerId="LiveId" clId="{63517BBF-8F39-4ECB-ABC6-C5B2F9AAD6EC}" dt="2020-08-14T13:54:18.582" v="2835"/>
        <pc:sldMkLst>
          <pc:docMk/>
          <pc:sldMk cId="3168156583" sldId="271"/>
        </pc:sldMkLst>
        <pc:spChg chg="mod">
          <ac:chgData name="Yang Xu" userId="2ef8d03b0d59ea36" providerId="LiveId" clId="{63517BBF-8F39-4ECB-ABC6-C5B2F9AAD6EC}" dt="2020-08-14T13:34:35.233" v="601" actId="20577"/>
          <ac:spMkLst>
            <pc:docMk/>
            <pc:sldMk cId="3168156583" sldId="271"/>
            <ac:spMk id="2" creationId="{5C62D839-0B1E-425C-9612-E8E7DAF50DD3}"/>
          </ac:spMkLst>
        </pc:spChg>
        <pc:spChg chg="mod">
          <ac:chgData name="Yang Xu" userId="2ef8d03b0d59ea36" providerId="LiveId" clId="{63517BBF-8F39-4ECB-ABC6-C5B2F9AAD6EC}" dt="2020-08-14T13:36:14.729" v="831" actId="20577"/>
          <ac:spMkLst>
            <pc:docMk/>
            <pc:sldMk cId="3168156583" sldId="271"/>
            <ac:spMk id="3" creationId="{846487E1-854C-417D-A21C-84F4E47D9EE4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1493959254" sldId="272"/>
        </pc:sldMkLst>
        <pc:spChg chg="mod">
          <ac:chgData name="Yang Xu" userId="2ef8d03b0d59ea36" providerId="LiveId" clId="{63517BBF-8F39-4ECB-ABC6-C5B2F9AAD6EC}" dt="2020-08-14T13:36:34.382" v="842" actId="20577"/>
          <ac:spMkLst>
            <pc:docMk/>
            <pc:sldMk cId="1493959254" sldId="272"/>
            <ac:spMk id="2" creationId="{59CE5920-DFD9-4AC0-9AF0-93182CC0B353}"/>
          </ac:spMkLst>
        </pc:spChg>
        <pc:spChg chg="mod">
          <ac:chgData name="Yang Xu" userId="2ef8d03b0d59ea36" providerId="LiveId" clId="{63517BBF-8F39-4ECB-ABC6-C5B2F9AAD6EC}" dt="2020-08-14T13:36:53.517" v="917" actId="20577"/>
          <ac:spMkLst>
            <pc:docMk/>
            <pc:sldMk cId="1493959254" sldId="272"/>
            <ac:spMk id="3" creationId="{52166959-C245-4BB8-BC5B-922EFFD1660D}"/>
          </ac:spMkLst>
        </pc:spChg>
      </pc:sldChg>
      <pc:sldChg chg="addSp modSp new mod modTransition modAnim">
        <pc:chgData name="Yang Xu" userId="2ef8d03b0d59ea36" providerId="LiveId" clId="{63517BBF-8F39-4ECB-ABC6-C5B2F9AAD6EC}" dt="2020-08-14T13:54:33.143" v="2839"/>
        <pc:sldMkLst>
          <pc:docMk/>
          <pc:sldMk cId="2539922666" sldId="273"/>
        </pc:sldMkLst>
        <pc:spChg chg="mod">
          <ac:chgData name="Yang Xu" userId="2ef8d03b0d59ea36" providerId="LiveId" clId="{63517BBF-8F39-4ECB-ABC6-C5B2F9AAD6EC}" dt="2020-08-14T13:37:22.154" v="963" actId="20577"/>
          <ac:spMkLst>
            <pc:docMk/>
            <pc:sldMk cId="2539922666" sldId="273"/>
            <ac:spMk id="2" creationId="{CFAFE07E-2C2B-43F1-8D94-C10923451A6D}"/>
          </ac:spMkLst>
        </pc:spChg>
        <pc:spChg chg="mod">
          <ac:chgData name="Yang Xu" userId="2ef8d03b0d59ea36" providerId="LiveId" clId="{63517BBF-8F39-4ECB-ABC6-C5B2F9AAD6EC}" dt="2020-08-14T13:41:10.562" v="1451" actId="20577"/>
          <ac:spMkLst>
            <pc:docMk/>
            <pc:sldMk cId="2539922666" sldId="273"/>
            <ac:spMk id="3" creationId="{EEBFB099-5695-4BFC-97C0-E87957E1468A}"/>
          </ac:spMkLst>
        </pc:spChg>
        <pc:picChg chg="add mod">
          <ac:chgData name="Yang Xu" userId="2ef8d03b0d59ea36" providerId="LiveId" clId="{63517BBF-8F39-4ECB-ABC6-C5B2F9AAD6EC}" dt="2020-08-14T13:40:54.603" v="1373" actId="1076"/>
          <ac:picMkLst>
            <pc:docMk/>
            <pc:sldMk cId="2539922666" sldId="273"/>
            <ac:picMk id="4" creationId="{B805A991-2D2F-4805-B874-6654C776EA0A}"/>
          </ac:picMkLst>
        </pc:picChg>
      </pc:sldChg>
      <pc:sldChg chg="modSp new mod modTransition modAnim">
        <pc:chgData name="Yang Xu" userId="2ef8d03b0d59ea36" providerId="LiveId" clId="{63517BBF-8F39-4ECB-ABC6-C5B2F9AAD6EC}" dt="2020-08-14T13:54:39.701" v="2841"/>
        <pc:sldMkLst>
          <pc:docMk/>
          <pc:sldMk cId="1321334293" sldId="274"/>
        </pc:sldMkLst>
        <pc:spChg chg="mod">
          <ac:chgData name="Yang Xu" userId="2ef8d03b0d59ea36" providerId="LiveId" clId="{63517BBF-8F39-4ECB-ABC6-C5B2F9AAD6EC}" dt="2020-08-14T13:41:18.222" v="1465" actId="20577"/>
          <ac:spMkLst>
            <pc:docMk/>
            <pc:sldMk cId="1321334293" sldId="274"/>
            <ac:spMk id="2" creationId="{B76E389F-1D9A-448E-918E-3ADE2F872C74}"/>
          </ac:spMkLst>
        </pc:spChg>
        <pc:spChg chg="mod">
          <ac:chgData name="Yang Xu" userId="2ef8d03b0d59ea36" providerId="LiveId" clId="{63517BBF-8F39-4ECB-ABC6-C5B2F9AAD6EC}" dt="2020-08-14T13:42:19.801" v="1519" actId="20577"/>
          <ac:spMkLst>
            <pc:docMk/>
            <pc:sldMk cId="1321334293" sldId="274"/>
            <ac:spMk id="3" creationId="{B9F6A778-574D-4D01-AA2C-CA78909E1618}"/>
          </ac:spMkLst>
        </pc:spChg>
      </pc:sldChg>
      <pc:sldChg chg="modSp new mod modTransition modAnim">
        <pc:chgData name="Yang Xu" userId="2ef8d03b0d59ea36" providerId="LiveId" clId="{63517BBF-8F39-4ECB-ABC6-C5B2F9AAD6EC}" dt="2020-08-14T13:54:52.384" v="2844"/>
        <pc:sldMkLst>
          <pc:docMk/>
          <pc:sldMk cId="2924319967" sldId="275"/>
        </pc:sldMkLst>
        <pc:spChg chg="mod">
          <ac:chgData name="Yang Xu" userId="2ef8d03b0d59ea36" providerId="LiveId" clId="{63517BBF-8F39-4ECB-ABC6-C5B2F9AAD6EC}" dt="2020-08-14T13:42:28.525" v="1530" actId="20577"/>
          <ac:spMkLst>
            <pc:docMk/>
            <pc:sldMk cId="2924319967" sldId="275"/>
            <ac:spMk id="2" creationId="{EEA7338E-E910-4CC1-8AF8-C4FF97CEED1F}"/>
          </ac:spMkLst>
        </pc:spChg>
        <pc:spChg chg="mod">
          <ac:chgData name="Yang Xu" userId="2ef8d03b0d59ea36" providerId="LiveId" clId="{63517BBF-8F39-4ECB-ABC6-C5B2F9AAD6EC}" dt="2020-08-14T13:54:45.682" v="2842" actId="12"/>
          <ac:spMkLst>
            <pc:docMk/>
            <pc:sldMk cId="2924319967" sldId="275"/>
            <ac:spMk id="3" creationId="{1FD4661F-5A08-411A-91D1-D5C58A7BBF9C}"/>
          </ac:spMkLst>
        </pc:spChg>
      </pc:sldChg>
      <pc:sldChg chg="modSp new mod modTransition modAnim">
        <pc:chgData name="Yang Xu" userId="2ef8d03b0d59ea36" providerId="LiveId" clId="{63517BBF-8F39-4ECB-ABC6-C5B2F9AAD6EC}" dt="2020-08-14T13:54:57.420" v="2846"/>
        <pc:sldMkLst>
          <pc:docMk/>
          <pc:sldMk cId="2067697956" sldId="276"/>
        </pc:sldMkLst>
        <pc:spChg chg="mod">
          <ac:chgData name="Yang Xu" userId="2ef8d03b0d59ea36" providerId="LiveId" clId="{63517BBF-8F39-4ECB-ABC6-C5B2F9AAD6EC}" dt="2020-08-14T13:43:22.233" v="1697" actId="20577"/>
          <ac:spMkLst>
            <pc:docMk/>
            <pc:sldMk cId="2067697956" sldId="276"/>
            <ac:spMk id="2" creationId="{360DC8EF-6503-4F08-885A-13934ECC57D9}"/>
          </ac:spMkLst>
        </pc:spChg>
        <pc:spChg chg="mod">
          <ac:chgData name="Yang Xu" userId="2ef8d03b0d59ea36" providerId="LiveId" clId="{63517BBF-8F39-4ECB-ABC6-C5B2F9AAD6EC}" dt="2020-08-14T13:46:24.099" v="2277" actId="20577"/>
          <ac:spMkLst>
            <pc:docMk/>
            <pc:sldMk cId="2067697956" sldId="276"/>
            <ac:spMk id="3" creationId="{E4B86C06-70E5-4CD6-807D-0B8EC0F48816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935160179" sldId="277"/>
        </pc:sldMkLst>
        <pc:spChg chg="mod">
          <ac:chgData name="Yang Xu" userId="2ef8d03b0d59ea36" providerId="LiveId" clId="{63517BBF-8F39-4ECB-ABC6-C5B2F9AAD6EC}" dt="2020-08-14T13:46:30.995" v="2292" actId="20577"/>
          <ac:spMkLst>
            <pc:docMk/>
            <pc:sldMk cId="935160179" sldId="277"/>
            <ac:spMk id="2" creationId="{1F5AC770-61FE-4FCC-9445-E70ADDE7B65A}"/>
          </ac:spMkLst>
        </pc:spChg>
        <pc:spChg chg="mod">
          <ac:chgData name="Yang Xu" userId="2ef8d03b0d59ea36" providerId="LiveId" clId="{63517BBF-8F39-4ECB-ABC6-C5B2F9AAD6EC}" dt="2020-08-14T13:46:40.003" v="2304" actId="20577"/>
          <ac:spMkLst>
            <pc:docMk/>
            <pc:sldMk cId="935160179" sldId="277"/>
            <ac:spMk id="3" creationId="{686ECE74-8C0B-41F6-99DE-E1D167ADA21A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210441647" sldId="278"/>
        </pc:sldMkLst>
        <pc:spChg chg="mod">
          <ac:chgData name="Yang Xu" userId="2ef8d03b0d59ea36" providerId="LiveId" clId="{63517BBF-8F39-4ECB-ABC6-C5B2F9AAD6EC}" dt="2020-08-14T13:46:46.125" v="2313" actId="20577"/>
          <ac:spMkLst>
            <pc:docMk/>
            <pc:sldMk cId="210441647" sldId="278"/>
            <ac:spMk id="2" creationId="{DD69F82F-C004-4538-A55D-8305521D9CC8}"/>
          </ac:spMkLst>
        </pc:spChg>
        <pc:spChg chg="mod">
          <ac:chgData name="Yang Xu" userId="2ef8d03b0d59ea36" providerId="LiveId" clId="{63517BBF-8F39-4ECB-ABC6-C5B2F9AAD6EC}" dt="2020-08-14T13:47:18.114" v="2424" actId="20577"/>
          <ac:spMkLst>
            <pc:docMk/>
            <pc:sldMk cId="210441647" sldId="278"/>
            <ac:spMk id="3" creationId="{5D43B46D-1ECB-4827-BEA4-AB071A2121D4}"/>
          </ac:spMkLst>
        </pc:spChg>
      </pc:sldChg>
      <pc:sldChg chg="addSp modSp new mod modTransition setBg modAnim">
        <pc:chgData name="Yang Xu" userId="2ef8d03b0d59ea36" providerId="LiveId" clId="{63517BBF-8F39-4ECB-ABC6-C5B2F9AAD6EC}" dt="2020-08-14T13:55:07.687" v="2848"/>
        <pc:sldMkLst>
          <pc:docMk/>
          <pc:sldMk cId="2949800692" sldId="279"/>
        </pc:sldMkLst>
        <pc:spChg chg="mo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2" creationId="{02502394-96BB-4222-8906-F3ED9E4D9FB7}"/>
          </ac:spMkLst>
        </pc:spChg>
        <pc:spChg chg="mod">
          <ac:chgData name="Yang Xu" userId="2ef8d03b0d59ea36" providerId="LiveId" clId="{63517BBF-8F39-4ECB-ABC6-C5B2F9AAD6EC}" dt="2020-08-14T13:50:44.616" v="2824" actId="27636"/>
          <ac:spMkLst>
            <pc:docMk/>
            <pc:sldMk cId="2949800692" sldId="279"/>
            <ac:spMk id="3" creationId="{587AA17C-E880-42C7-9015-2DEF1623664F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9" creationId="{8DCA3673-CDE4-40C5-9FA8-F89874CFBA73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3" creationId="{0FFFD040-32A9-4D2B-86CA-599D030A4161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5" creationId="{863205CA-B7FF-4C25-A4C8-3BBBCE19D950}"/>
          </ac:spMkLst>
        </pc:spChg>
        <pc:picChg chg="add mo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4" creationId="{534A9A81-0FC7-48B5-B94F-576CCB28F4A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1" creationId="{95756E8F-499C-4533-BBE8-309C3E8D985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7" creationId="{306E3F32-3C1A-4B6E-AF26-8A15A788560F}"/>
          </ac:picMkLst>
        </pc:picChg>
      </pc:sldChg>
      <pc:sldChg chg="modSp new del mod">
        <pc:chgData name="Yang Xu" userId="2ef8d03b0d59ea36" providerId="LiveId" clId="{63517BBF-8F39-4ECB-ABC6-C5B2F9AAD6EC}" dt="2020-08-14T13:50:50.551" v="2825" actId="47"/>
        <pc:sldMkLst>
          <pc:docMk/>
          <pc:sldMk cId="2513761770" sldId="280"/>
        </pc:sldMkLst>
        <pc:spChg chg="mod">
          <ac:chgData name="Yang Xu" userId="2ef8d03b0d59ea36" providerId="LiveId" clId="{63517BBF-8F39-4ECB-ABC6-C5B2F9AAD6EC}" dt="2020-08-14T13:49:46.786" v="2674" actId="20577"/>
          <ac:spMkLst>
            <pc:docMk/>
            <pc:sldMk cId="2513761770" sldId="280"/>
            <ac:spMk id="2" creationId="{35BDD5C2-E2FB-4DA5-9F08-214752A80F73}"/>
          </ac:spMkLst>
        </pc:spChg>
        <pc:spChg chg="mod">
          <ac:chgData name="Yang Xu" userId="2ef8d03b0d59ea36" providerId="LiveId" clId="{63517BBF-8F39-4ECB-ABC6-C5B2F9AAD6EC}" dt="2020-08-14T13:50:37.880" v="2819" actId="21"/>
          <ac:spMkLst>
            <pc:docMk/>
            <pc:sldMk cId="2513761770" sldId="280"/>
            <ac:spMk id="3" creationId="{6B626106-FAF1-4A3E-AB5F-A685667152AD}"/>
          </ac:spMkLst>
        </pc:sp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7852DB4F-647A-4E1D-8378-CEF95EC52984}"/>
    <pc:docChg chg="undo redo custSel addSld delSld modSld">
      <pc:chgData name="Yang Xu" userId="2ef8d03b0d59ea36" providerId="LiveId" clId="{7852DB4F-647A-4E1D-8378-CEF95EC52984}" dt="2020-08-18T12:31:08.921" v="2860"/>
      <pc:docMkLst>
        <pc:docMk/>
      </pc:docMkLst>
      <pc:sldChg chg="modTransition">
        <pc:chgData name="Yang Xu" userId="2ef8d03b0d59ea36" providerId="LiveId" clId="{7852DB4F-647A-4E1D-8378-CEF95EC52984}" dt="2020-08-18T12:30:25.726" v="2847"/>
        <pc:sldMkLst>
          <pc:docMk/>
          <pc:sldMk cId="477735695" sldId="256"/>
        </pc:sldMkLst>
      </pc:sldChg>
      <pc:sldChg chg="modSp mod modTransition">
        <pc:chgData name="Yang Xu" userId="2ef8d03b0d59ea36" providerId="LiveId" clId="{7852DB4F-647A-4E1D-8378-CEF95EC52984}" dt="2020-08-18T12:30:25.726" v="2847"/>
        <pc:sldMkLst>
          <pc:docMk/>
          <pc:sldMk cId="1936153105" sldId="258"/>
        </pc:sldMkLst>
        <pc:spChg chg="mod">
          <ac:chgData name="Yang Xu" userId="2ef8d03b0d59ea36" providerId="LiveId" clId="{7852DB4F-647A-4E1D-8378-CEF95EC52984}" dt="2020-08-18T11:47:01.539" v="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7852DB4F-647A-4E1D-8378-CEF95EC52984}" dt="2020-08-18T12:30:25.726" v="284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7852DB4F-647A-4E1D-8378-CEF95EC52984}" dt="2020-08-18T12:30:36.637" v="2850"/>
        <pc:sldMkLst>
          <pc:docMk/>
          <pc:sldMk cId="1608542400" sldId="268"/>
        </pc:sldMkLst>
        <pc:spChg chg="mod">
          <ac:chgData name="Yang Xu" userId="2ef8d03b0d59ea36" providerId="LiveId" clId="{7852DB4F-647A-4E1D-8378-CEF95EC52984}" dt="2020-08-18T12:08:21.131" v="42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Yang Xu" userId="2ef8d03b0d59ea36" providerId="LiveId" clId="{7852DB4F-647A-4E1D-8378-CEF95EC52984}" dt="2020-08-18T12:30:31.740" v="2848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3328867629" sldId="268"/>
        </pc:sldMkLst>
      </pc:sldChg>
      <pc:sldChg chg="modSp new mod modTransition modAnim">
        <pc:chgData name="Yang Xu" userId="2ef8d03b0d59ea36" providerId="LiveId" clId="{7852DB4F-647A-4E1D-8378-CEF95EC52984}" dt="2020-08-18T12:30:40.942" v="2852"/>
        <pc:sldMkLst>
          <pc:docMk/>
          <pc:sldMk cId="1321374139" sldId="269"/>
        </pc:sldMkLst>
        <pc:spChg chg="mod">
          <ac:chgData name="Yang Xu" userId="2ef8d03b0d59ea36" providerId="LiveId" clId="{7852DB4F-647A-4E1D-8378-CEF95EC52984}" dt="2020-08-18T12:10:22.594" v="251" actId="20577"/>
          <ac:spMkLst>
            <pc:docMk/>
            <pc:sldMk cId="1321374139" sldId="269"/>
            <ac:spMk id="2" creationId="{7709CFAA-A79D-49B8-8C14-CB90F24B9813}"/>
          </ac:spMkLst>
        </pc:spChg>
        <pc:spChg chg="mod">
          <ac:chgData name="Yang Xu" userId="2ef8d03b0d59ea36" providerId="LiveId" clId="{7852DB4F-647A-4E1D-8378-CEF95EC52984}" dt="2020-08-18T12:11:32.418" v="442" actId="12"/>
          <ac:spMkLst>
            <pc:docMk/>
            <pc:sldMk cId="1321374139" sldId="269"/>
            <ac:spMk id="3" creationId="{589A7DF0-22EA-4390-805F-12D5723FB469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1788988336" sldId="269"/>
        </pc:sldMkLst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107310175" sldId="270"/>
        </pc:sldMkLst>
        <pc:spChg chg="mod">
          <ac:chgData name="Yang Xu" userId="2ef8d03b0d59ea36" providerId="LiveId" clId="{7852DB4F-647A-4E1D-8378-CEF95EC52984}" dt="2020-08-18T12:12:07.885" v="491" actId="20577"/>
          <ac:spMkLst>
            <pc:docMk/>
            <pc:sldMk cId="3107310175" sldId="270"/>
            <ac:spMk id="2" creationId="{9ED8AB67-EFFA-48F3-AD53-279FD9F3A4EC}"/>
          </ac:spMkLst>
        </pc:spChg>
        <pc:spChg chg="mod">
          <ac:chgData name="Yang Xu" userId="2ef8d03b0d59ea36" providerId="LiveId" clId="{7852DB4F-647A-4E1D-8378-CEF95EC52984}" dt="2020-08-18T12:12:20.272" v="501" actId="20577"/>
          <ac:spMkLst>
            <pc:docMk/>
            <pc:sldMk cId="3107310175" sldId="270"/>
            <ac:spMk id="3" creationId="{BDB7FCCD-5998-4608-BCB1-5E07F81BA60D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557845766" sldId="271"/>
        </pc:sldMkLst>
        <pc:spChg chg="mod">
          <ac:chgData name="Yang Xu" userId="2ef8d03b0d59ea36" providerId="LiveId" clId="{7852DB4F-647A-4E1D-8378-CEF95EC52984}" dt="2020-08-18T12:12:25.101" v="512" actId="20577"/>
          <ac:spMkLst>
            <pc:docMk/>
            <pc:sldMk cId="3557845766" sldId="271"/>
            <ac:spMk id="2" creationId="{209C9018-4325-46DE-9E23-4E34C93557BE}"/>
          </ac:spMkLst>
        </pc:spChg>
        <pc:spChg chg="mod">
          <ac:chgData name="Yang Xu" userId="2ef8d03b0d59ea36" providerId="LiveId" clId="{7852DB4F-647A-4E1D-8378-CEF95EC52984}" dt="2020-08-18T12:13:35.955" v="631" actId="20577"/>
          <ac:spMkLst>
            <pc:docMk/>
            <pc:sldMk cId="3557845766" sldId="271"/>
            <ac:spMk id="3" creationId="{FEFE411C-7C38-433D-8E02-9C9270C94812}"/>
          </ac:spMkLst>
        </pc:spChg>
      </pc:sldChg>
      <pc:sldChg chg="modSp new mod modTransition modAnim">
        <pc:chgData name="Yang Xu" userId="2ef8d03b0d59ea36" providerId="LiveId" clId="{7852DB4F-647A-4E1D-8378-CEF95EC52984}" dt="2020-08-18T12:30:47.121" v="2854"/>
        <pc:sldMkLst>
          <pc:docMk/>
          <pc:sldMk cId="2431109227" sldId="272"/>
        </pc:sldMkLst>
        <pc:spChg chg="mod">
          <ac:chgData name="Yang Xu" userId="2ef8d03b0d59ea36" providerId="LiveId" clId="{7852DB4F-647A-4E1D-8378-CEF95EC52984}" dt="2020-08-18T12:13:51.526" v="677" actId="20577"/>
          <ac:spMkLst>
            <pc:docMk/>
            <pc:sldMk cId="2431109227" sldId="272"/>
            <ac:spMk id="2" creationId="{1896959A-E84A-4561-B7AE-777206297727}"/>
          </ac:spMkLst>
        </pc:spChg>
        <pc:spChg chg="mod">
          <ac:chgData name="Yang Xu" userId="2ef8d03b0d59ea36" providerId="LiveId" clId="{7852DB4F-647A-4E1D-8378-CEF95EC52984}" dt="2020-08-18T12:18:48.836" v="1123" actId="20577"/>
          <ac:spMkLst>
            <pc:docMk/>
            <pc:sldMk cId="2431109227" sldId="272"/>
            <ac:spMk id="3" creationId="{FD1645C1-F6BE-453B-903B-25CA224E8F44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935045757" sldId="273"/>
        </pc:sldMkLst>
        <pc:spChg chg="mod">
          <ac:chgData name="Yang Xu" userId="2ef8d03b0d59ea36" providerId="LiveId" clId="{7852DB4F-647A-4E1D-8378-CEF95EC52984}" dt="2020-08-18T12:17:24.901" v="918" actId="20577"/>
          <ac:spMkLst>
            <pc:docMk/>
            <pc:sldMk cId="1935045757" sldId="273"/>
            <ac:spMk id="2" creationId="{6E4CA67F-107F-4BCB-8E69-F4CBE60D5E9C}"/>
          </ac:spMkLst>
        </pc:spChg>
        <pc:spChg chg="mod">
          <ac:chgData name="Yang Xu" userId="2ef8d03b0d59ea36" providerId="LiveId" clId="{7852DB4F-647A-4E1D-8378-CEF95EC52984}" dt="2020-08-18T12:17:57.563" v="1054" actId="20577"/>
          <ac:spMkLst>
            <pc:docMk/>
            <pc:sldMk cId="1935045757" sldId="273"/>
            <ac:spMk id="3" creationId="{79F7A420-8758-4AD1-A67E-CE0274C814C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556410163" sldId="274"/>
        </pc:sldMkLst>
        <pc:spChg chg="mod">
          <ac:chgData name="Yang Xu" userId="2ef8d03b0d59ea36" providerId="LiveId" clId="{7852DB4F-647A-4E1D-8378-CEF95EC52984}" dt="2020-08-18T12:18:19.702" v="1099" actId="20577"/>
          <ac:spMkLst>
            <pc:docMk/>
            <pc:sldMk cId="556410163" sldId="274"/>
            <ac:spMk id="2" creationId="{1BEFFC8D-8E34-46E7-8910-E099C5A55F4B}"/>
          </ac:spMkLst>
        </pc:spChg>
        <pc:spChg chg="mod">
          <ac:chgData name="Yang Xu" userId="2ef8d03b0d59ea36" providerId="LiveId" clId="{7852DB4F-647A-4E1D-8378-CEF95EC52984}" dt="2020-08-18T12:18:38.238" v="1111" actId="20577"/>
          <ac:spMkLst>
            <pc:docMk/>
            <pc:sldMk cId="556410163" sldId="274"/>
            <ac:spMk id="3" creationId="{C2027FE0-DFC2-452D-B236-024D93D5E0A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870233993" sldId="275"/>
        </pc:sldMkLst>
        <pc:spChg chg="mod">
          <ac:chgData name="Yang Xu" userId="2ef8d03b0d59ea36" providerId="LiveId" clId="{7852DB4F-647A-4E1D-8378-CEF95EC52984}" dt="2020-08-18T12:18:56.004" v="1134" actId="20577"/>
          <ac:spMkLst>
            <pc:docMk/>
            <pc:sldMk cId="870233993" sldId="275"/>
            <ac:spMk id="2" creationId="{6C6DAF3E-6006-4D1B-9FE5-C152EFDFC3F5}"/>
          </ac:spMkLst>
        </pc:spChg>
        <pc:spChg chg="mod">
          <ac:chgData name="Yang Xu" userId="2ef8d03b0d59ea36" providerId="LiveId" clId="{7852DB4F-647A-4E1D-8378-CEF95EC52984}" dt="2020-08-18T12:19:29.340" v="1315" actId="20577"/>
          <ac:spMkLst>
            <pc:docMk/>
            <pc:sldMk cId="870233993" sldId="275"/>
            <ac:spMk id="3" creationId="{5F2590F6-CEC7-4E03-8378-4D47198C7490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350489605" sldId="276"/>
        </pc:sldMkLst>
        <pc:spChg chg="mod">
          <ac:chgData name="Yang Xu" userId="2ef8d03b0d59ea36" providerId="LiveId" clId="{7852DB4F-647A-4E1D-8378-CEF95EC52984}" dt="2020-08-18T12:19:58.646" v="1353" actId="20577"/>
          <ac:spMkLst>
            <pc:docMk/>
            <pc:sldMk cId="1350489605" sldId="276"/>
            <ac:spMk id="2" creationId="{F1E87D87-AE44-41E7-9461-635372870891}"/>
          </ac:spMkLst>
        </pc:spChg>
        <pc:spChg chg="mod">
          <ac:chgData name="Yang Xu" userId="2ef8d03b0d59ea36" providerId="LiveId" clId="{7852DB4F-647A-4E1D-8378-CEF95EC52984}" dt="2020-08-18T12:20:20.513" v="1370" actId="20577"/>
          <ac:spMkLst>
            <pc:docMk/>
            <pc:sldMk cId="1350489605" sldId="276"/>
            <ac:spMk id="3" creationId="{BA0465E5-8A14-46E7-A9F8-9C5747CE27EB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2757523683" sldId="277"/>
        </pc:sldMkLst>
        <pc:spChg chg="mod">
          <ac:chgData name="Yang Xu" userId="2ef8d03b0d59ea36" providerId="LiveId" clId="{7852DB4F-647A-4E1D-8378-CEF95EC52984}" dt="2020-08-18T12:20:28.869" v="1390" actId="20577"/>
          <ac:spMkLst>
            <pc:docMk/>
            <pc:sldMk cId="2757523683" sldId="277"/>
            <ac:spMk id="2" creationId="{E00D4B4C-CF9A-411C-9613-782BA4B3BFCF}"/>
          </ac:spMkLst>
        </pc:spChg>
        <pc:spChg chg="mod">
          <ac:chgData name="Yang Xu" userId="2ef8d03b0d59ea36" providerId="LiveId" clId="{7852DB4F-647A-4E1D-8378-CEF95EC52984}" dt="2020-08-18T12:20:44.651" v="1451" actId="20577"/>
          <ac:spMkLst>
            <pc:docMk/>
            <pc:sldMk cId="2757523683" sldId="277"/>
            <ac:spMk id="3" creationId="{C71DBA3B-2154-4B2B-BB74-75C4954D24B7}"/>
          </ac:spMkLst>
        </pc:spChg>
      </pc:sldChg>
      <pc:sldChg chg="modSp new mod modTransition modAnim">
        <pc:chgData name="Yang Xu" userId="2ef8d03b0d59ea36" providerId="LiveId" clId="{7852DB4F-647A-4E1D-8378-CEF95EC52984}" dt="2020-08-18T12:30:55.825" v="2856"/>
        <pc:sldMkLst>
          <pc:docMk/>
          <pc:sldMk cId="1736295741" sldId="278"/>
        </pc:sldMkLst>
        <pc:spChg chg="mod">
          <ac:chgData name="Yang Xu" userId="2ef8d03b0d59ea36" providerId="LiveId" clId="{7852DB4F-647A-4E1D-8378-CEF95EC52984}" dt="2020-08-18T12:20:57.497" v="1490" actId="20577"/>
          <ac:spMkLst>
            <pc:docMk/>
            <pc:sldMk cId="1736295741" sldId="278"/>
            <ac:spMk id="2" creationId="{4448FF00-3C3D-4163-AA93-39FCE7487C22}"/>
          </ac:spMkLst>
        </pc:spChg>
        <pc:spChg chg="mod">
          <ac:chgData name="Yang Xu" userId="2ef8d03b0d59ea36" providerId="LiveId" clId="{7852DB4F-647A-4E1D-8378-CEF95EC52984}" dt="2020-08-18T12:24:00.832" v="1822" actId="20577"/>
          <ac:spMkLst>
            <pc:docMk/>
            <pc:sldMk cId="1736295741" sldId="278"/>
            <ac:spMk id="3" creationId="{D2BB9D9B-EBFB-4C3E-8FE3-EB07CF175B19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693771796" sldId="279"/>
        </pc:sldMkLst>
        <pc:spChg chg="mod">
          <ac:chgData name="Yang Xu" userId="2ef8d03b0d59ea36" providerId="LiveId" clId="{7852DB4F-647A-4E1D-8378-CEF95EC52984}" dt="2020-08-18T12:24:06.574" v="1833" actId="20577"/>
          <ac:spMkLst>
            <pc:docMk/>
            <pc:sldMk cId="3693771796" sldId="279"/>
            <ac:spMk id="2" creationId="{AC7E492F-817C-478B-A16B-CAFCCE8EDBFD}"/>
          </ac:spMkLst>
        </pc:spChg>
        <pc:spChg chg="mod">
          <ac:chgData name="Yang Xu" userId="2ef8d03b0d59ea36" providerId="LiveId" clId="{7852DB4F-647A-4E1D-8378-CEF95EC52984}" dt="2020-08-18T12:24:13.546" v="1862" actId="20577"/>
          <ac:spMkLst>
            <pc:docMk/>
            <pc:sldMk cId="3693771796" sldId="279"/>
            <ac:spMk id="3" creationId="{3FCCB0E3-C232-4C36-B01C-9E8EDFF032CB}"/>
          </ac:spMkLst>
        </pc:spChg>
      </pc:sldChg>
      <pc:sldChg chg="modSp new mod modTransition modAnim">
        <pc:chgData name="Yang Xu" userId="2ef8d03b0d59ea36" providerId="LiveId" clId="{7852DB4F-647A-4E1D-8378-CEF95EC52984}" dt="2020-08-18T12:30:59.785" v="2858"/>
        <pc:sldMkLst>
          <pc:docMk/>
          <pc:sldMk cId="873711097" sldId="280"/>
        </pc:sldMkLst>
        <pc:spChg chg="mod">
          <ac:chgData name="Yang Xu" userId="2ef8d03b0d59ea36" providerId="LiveId" clId="{7852DB4F-647A-4E1D-8378-CEF95EC52984}" dt="2020-08-18T12:24:40.653" v="1922" actId="20577"/>
          <ac:spMkLst>
            <pc:docMk/>
            <pc:sldMk cId="873711097" sldId="280"/>
            <ac:spMk id="2" creationId="{BF6E38A8-9504-4020-84DC-20EF406E8395}"/>
          </ac:spMkLst>
        </pc:spChg>
        <pc:spChg chg="mod">
          <ac:chgData name="Yang Xu" userId="2ef8d03b0d59ea36" providerId="LiveId" clId="{7852DB4F-647A-4E1D-8378-CEF95EC52984}" dt="2020-08-18T12:28:02.972" v="2355" actId="20577"/>
          <ac:spMkLst>
            <pc:docMk/>
            <pc:sldMk cId="873711097" sldId="280"/>
            <ac:spMk id="3" creationId="{9CDB34CF-A7C8-4539-AA0A-9D2B10B4D9B7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833424330" sldId="281"/>
        </pc:sldMkLst>
        <pc:spChg chg="mod">
          <ac:chgData name="Yang Xu" userId="2ef8d03b0d59ea36" providerId="LiveId" clId="{7852DB4F-647A-4E1D-8378-CEF95EC52984}" dt="2020-08-18T12:28:19.459" v="2366" actId="20577"/>
          <ac:spMkLst>
            <pc:docMk/>
            <pc:sldMk cId="1833424330" sldId="281"/>
            <ac:spMk id="2" creationId="{311592D5-5582-4BA7-A40A-D45F40447733}"/>
          </ac:spMkLst>
        </pc:spChg>
        <pc:spChg chg="mod">
          <ac:chgData name="Yang Xu" userId="2ef8d03b0d59ea36" providerId="LiveId" clId="{7852DB4F-647A-4E1D-8378-CEF95EC52984}" dt="2020-08-18T12:28:39.221" v="2459" actId="20577"/>
          <ac:spMkLst>
            <pc:docMk/>
            <pc:sldMk cId="1833424330" sldId="281"/>
            <ac:spMk id="3" creationId="{F4ABA480-74F7-4C64-B85C-B9D9D081905E}"/>
          </ac:spMkLst>
        </pc:spChg>
      </pc:sldChg>
      <pc:sldChg chg="modSp new mod modTransition modAnim">
        <pc:chgData name="Yang Xu" userId="2ef8d03b0d59ea36" providerId="LiveId" clId="{7852DB4F-647A-4E1D-8378-CEF95EC52984}" dt="2020-08-18T12:31:08.921" v="2860"/>
        <pc:sldMkLst>
          <pc:docMk/>
          <pc:sldMk cId="1210516164" sldId="282"/>
        </pc:sldMkLst>
        <pc:spChg chg="mod">
          <ac:chgData name="Yang Xu" userId="2ef8d03b0d59ea36" providerId="LiveId" clId="{7852DB4F-647A-4E1D-8378-CEF95EC52984}" dt="2020-08-18T12:28:44.804" v="2468" actId="20577"/>
          <ac:spMkLst>
            <pc:docMk/>
            <pc:sldMk cId="1210516164" sldId="282"/>
            <ac:spMk id="2" creationId="{35B47C7B-BAA7-4958-BE2F-33E1ECBB504E}"/>
          </ac:spMkLst>
        </pc:spChg>
        <pc:spChg chg="mod">
          <ac:chgData name="Yang Xu" userId="2ef8d03b0d59ea36" providerId="LiveId" clId="{7852DB4F-647A-4E1D-8378-CEF95EC52984}" dt="2020-08-18T12:30:20.193" v="2846" actId="20577"/>
          <ac:spMkLst>
            <pc:docMk/>
            <pc:sldMk cId="1210516164" sldId="282"/>
            <ac:spMk id="3" creationId="{E9F10942-4FC6-4E42-A334-437B1E01062E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94DB4F13-A759-4B23-95C9-4F526746F0CB}"/>
    <pc:docChg chg="undo custSel addSld delSld modSld">
      <pc:chgData name="Yang Xu" userId="2ef8d03b0d59ea36" providerId="LiveId" clId="{94DB4F13-A759-4B23-95C9-4F526746F0CB}" dt="2020-08-15T13:57:51.929" v="2606" actId="20577"/>
      <pc:docMkLst>
        <pc:docMk/>
      </pc:docMkLst>
      <pc:sldChg chg="modTransition">
        <pc:chgData name="Yang Xu" userId="2ef8d03b0d59ea36" providerId="LiveId" clId="{94DB4F13-A759-4B23-95C9-4F526746F0CB}" dt="2020-08-15T13:06:38.734" v="2463"/>
        <pc:sldMkLst>
          <pc:docMk/>
          <pc:sldMk cId="477735695" sldId="256"/>
        </pc:sldMkLst>
      </pc:sldChg>
      <pc:sldChg chg="modSp mod modTransition">
        <pc:chgData name="Yang Xu" userId="2ef8d03b0d59ea36" providerId="LiveId" clId="{94DB4F13-A759-4B23-95C9-4F526746F0CB}" dt="2020-08-15T13:06:38.734" v="2463"/>
        <pc:sldMkLst>
          <pc:docMk/>
          <pc:sldMk cId="1936153105" sldId="258"/>
        </pc:sldMkLst>
        <pc:spChg chg="mod">
          <ac:chgData name="Yang Xu" userId="2ef8d03b0d59ea36" providerId="LiveId" clId="{94DB4F13-A759-4B23-95C9-4F526746F0CB}" dt="2020-08-15T12:46:53.092" v="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94DB4F13-A759-4B23-95C9-4F526746F0CB}" dt="2020-08-15T13:06:38.734" v="2463"/>
        <pc:sldMkLst>
          <pc:docMk/>
          <pc:sldMk cId="2756408979" sldId="267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29962162" sldId="26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73571812" sldId="268"/>
        </pc:sldMkLst>
        <pc:spChg chg="mod">
          <ac:chgData name="Yang Xu" userId="2ef8d03b0d59ea36" providerId="LiveId" clId="{94DB4F13-A759-4B23-95C9-4F526746F0CB}" dt="2020-08-15T12:49:14.212" v="191" actId="20577"/>
          <ac:spMkLst>
            <pc:docMk/>
            <pc:sldMk cId="2373571812" sldId="268"/>
            <ac:spMk id="2" creationId="{A7B185D8-E766-4D1F-B6E4-2BF1E9B45214}"/>
          </ac:spMkLst>
        </pc:spChg>
        <pc:spChg chg="mod">
          <ac:chgData name="Yang Xu" userId="2ef8d03b0d59ea36" providerId="LiveId" clId="{94DB4F13-A759-4B23-95C9-4F526746F0CB}" dt="2020-08-15T12:49:19.586" v="195" actId="20577"/>
          <ac:spMkLst>
            <pc:docMk/>
            <pc:sldMk cId="2373571812" sldId="268"/>
            <ac:spMk id="3" creationId="{1C304D97-17C8-4964-8EE5-ADB43224F53E}"/>
          </ac:spMkLst>
        </pc:spChg>
      </pc:sldChg>
      <pc:sldChg chg="addSp modSp new mod modTransition modAnim">
        <pc:chgData name="Yang Xu" userId="2ef8d03b0d59ea36" providerId="LiveId" clId="{94DB4F13-A759-4B23-95C9-4F526746F0CB}" dt="2020-08-15T13:06:38.734" v="2463"/>
        <pc:sldMkLst>
          <pc:docMk/>
          <pc:sldMk cId="414701259" sldId="269"/>
        </pc:sldMkLst>
        <pc:spChg chg="mod">
          <ac:chgData name="Yang Xu" userId="2ef8d03b0d59ea36" providerId="LiveId" clId="{94DB4F13-A759-4B23-95C9-4F526746F0CB}" dt="2020-08-15T12:49:26.457" v="211" actId="20577"/>
          <ac:spMkLst>
            <pc:docMk/>
            <pc:sldMk cId="414701259" sldId="269"/>
            <ac:spMk id="2" creationId="{35FE92FD-77FC-483C-A80A-CA8D0F92F89D}"/>
          </ac:spMkLst>
        </pc:spChg>
        <pc:spChg chg="mod">
          <ac:chgData name="Yang Xu" userId="2ef8d03b0d59ea36" providerId="LiveId" clId="{94DB4F13-A759-4B23-95C9-4F526746F0CB}" dt="2020-08-15T12:50:49.112" v="290" actId="20577"/>
          <ac:spMkLst>
            <pc:docMk/>
            <pc:sldMk cId="414701259" sldId="269"/>
            <ac:spMk id="3" creationId="{FDC89AF5-0DD5-4722-9ECB-48B7464FFAD5}"/>
          </ac:spMkLst>
        </pc:spChg>
        <pc:picChg chg="add mod">
          <ac:chgData name="Yang Xu" userId="2ef8d03b0d59ea36" providerId="LiveId" clId="{94DB4F13-A759-4B23-95C9-4F526746F0CB}" dt="2020-08-15T12:50:28.713" v="274" actId="1076"/>
          <ac:picMkLst>
            <pc:docMk/>
            <pc:sldMk cId="414701259" sldId="269"/>
            <ac:picMk id="4" creationId="{FDAB256F-39B2-4A8D-B1CA-9A26448265CA}"/>
          </ac:picMkLst>
        </pc:pic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997456989" sldId="269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649308936" sldId="270"/>
        </pc:sldMkLst>
        <pc:spChg chg="mod">
          <ac:chgData name="Yang Xu" userId="2ef8d03b0d59ea36" providerId="LiveId" clId="{94DB4F13-A759-4B23-95C9-4F526746F0CB}" dt="2020-08-15T12:51:41.005" v="319" actId="20577"/>
          <ac:spMkLst>
            <pc:docMk/>
            <pc:sldMk cId="649308936" sldId="270"/>
            <ac:spMk id="2" creationId="{DC7CBACD-91F7-40AD-A1CA-2143C08616DC}"/>
          </ac:spMkLst>
        </pc:spChg>
        <pc:spChg chg="mod">
          <ac:chgData name="Yang Xu" userId="2ef8d03b0d59ea36" providerId="LiveId" clId="{94DB4F13-A759-4B23-95C9-4F526746F0CB}" dt="2020-08-15T12:52:06.112" v="326" actId="20577"/>
          <ac:spMkLst>
            <pc:docMk/>
            <pc:sldMk cId="649308936" sldId="270"/>
            <ac:spMk id="3" creationId="{E5EBB727-65D9-4A03-A030-4346C26E02F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388077768" sldId="270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663848832" sldId="271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3275511088" sldId="271"/>
        </pc:sldMkLst>
        <pc:spChg chg="mod">
          <ac:chgData name="Yang Xu" userId="2ef8d03b0d59ea36" providerId="LiveId" clId="{94DB4F13-A759-4B23-95C9-4F526746F0CB}" dt="2020-08-15T12:52:11.861" v="337" actId="20577"/>
          <ac:spMkLst>
            <pc:docMk/>
            <pc:sldMk cId="3275511088" sldId="271"/>
            <ac:spMk id="2" creationId="{D924DBAA-C090-4541-90FC-B6DF38586A16}"/>
          </ac:spMkLst>
        </pc:spChg>
        <pc:spChg chg="mod">
          <ac:chgData name="Yang Xu" userId="2ef8d03b0d59ea36" providerId="LiveId" clId="{94DB4F13-A759-4B23-95C9-4F526746F0CB}" dt="2020-08-15T12:53:37.643" v="648" actId="12"/>
          <ac:spMkLst>
            <pc:docMk/>
            <pc:sldMk cId="3275511088" sldId="271"/>
            <ac:spMk id="3" creationId="{9F9043CC-4026-4F21-8B58-A397C98D1F19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972997895" sldId="272"/>
        </pc:sldMkLst>
        <pc:spChg chg="mod">
          <ac:chgData name="Yang Xu" userId="2ef8d03b0d59ea36" providerId="LiveId" clId="{94DB4F13-A759-4B23-95C9-4F526746F0CB}" dt="2020-08-15T12:53:59.098" v="691" actId="20577"/>
          <ac:spMkLst>
            <pc:docMk/>
            <pc:sldMk cId="972997895" sldId="272"/>
            <ac:spMk id="2" creationId="{9F8C0A89-30B8-4D66-B03B-479FC04E8883}"/>
          </ac:spMkLst>
        </pc:spChg>
        <pc:spChg chg="mod">
          <ac:chgData name="Yang Xu" userId="2ef8d03b0d59ea36" providerId="LiveId" clId="{94DB4F13-A759-4B23-95C9-4F526746F0CB}" dt="2020-08-15T12:55:32.551" v="890" actId="20577"/>
          <ac:spMkLst>
            <pc:docMk/>
            <pc:sldMk cId="972997895" sldId="272"/>
            <ac:spMk id="3" creationId="{EBF174C3-149A-46F4-94AD-9DAA353C732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015109489" sldId="272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3262288708" sldId="273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259467722" sldId="273"/>
        </pc:sldMkLst>
        <pc:spChg chg="mod">
          <ac:chgData name="Yang Xu" userId="2ef8d03b0d59ea36" providerId="LiveId" clId="{94DB4F13-A759-4B23-95C9-4F526746F0CB}" dt="2020-08-15T12:56:04.751" v="901" actId="20577"/>
          <ac:spMkLst>
            <pc:docMk/>
            <pc:sldMk cId="4259467722" sldId="273"/>
            <ac:spMk id="2" creationId="{99A3FC2E-1B7D-4C44-8D7F-963339E776BB}"/>
          </ac:spMkLst>
        </pc:spChg>
        <pc:spChg chg="mod">
          <ac:chgData name="Yang Xu" userId="2ef8d03b0d59ea36" providerId="LiveId" clId="{94DB4F13-A759-4B23-95C9-4F526746F0CB}" dt="2020-08-15T12:56:54.288" v="1044" actId="20577"/>
          <ac:spMkLst>
            <pc:docMk/>
            <pc:sldMk cId="4259467722" sldId="273"/>
            <ac:spMk id="3" creationId="{7F761726-9BC4-4E8D-B8A9-DABD78F61D7D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4024152" sldId="274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1237648954" sldId="274"/>
        </pc:sldMkLst>
        <pc:spChg chg="mod">
          <ac:chgData name="Yang Xu" userId="2ef8d03b0d59ea36" providerId="LiveId" clId="{94DB4F13-A759-4B23-95C9-4F526746F0CB}" dt="2020-08-15T12:57:29.434" v="1094" actId="20577"/>
          <ac:spMkLst>
            <pc:docMk/>
            <pc:sldMk cId="1237648954" sldId="274"/>
            <ac:spMk id="2" creationId="{50BA9E07-371C-4843-BDC5-DC9BB94D4C9E}"/>
          </ac:spMkLst>
        </pc:spChg>
        <pc:spChg chg="mod">
          <ac:chgData name="Yang Xu" userId="2ef8d03b0d59ea36" providerId="LiveId" clId="{94DB4F13-A759-4B23-95C9-4F526746F0CB}" dt="2020-08-15T12:59:36.669" v="1509" actId="14"/>
          <ac:spMkLst>
            <pc:docMk/>
            <pc:sldMk cId="1237648954" sldId="274"/>
            <ac:spMk id="3" creationId="{A29BAB04-9543-44D2-9C24-A1745265DD40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526467647" sldId="275"/>
        </pc:sldMkLst>
        <pc:spChg chg="mod">
          <ac:chgData name="Yang Xu" userId="2ef8d03b0d59ea36" providerId="LiveId" clId="{94DB4F13-A759-4B23-95C9-4F526746F0CB}" dt="2020-08-15T13:00:09.141" v="1556" actId="20577"/>
          <ac:spMkLst>
            <pc:docMk/>
            <pc:sldMk cId="3526467647" sldId="275"/>
            <ac:spMk id="2" creationId="{CA89BE1D-F067-4810-A9B2-2F7FCB5CE110}"/>
          </ac:spMkLst>
        </pc:spChg>
        <pc:spChg chg="mod">
          <ac:chgData name="Yang Xu" userId="2ef8d03b0d59ea36" providerId="LiveId" clId="{94DB4F13-A759-4B23-95C9-4F526746F0CB}" dt="2020-08-15T13:00:22.002" v="1568" actId="20577"/>
          <ac:spMkLst>
            <pc:docMk/>
            <pc:sldMk cId="3526467647" sldId="275"/>
            <ac:spMk id="3" creationId="{153C0EED-4E4E-4E40-B086-A3987526D301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4202523820" sldId="275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913193921" sldId="276"/>
        </pc:sldMkLst>
        <pc:spChg chg="mod">
          <ac:chgData name="Yang Xu" userId="2ef8d03b0d59ea36" providerId="LiveId" clId="{94DB4F13-A759-4B23-95C9-4F526746F0CB}" dt="2020-08-15T13:00:39.870" v="1581" actId="20577"/>
          <ac:spMkLst>
            <pc:docMk/>
            <pc:sldMk cId="2913193921" sldId="276"/>
            <ac:spMk id="2" creationId="{3C557898-70D6-42F5-A298-B217D3EF162C}"/>
          </ac:spMkLst>
        </pc:spChg>
        <pc:spChg chg="mod">
          <ac:chgData name="Yang Xu" userId="2ef8d03b0d59ea36" providerId="LiveId" clId="{94DB4F13-A759-4B23-95C9-4F526746F0CB}" dt="2020-08-15T13:01:05.697" v="1701" actId="20577"/>
          <ac:spMkLst>
            <pc:docMk/>
            <pc:sldMk cId="2913193921" sldId="276"/>
            <ac:spMk id="3" creationId="{4A1A241C-4D3B-40C4-8343-1C6F387F93B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952738492" sldId="276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504530378" sldId="277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079648677" sldId="277"/>
        </pc:sldMkLst>
        <pc:spChg chg="mod">
          <ac:chgData name="Yang Xu" userId="2ef8d03b0d59ea36" providerId="LiveId" clId="{94DB4F13-A759-4B23-95C9-4F526746F0CB}" dt="2020-08-15T13:01:30.746" v="1747" actId="20577"/>
          <ac:spMkLst>
            <pc:docMk/>
            <pc:sldMk cId="4079648677" sldId="277"/>
            <ac:spMk id="2" creationId="{82ABFC9E-1A5F-416F-9169-20BB963F9017}"/>
          </ac:spMkLst>
        </pc:spChg>
        <pc:spChg chg="mod">
          <ac:chgData name="Yang Xu" userId="2ef8d03b0d59ea36" providerId="LiveId" clId="{94DB4F13-A759-4B23-95C9-4F526746F0CB}" dt="2020-08-15T13:01:36.449" v="1759" actId="20577"/>
          <ac:spMkLst>
            <pc:docMk/>
            <pc:sldMk cId="4079648677" sldId="277"/>
            <ac:spMk id="3" creationId="{EE619E7D-8B6C-4907-80AF-177FA6863CFF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131948011" sldId="27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978000879" sldId="278"/>
        </pc:sldMkLst>
        <pc:spChg chg="mod">
          <ac:chgData name="Yang Xu" userId="2ef8d03b0d59ea36" providerId="LiveId" clId="{94DB4F13-A759-4B23-95C9-4F526746F0CB}" dt="2020-08-15T13:01:52.798" v="1792" actId="20577"/>
          <ac:spMkLst>
            <pc:docMk/>
            <pc:sldMk cId="3978000879" sldId="278"/>
            <ac:spMk id="2" creationId="{17497ED0-ED87-4678-A182-0C49C60B1F36}"/>
          </ac:spMkLst>
        </pc:spChg>
        <pc:spChg chg="mod">
          <ac:chgData name="Yang Xu" userId="2ef8d03b0d59ea36" providerId="LiveId" clId="{94DB4F13-A759-4B23-95C9-4F526746F0CB}" dt="2020-08-15T13:02:46.639" v="1907" actId="20577"/>
          <ac:spMkLst>
            <pc:docMk/>
            <pc:sldMk cId="3978000879" sldId="278"/>
            <ac:spMk id="3" creationId="{954E04A8-91AD-4F7B-8F01-1D325C997B32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6944306" sldId="279"/>
        </pc:sldMkLst>
        <pc:spChg chg="mod">
          <ac:chgData name="Yang Xu" userId="2ef8d03b0d59ea36" providerId="LiveId" clId="{94DB4F13-A759-4B23-95C9-4F526746F0CB}" dt="2020-08-15T13:02:57.352" v="1918" actId="20577"/>
          <ac:spMkLst>
            <pc:docMk/>
            <pc:sldMk cId="236944306" sldId="279"/>
            <ac:spMk id="2" creationId="{3E8A45D7-699D-4743-9910-89906E812CCF}"/>
          </ac:spMkLst>
        </pc:spChg>
        <pc:spChg chg="mod">
          <ac:chgData name="Yang Xu" userId="2ef8d03b0d59ea36" providerId="LiveId" clId="{94DB4F13-A759-4B23-95C9-4F526746F0CB}" dt="2020-08-15T13:03:24.496" v="2012" actId="20577"/>
          <ac:spMkLst>
            <pc:docMk/>
            <pc:sldMk cId="236944306" sldId="279"/>
            <ac:spMk id="3" creationId="{F84A1745-A668-4DCC-9675-A5802B9FF0E3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703179594" sldId="279"/>
        </pc:sldMkLst>
      </pc:sldChg>
      <pc:sldChg chg="modSp new mod modTransition">
        <pc:chgData name="Yang Xu" userId="2ef8d03b0d59ea36" providerId="LiveId" clId="{94DB4F13-A759-4B23-95C9-4F526746F0CB}" dt="2020-08-15T13:57:51.929" v="2606" actId="20577"/>
        <pc:sldMkLst>
          <pc:docMk/>
          <pc:sldMk cId="1595567664" sldId="280"/>
        </pc:sldMkLst>
        <pc:spChg chg="mod">
          <ac:chgData name="Yang Xu" userId="2ef8d03b0d59ea36" providerId="LiveId" clId="{94DB4F13-A759-4B23-95C9-4F526746F0CB}" dt="2020-08-15T13:03:36.211" v="2021" actId="20577"/>
          <ac:spMkLst>
            <pc:docMk/>
            <pc:sldMk cId="1595567664" sldId="280"/>
            <ac:spMk id="2" creationId="{1412159E-6DEF-47D0-9B07-19D294941256}"/>
          </ac:spMkLst>
        </pc:spChg>
        <pc:spChg chg="mod">
          <ac:chgData name="Yang Xu" userId="2ef8d03b0d59ea36" providerId="LiveId" clId="{94DB4F13-A759-4B23-95C9-4F526746F0CB}" dt="2020-08-15T13:57:51.929" v="2606" actId="20577"/>
          <ac:spMkLst>
            <pc:docMk/>
            <pc:sldMk cId="1595567664" sldId="280"/>
            <ac:spMk id="3" creationId="{91955D87-0588-4DE5-A2C0-797C92953342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062781110" sldId="280"/>
        </pc:sldMkLst>
      </pc:sldChg>
      <pc:sldChg chg="modSp add mod">
        <pc:chgData name="Yang Xu" userId="2ef8d03b0d59ea36" providerId="LiveId" clId="{94DB4F13-A759-4B23-95C9-4F526746F0CB}" dt="2020-08-15T13:48:57.438" v="2602" actId="20577"/>
        <pc:sldMkLst>
          <pc:docMk/>
          <pc:sldMk cId="108969634" sldId="281"/>
        </pc:sldMkLst>
        <pc:spChg chg="mod">
          <ac:chgData name="Yang Xu" userId="2ef8d03b0d59ea36" providerId="LiveId" clId="{94DB4F13-A759-4B23-95C9-4F526746F0CB}" dt="2020-08-15T13:48:57.438" v="2602" actId="20577"/>
          <ac:spMkLst>
            <pc:docMk/>
            <pc:sldMk cId="108969634" sldId="281"/>
            <ac:spMk id="3" creationId="{F84A1745-A668-4DCC-9675-A5802B9FF0E3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53F2D07C-3730-4EAB-9A45-C98869C9876B}"/>
    <pc:docChg chg="custSel mod addSld delSld modSld">
      <pc:chgData name="Yang Xu" userId="2ef8d03b0d59ea36" providerId="LiveId" clId="{53F2D07C-3730-4EAB-9A45-C98869C9876B}" dt="2020-08-15T12:07:56.087" v="2328" actId="20577"/>
      <pc:docMkLst>
        <pc:docMk/>
      </pc:docMkLst>
      <pc:sldChg chg="modTransition">
        <pc:chgData name="Yang Xu" userId="2ef8d03b0d59ea36" providerId="LiveId" clId="{53F2D07C-3730-4EAB-9A45-C98869C9876B}" dt="2020-08-15T11:33:13.955" v="1984"/>
        <pc:sldMkLst>
          <pc:docMk/>
          <pc:sldMk cId="477735695" sldId="256"/>
        </pc:sldMkLst>
      </pc:sldChg>
      <pc:sldChg chg="modSp mod modTransition">
        <pc:chgData name="Yang Xu" userId="2ef8d03b0d59ea36" providerId="LiveId" clId="{53F2D07C-3730-4EAB-9A45-C98869C9876B}" dt="2020-08-15T11:33:13.955" v="1984"/>
        <pc:sldMkLst>
          <pc:docMk/>
          <pc:sldMk cId="1936153105" sldId="258"/>
        </pc:sldMkLst>
        <pc:spChg chg="mod">
          <ac:chgData name="Yang Xu" userId="2ef8d03b0d59ea36" providerId="LiveId" clId="{53F2D07C-3730-4EAB-9A45-C98869C9876B}" dt="2020-08-15T10:57:31.827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F2D07C-3730-4EAB-9A45-C98869C9876B}" dt="2020-08-15T11:33:13.955" v="1984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3F2D07C-3730-4EAB-9A45-C98869C9876B}" dt="2020-08-15T11:33:22.212" v="1986"/>
        <pc:sldMkLst>
          <pc:docMk/>
          <pc:sldMk cId="1129962162" sldId="268"/>
        </pc:sldMkLst>
        <pc:spChg chg="mod">
          <ac:chgData name="Yang Xu" userId="2ef8d03b0d59ea36" providerId="LiveId" clId="{53F2D07C-3730-4EAB-9A45-C98869C9876B}" dt="2020-08-15T11:06:32.622" v="36" actId="20577"/>
          <ac:spMkLst>
            <pc:docMk/>
            <pc:sldMk cId="1129962162" sldId="268"/>
            <ac:spMk id="2" creationId="{1EED306E-DACB-43CA-B886-7C0203BE6F2A}"/>
          </ac:spMkLst>
        </pc:spChg>
        <pc:spChg chg="mod">
          <ac:chgData name="Yang Xu" userId="2ef8d03b0d59ea36" providerId="LiveId" clId="{53F2D07C-3730-4EAB-9A45-C98869C9876B}" dt="2020-08-15T11:08:12.681" v="144" actId="20577"/>
          <ac:spMkLst>
            <pc:docMk/>
            <pc:sldMk cId="1129962162" sldId="268"/>
            <ac:spMk id="3" creationId="{FC0D207E-ADCF-48A7-B743-F92C7A6A3731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109780629" sldId="268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997456989" sldId="269"/>
        </pc:sldMkLst>
        <pc:spChg chg="mod">
          <ac:chgData name="Yang Xu" userId="2ef8d03b0d59ea36" providerId="LiveId" clId="{53F2D07C-3730-4EAB-9A45-C98869C9876B}" dt="2020-08-15T11:08:22.792" v="155" actId="20577"/>
          <ac:spMkLst>
            <pc:docMk/>
            <pc:sldMk cId="1997456989" sldId="269"/>
            <ac:spMk id="2" creationId="{39D1A36C-28DE-44C7-81A0-DCCA29397ACF}"/>
          </ac:spMkLst>
        </pc:spChg>
        <pc:spChg chg="mod">
          <ac:chgData name="Yang Xu" userId="2ef8d03b0d59ea36" providerId="LiveId" clId="{53F2D07C-3730-4EAB-9A45-C98869C9876B}" dt="2020-08-15T11:16:28.099" v="294" actId="20577"/>
          <ac:spMkLst>
            <pc:docMk/>
            <pc:sldMk cId="1997456989" sldId="269"/>
            <ac:spMk id="3" creationId="{885B7C12-314E-41D2-8BF9-F2E21FAB2ACE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092717662" sldId="269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334820391" sldId="270"/>
        </pc:sldMkLst>
      </pc:sldChg>
      <pc:sldChg chg="modSp new mod modTransition modAnim">
        <pc:chgData name="Yang Xu" userId="2ef8d03b0d59ea36" providerId="LiveId" clId="{53F2D07C-3730-4EAB-9A45-C98869C9876B}" dt="2020-08-15T11:33:27.798" v="1990"/>
        <pc:sldMkLst>
          <pc:docMk/>
          <pc:sldMk cId="2388077768" sldId="270"/>
        </pc:sldMkLst>
        <pc:spChg chg="mod">
          <ac:chgData name="Yang Xu" userId="2ef8d03b0d59ea36" providerId="LiveId" clId="{53F2D07C-3730-4EAB-9A45-C98869C9876B}" dt="2020-08-15T11:17:11.005" v="343" actId="20577"/>
          <ac:spMkLst>
            <pc:docMk/>
            <pc:sldMk cId="2388077768" sldId="270"/>
            <ac:spMk id="2" creationId="{4E8B6D5C-72B9-4F0C-93B2-FB59B8D0AB5B}"/>
          </ac:spMkLst>
        </pc:spChg>
        <pc:spChg chg="mod">
          <ac:chgData name="Yang Xu" userId="2ef8d03b0d59ea36" providerId="LiveId" clId="{53F2D07C-3730-4EAB-9A45-C98869C9876B}" dt="2020-08-15T11:18:21.292" v="583" actId="20577"/>
          <ac:spMkLst>
            <pc:docMk/>
            <pc:sldMk cId="2388077768" sldId="270"/>
            <ac:spMk id="3" creationId="{9311BCEB-A100-40B1-A75A-A7F44AE1CC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663848832" sldId="271"/>
        </pc:sldMkLst>
        <pc:spChg chg="mod">
          <ac:chgData name="Yang Xu" userId="2ef8d03b0d59ea36" providerId="LiveId" clId="{53F2D07C-3730-4EAB-9A45-C98869C9876B}" dt="2020-08-15T11:18:47.702" v="594" actId="20577"/>
          <ac:spMkLst>
            <pc:docMk/>
            <pc:sldMk cId="663848832" sldId="271"/>
            <ac:spMk id="2" creationId="{7456878B-B3F5-4187-AF6D-7DF8FCE09AFF}"/>
          </ac:spMkLst>
        </pc:spChg>
        <pc:spChg chg="mod">
          <ac:chgData name="Yang Xu" userId="2ef8d03b0d59ea36" providerId="LiveId" clId="{53F2D07C-3730-4EAB-9A45-C98869C9876B}" dt="2020-08-15T11:19:11.464" v="673" actId="20577"/>
          <ac:spMkLst>
            <pc:docMk/>
            <pc:sldMk cId="663848832" sldId="271"/>
            <ac:spMk id="3" creationId="{99E31D5C-710F-4F10-AF32-ECD1B1476B5A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85318732" sldId="271"/>
        </pc:sldMkLst>
      </pc:sldChg>
      <pc:sldChg chg="addSp modSp new mod modTransition setBg">
        <pc:chgData name="Yang Xu" userId="2ef8d03b0d59ea36" providerId="LiveId" clId="{53F2D07C-3730-4EAB-9A45-C98869C9876B}" dt="2020-08-15T11:33:13.955" v="1984"/>
        <pc:sldMkLst>
          <pc:docMk/>
          <pc:sldMk cId="1015109489" sldId="272"/>
        </pc:sldMkLst>
        <pc:spChg chg="mo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2" creationId="{32FEAD69-A934-4E6D-AD6F-C3077DB182C4}"/>
          </ac:spMkLst>
        </pc:spChg>
        <pc:spChg chg="mod">
          <ac:chgData name="Yang Xu" userId="2ef8d03b0d59ea36" providerId="LiveId" clId="{53F2D07C-3730-4EAB-9A45-C98869C9876B}" dt="2020-08-15T11:25:15.008" v="732" actId="403"/>
          <ac:spMkLst>
            <pc:docMk/>
            <pc:sldMk cId="1015109489" sldId="272"/>
            <ac:spMk id="3" creationId="{349FB655-A66C-4858-A085-F6ADBF943B5D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9" creationId="{8DCA3673-CDE4-40C5-9FA8-F89874CFBA73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3" creationId="{0FFFD040-32A9-4D2B-86CA-599D030A4161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5" creationId="{863205CA-B7FF-4C25-A4C8-3BBBCE19D950}"/>
          </ac:spMkLst>
        </pc:spChg>
        <pc:picChg chg="add mo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4" creationId="{1C83D37D-0693-4AAA-B0CA-3C6569650ECA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1" creationId="{95756E8F-499C-4533-BBE8-309C3E8D985C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7" creationId="{306E3F32-3C1A-4B6E-AF26-8A15A788560F}"/>
          </ac:picMkLst>
        </pc:pic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4164958261" sldId="272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915882462" sldId="273"/>
        </pc:sldMkLst>
      </pc:sldChg>
      <pc:sldChg chg="modSp new mod modTransition">
        <pc:chgData name="Yang Xu" userId="2ef8d03b0d59ea36" providerId="LiveId" clId="{53F2D07C-3730-4EAB-9A45-C98869C9876B}" dt="2020-08-15T12:07:56.087" v="2328" actId="20577"/>
        <pc:sldMkLst>
          <pc:docMk/>
          <pc:sldMk cId="3262288708" sldId="273"/>
        </pc:sldMkLst>
        <pc:spChg chg="mod">
          <ac:chgData name="Yang Xu" userId="2ef8d03b0d59ea36" providerId="LiveId" clId="{53F2D07C-3730-4EAB-9A45-C98869C9876B}" dt="2020-08-15T11:25:34.712" v="745" actId="20577"/>
          <ac:spMkLst>
            <pc:docMk/>
            <pc:sldMk cId="3262288708" sldId="273"/>
            <ac:spMk id="2" creationId="{DF1EB4DE-92B4-4F3F-99D2-55F7064C9A28}"/>
          </ac:spMkLst>
        </pc:spChg>
        <pc:spChg chg="mod">
          <ac:chgData name="Yang Xu" userId="2ef8d03b0d59ea36" providerId="LiveId" clId="{53F2D07C-3730-4EAB-9A45-C98869C9876B}" dt="2020-08-15T12:07:56.087" v="2328" actId="20577"/>
          <ac:spMkLst>
            <pc:docMk/>
            <pc:sldMk cId="3262288708" sldId="273"/>
            <ac:spMk id="3" creationId="{D1246405-3947-4943-91DA-AF7CFCACF5DF}"/>
          </ac:spMkLst>
        </pc:spChg>
      </pc:sldChg>
      <pc:sldChg chg="modSp new mod modTransition modAnim">
        <pc:chgData name="Yang Xu" userId="2ef8d03b0d59ea36" providerId="LiveId" clId="{53F2D07C-3730-4EAB-9A45-C98869C9876B}" dt="2020-08-15T11:33:43.342" v="1998"/>
        <pc:sldMkLst>
          <pc:docMk/>
          <pc:sldMk cId="114024152" sldId="274"/>
        </pc:sldMkLst>
        <pc:spChg chg="mod">
          <ac:chgData name="Yang Xu" userId="2ef8d03b0d59ea36" providerId="LiveId" clId="{53F2D07C-3730-4EAB-9A45-C98869C9876B}" dt="2020-08-15T11:27:11.726" v="1010" actId="20577"/>
          <ac:spMkLst>
            <pc:docMk/>
            <pc:sldMk cId="114024152" sldId="274"/>
            <ac:spMk id="2" creationId="{1CA24572-CCD5-4AC3-BEEC-7037919F6F03}"/>
          </ac:spMkLst>
        </pc:spChg>
        <pc:spChg chg="mod">
          <ac:chgData name="Yang Xu" userId="2ef8d03b0d59ea36" providerId="LiveId" clId="{53F2D07C-3730-4EAB-9A45-C98869C9876B}" dt="2020-08-15T11:28:13.012" v="1138" actId="20577"/>
          <ac:spMkLst>
            <pc:docMk/>
            <pc:sldMk cId="114024152" sldId="274"/>
            <ac:spMk id="3" creationId="{7F7F6814-60C7-4682-A21B-EBA25FB701D6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60030722" sldId="274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62749861" sldId="275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4202523820" sldId="275"/>
        </pc:sldMkLst>
        <pc:spChg chg="mod">
          <ac:chgData name="Yang Xu" userId="2ef8d03b0d59ea36" providerId="LiveId" clId="{53F2D07C-3730-4EAB-9A45-C98869C9876B}" dt="2020-08-15T11:28:31.630" v="1149" actId="20577"/>
          <ac:spMkLst>
            <pc:docMk/>
            <pc:sldMk cId="4202523820" sldId="275"/>
            <ac:spMk id="2" creationId="{E94F6688-6C4C-4076-A293-5D0DEE83AF20}"/>
          </ac:spMkLst>
        </pc:spChg>
        <pc:spChg chg="mod">
          <ac:chgData name="Yang Xu" userId="2ef8d03b0d59ea36" providerId="LiveId" clId="{53F2D07C-3730-4EAB-9A45-C98869C9876B}" dt="2020-08-15T11:28:48.825" v="1206" actId="20577"/>
          <ac:spMkLst>
            <pc:docMk/>
            <pc:sldMk cId="4202523820" sldId="275"/>
            <ac:spMk id="3" creationId="{8B619469-A8F0-4AF1-BC1C-5F3100FA7C03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832291831" sldId="276"/>
        </pc:sldMkLst>
      </pc:sldChg>
      <pc:sldChg chg="modSp new mod modTransition modAnim">
        <pc:chgData name="Yang Xu" userId="2ef8d03b0d59ea36" providerId="LiveId" clId="{53F2D07C-3730-4EAB-9A45-C98869C9876B}" dt="2020-08-15T11:33:49.176" v="2000"/>
        <pc:sldMkLst>
          <pc:docMk/>
          <pc:sldMk cId="2952738492" sldId="276"/>
        </pc:sldMkLst>
        <pc:spChg chg="mod">
          <ac:chgData name="Yang Xu" userId="2ef8d03b0d59ea36" providerId="LiveId" clId="{53F2D07C-3730-4EAB-9A45-C98869C9876B}" dt="2020-08-15T11:29:11.728" v="1275" actId="20577"/>
          <ac:spMkLst>
            <pc:docMk/>
            <pc:sldMk cId="2952738492" sldId="276"/>
            <ac:spMk id="2" creationId="{727B690E-FD34-4D22-A6DE-81E8A368ECDE}"/>
          </ac:spMkLst>
        </pc:spChg>
        <pc:spChg chg="mod">
          <ac:chgData name="Yang Xu" userId="2ef8d03b0d59ea36" providerId="LiveId" clId="{53F2D07C-3730-4EAB-9A45-C98869C9876B}" dt="2020-08-15T11:30:49.186" v="1615" actId="20577"/>
          <ac:spMkLst>
            <pc:docMk/>
            <pc:sldMk cId="2952738492" sldId="276"/>
            <ac:spMk id="3" creationId="{8A0A5085-C16B-417C-A5A2-C9E1CBE27C83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504530378" sldId="277"/>
        </pc:sldMkLst>
        <pc:spChg chg="mod">
          <ac:chgData name="Yang Xu" userId="2ef8d03b0d59ea36" providerId="LiveId" clId="{53F2D07C-3730-4EAB-9A45-C98869C9876B}" dt="2020-08-15T11:30:59.469" v="1626" actId="20577"/>
          <ac:spMkLst>
            <pc:docMk/>
            <pc:sldMk cId="1504530378" sldId="277"/>
            <ac:spMk id="2" creationId="{7B82C111-E6CC-4891-B7E0-31B937BC8EAB}"/>
          </ac:spMkLst>
        </pc:spChg>
        <pc:spChg chg="mod">
          <ac:chgData name="Yang Xu" userId="2ef8d03b0d59ea36" providerId="LiveId" clId="{53F2D07C-3730-4EAB-9A45-C98869C9876B}" dt="2020-08-15T11:31:10.005" v="1685" actId="20577"/>
          <ac:spMkLst>
            <pc:docMk/>
            <pc:sldMk cId="1504530378" sldId="277"/>
            <ac:spMk id="3" creationId="{A1CB8B41-2258-450B-8EB0-5102FE319E49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79817133" sldId="277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02032053" sldId="278"/>
        </pc:sldMkLst>
      </pc:sldChg>
      <pc:sldChg chg="modSp new mod modTransition modAnim">
        <pc:chgData name="Yang Xu" userId="2ef8d03b0d59ea36" providerId="LiveId" clId="{53F2D07C-3730-4EAB-9A45-C98869C9876B}" dt="2020-08-15T11:33:54.832" v="2002"/>
        <pc:sldMkLst>
          <pc:docMk/>
          <pc:sldMk cId="2131948011" sldId="278"/>
        </pc:sldMkLst>
        <pc:spChg chg="mod">
          <ac:chgData name="Yang Xu" userId="2ef8d03b0d59ea36" providerId="LiveId" clId="{53F2D07C-3730-4EAB-9A45-C98869C9876B}" dt="2020-08-15T11:31:18.327" v="1719" actId="20577"/>
          <ac:spMkLst>
            <pc:docMk/>
            <pc:sldMk cId="2131948011" sldId="278"/>
            <ac:spMk id="2" creationId="{5E571F38-B52D-4655-AD81-5553BF5C6428}"/>
          </ac:spMkLst>
        </pc:spChg>
        <pc:spChg chg="mod">
          <ac:chgData name="Yang Xu" userId="2ef8d03b0d59ea36" providerId="LiveId" clId="{53F2D07C-3730-4EAB-9A45-C98869C9876B}" dt="2020-08-15T11:32:14.269" v="1864" actId="20577"/>
          <ac:spMkLst>
            <pc:docMk/>
            <pc:sldMk cId="2131948011" sldId="278"/>
            <ac:spMk id="3" creationId="{B8691583-C8B2-420B-81E6-B1D28C6931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703179594" sldId="279"/>
        </pc:sldMkLst>
        <pc:spChg chg="mod">
          <ac:chgData name="Yang Xu" userId="2ef8d03b0d59ea36" providerId="LiveId" clId="{53F2D07C-3730-4EAB-9A45-C98869C9876B}" dt="2020-08-15T11:32:32.951" v="1875" actId="20577"/>
          <ac:spMkLst>
            <pc:docMk/>
            <pc:sldMk cId="1703179594" sldId="279"/>
            <ac:spMk id="2" creationId="{A5223A35-652F-4703-8B58-A2975CAD583A}"/>
          </ac:spMkLst>
        </pc:spChg>
        <pc:spChg chg="mod">
          <ac:chgData name="Yang Xu" userId="2ef8d03b0d59ea36" providerId="LiveId" clId="{53F2D07C-3730-4EAB-9A45-C98869C9876B}" dt="2020-08-15T11:33:09.168" v="1983" actId="20577"/>
          <ac:spMkLst>
            <pc:docMk/>
            <pc:sldMk cId="1703179594" sldId="279"/>
            <ac:spMk id="3" creationId="{A8D12F13-D03C-4504-BB26-8C34D3ACEDC5}"/>
          </ac:spMkLst>
        </pc:spChg>
      </pc:sldChg>
      <pc:sldChg chg="modSp new mod modTransition">
        <pc:chgData name="Yang Xu" userId="2ef8d03b0d59ea36" providerId="LiveId" clId="{53F2D07C-3730-4EAB-9A45-C98869C9876B}" dt="2020-08-15T11:35:53.201" v="2327" actId="20577"/>
        <pc:sldMkLst>
          <pc:docMk/>
          <pc:sldMk cId="2062781110" sldId="280"/>
        </pc:sldMkLst>
        <pc:spChg chg="mod">
          <ac:chgData name="Yang Xu" userId="2ef8d03b0d59ea36" providerId="LiveId" clId="{53F2D07C-3730-4EAB-9A45-C98869C9876B}" dt="2020-08-15T11:34:27.789" v="2010" actId="20577"/>
          <ac:spMkLst>
            <pc:docMk/>
            <pc:sldMk cId="2062781110" sldId="280"/>
            <ac:spMk id="2" creationId="{FB465C92-7998-45EB-9453-026B3119CC4A}"/>
          </ac:spMkLst>
        </pc:spChg>
        <pc:spChg chg="mod">
          <ac:chgData name="Yang Xu" userId="2ef8d03b0d59ea36" providerId="LiveId" clId="{53F2D07C-3730-4EAB-9A45-C98869C9876B}" dt="2020-08-15T11:35:53.201" v="2327" actId="20577"/>
          <ac:spMkLst>
            <pc:docMk/>
            <pc:sldMk cId="2062781110" sldId="280"/>
            <ac:spMk id="3" creationId="{E06717B4-EA2B-40E5-A7B8-4CB3C879B9BE}"/>
          </ac:spMkLst>
        </pc:sp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AF3E-6006-4D1B-9FE5-C152EFDF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90F6-CEC7-4E03-8378-4D47198C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如果将 </a:t>
            </a:r>
            <a:r>
              <a:rPr lang="en-US" altLang="zh-CN" dirty="0"/>
              <a:t>curiosity </a:t>
            </a:r>
            <a:r>
              <a:rPr lang="zh-CN" altLang="en-US" dirty="0"/>
              <a:t>变量传递给函数，并在函数中对 </a:t>
            </a:r>
            <a:r>
              <a:rPr lang="en-US" altLang="zh-CN" dirty="0" err="1"/>
              <a:t>lat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long </a:t>
            </a:r>
            <a:r>
              <a:rPr lang="zh-CN" altLang="en-US" dirty="0"/>
              <a:t>字段进行修改，那么调用者是否会看到这些变化？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339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7D87-AE44-41E7-9461-63537287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由结构体组成的 </a:t>
            </a:r>
            <a:r>
              <a:rPr lang="en-US" altLang="zh-CN" dirty="0"/>
              <a:t>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65E5-8A14-46E7-A9F8-9C5747CE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21.7</a:t>
            </a:r>
            <a:r>
              <a:rPr lang="zh-CN" altLang="en-US" dirty="0"/>
              <a:t>，</a:t>
            </a:r>
            <a:r>
              <a:rPr lang="en-US" altLang="zh-CN" dirty="0"/>
              <a:t>21.8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896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4B4C-CF9A-411C-9613-782BA4B3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BA3B-2154-4B2B-BB74-75C4954D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使用多个相互关联的 </a:t>
            </a:r>
            <a:r>
              <a:rPr lang="en-US" altLang="zh-CN" dirty="0"/>
              <a:t>slice </a:t>
            </a:r>
            <a:r>
              <a:rPr lang="zh-CN" altLang="en-US" dirty="0"/>
              <a:t>有什么坏处？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236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FF00-3C3D-4163-AA93-39FCE748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 </a:t>
            </a:r>
            <a:r>
              <a:rPr lang="en-US" altLang="zh-CN" dirty="0"/>
              <a:t>struct </a:t>
            </a:r>
            <a:r>
              <a:rPr lang="zh-CN" altLang="en-US" dirty="0"/>
              <a:t>编码为 </a:t>
            </a:r>
            <a:r>
              <a:rPr lang="en-US" altLang="zh-CN" dirty="0"/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9D9B-EBFB-4C3E-8FE3-EB07CF17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（</a:t>
            </a:r>
            <a:r>
              <a:rPr lang="en-US" altLang="zh-CN" dirty="0"/>
              <a:t>JavaScript Object Notation</a:t>
            </a:r>
            <a:r>
              <a:rPr lang="zh-CN" altLang="en-US" dirty="0"/>
              <a:t>，</a:t>
            </a:r>
            <a:r>
              <a:rPr lang="en-US" altLang="zh-CN" dirty="0"/>
              <a:t>JavaScript </a:t>
            </a:r>
            <a:r>
              <a:rPr lang="zh-CN" altLang="en-US" dirty="0"/>
              <a:t>对象表示法）</a:t>
            </a:r>
            <a:endParaRPr lang="en-US" altLang="zh-CN" dirty="0"/>
          </a:p>
          <a:p>
            <a:r>
              <a:rPr lang="zh-CN" altLang="en-US" dirty="0"/>
              <a:t>常用于 </a:t>
            </a:r>
            <a:r>
              <a:rPr lang="en-US" altLang="zh-CN" dirty="0"/>
              <a:t>Web API</a:t>
            </a:r>
          </a:p>
          <a:p>
            <a:endParaRPr lang="en-US" altLang="zh-CN" dirty="0"/>
          </a:p>
          <a:p>
            <a:r>
              <a:rPr lang="en-US" altLang="zh-CN" dirty="0"/>
              <a:t>json </a:t>
            </a:r>
            <a:r>
              <a:rPr lang="zh-CN" altLang="en-US" dirty="0"/>
              <a:t>包的 </a:t>
            </a:r>
            <a:r>
              <a:rPr lang="en-US" altLang="zh-CN" dirty="0"/>
              <a:t>Marshal </a:t>
            </a:r>
            <a:r>
              <a:rPr lang="zh-CN" altLang="en-US" dirty="0"/>
              <a:t>函数可以将 </a:t>
            </a:r>
            <a:r>
              <a:rPr lang="en-US" altLang="zh-CN" dirty="0"/>
              <a:t>struct </a:t>
            </a:r>
            <a:r>
              <a:rPr lang="zh-CN" altLang="en-US" dirty="0"/>
              <a:t>中的数据转化为 </a:t>
            </a:r>
            <a:r>
              <a:rPr lang="en-US" altLang="zh-CN" dirty="0"/>
              <a:t>JSON </a:t>
            </a:r>
            <a:r>
              <a:rPr lang="zh-CN" altLang="en-US" dirty="0"/>
              <a:t>格式。（例子 </a:t>
            </a:r>
            <a:r>
              <a:rPr lang="en-US" altLang="zh-CN" dirty="0"/>
              <a:t>21.9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Marshal </a:t>
            </a:r>
            <a:r>
              <a:rPr lang="zh-CN" altLang="en-US" dirty="0"/>
              <a:t>函数只会对 </a:t>
            </a:r>
            <a:r>
              <a:rPr lang="en-US" altLang="zh-CN" dirty="0"/>
              <a:t>struct </a:t>
            </a:r>
            <a:r>
              <a:rPr lang="zh-CN" altLang="en-US" dirty="0"/>
              <a:t>中被导出的字段进行编码。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95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492F-817C-478B-A16B-CAFCCE8E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B0E3-C232-4C36-B01C-9E8EDFF0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 </a:t>
            </a:r>
            <a:r>
              <a:rPr lang="zh-CN" altLang="en-US" dirty="0"/>
              <a:t>代表什么意思？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717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38A8-9504-4020-84DC-20EF406E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struct </a:t>
            </a:r>
            <a:r>
              <a:rPr lang="zh-CN" altLang="en-US" dirty="0"/>
              <a:t>标签来自定义 </a:t>
            </a:r>
            <a:r>
              <a:rPr lang="en-US" altLang="zh-CN" dirty="0"/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34CF-A7C8-4539-AA0A-9D2B10B4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语言中的 </a:t>
            </a:r>
            <a:r>
              <a:rPr lang="en-US" altLang="zh-CN" dirty="0"/>
              <a:t>json </a:t>
            </a:r>
            <a:r>
              <a:rPr lang="zh-CN" altLang="en-US" dirty="0"/>
              <a:t>包要求 </a:t>
            </a:r>
            <a:r>
              <a:rPr lang="en-US" altLang="zh-CN" dirty="0"/>
              <a:t>struct </a:t>
            </a:r>
            <a:r>
              <a:rPr lang="zh-CN" altLang="en-US" dirty="0"/>
              <a:t>中的字段必须以大写字母开头，类似 </a:t>
            </a:r>
            <a:r>
              <a:rPr lang="en-US" altLang="zh-CN" dirty="0"/>
              <a:t>CamelCase </a:t>
            </a:r>
            <a:r>
              <a:rPr lang="zh-CN" altLang="en-US" dirty="0"/>
              <a:t>驼峰型命名规范。</a:t>
            </a:r>
            <a:endParaRPr lang="en-US" altLang="zh-CN" dirty="0"/>
          </a:p>
          <a:p>
            <a:r>
              <a:rPr lang="zh-CN" altLang="en-US" dirty="0"/>
              <a:t>但有时候我们需要 </a:t>
            </a:r>
            <a:r>
              <a:rPr lang="en-US" altLang="zh-CN" dirty="0" err="1"/>
              <a:t>snake_case</a:t>
            </a:r>
            <a:r>
              <a:rPr lang="en-US" altLang="zh-CN" dirty="0"/>
              <a:t> </a:t>
            </a:r>
            <a:r>
              <a:rPr lang="zh-CN" altLang="en-US" dirty="0"/>
              <a:t>蛇形命名规范，那么该怎么办？</a:t>
            </a:r>
            <a:endParaRPr lang="en-US" altLang="zh-CN" dirty="0"/>
          </a:p>
          <a:p>
            <a:r>
              <a:rPr lang="zh-CN" altLang="en-US" dirty="0"/>
              <a:t>可以为字段注明标签，使得 </a:t>
            </a:r>
            <a:r>
              <a:rPr lang="en-US" altLang="zh-CN" dirty="0"/>
              <a:t>json </a:t>
            </a:r>
            <a:r>
              <a:rPr lang="zh-CN" altLang="en-US" dirty="0"/>
              <a:t>包在进行编码的时候能够按照标签里的样式修改字段名。（例子 </a:t>
            </a:r>
            <a:r>
              <a:rPr lang="en-US" altLang="zh-CN" dirty="0"/>
              <a:t>21.10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1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92D5-5582-4BA7-A40A-D45F4044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A480-74F7-4C64-B85C-B9D9D081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为什么在编码 </a:t>
            </a:r>
            <a:r>
              <a:rPr lang="en-US" altLang="zh-CN" dirty="0"/>
              <a:t>JSON </a:t>
            </a:r>
            <a:r>
              <a:rPr lang="zh-CN" altLang="en-US" dirty="0"/>
              <a:t>数据的时候，</a:t>
            </a:r>
            <a:r>
              <a:rPr lang="en-US" altLang="zh-CN" dirty="0"/>
              <a:t>Lat </a:t>
            </a:r>
            <a:r>
              <a:rPr lang="zh-CN" altLang="en-US" dirty="0"/>
              <a:t>和 </a:t>
            </a:r>
            <a:r>
              <a:rPr lang="en-US" altLang="zh-CN" dirty="0"/>
              <a:t>Long </a:t>
            </a:r>
            <a:r>
              <a:rPr lang="zh-CN" altLang="en-US" dirty="0"/>
              <a:t>字段必须以大写字母开头？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243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7C7B-BAA7-4958-BE2F-33E1ECBB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0942-4FC6-4E42-A334-437B1E01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编写一个程序：</a:t>
            </a:r>
            <a:endParaRPr lang="en-US" altLang="zh-CN" dirty="0"/>
          </a:p>
          <a:p>
            <a:pPr lvl="1"/>
            <a:r>
              <a:rPr lang="zh-CN" altLang="en-US" dirty="0"/>
              <a:t>能够以 </a:t>
            </a:r>
            <a:r>
              <a:rPr lang="en-US" altLang="zh-CN" dirty="0"/>
              <a:t>JSON </a:t>
            </a:r>
            <a:r>
              <a:rPr lang="zh-CN" altLang="en-US" dirty="0"/>
              <a:t>格式打印出 例子 </a:t>
            </a:r>
            <a:r>
              <a:rPr lang="en-US" altLang="zh-CN" dirty="0"/>
              <a:t>21.8 </a:t>
            </a:r>
            <a:r>
              <a:rPr lang="zh-CN" altLang="en-US" dirty="0"/>
              <a:t>中 </a:t>
            </a:r>
            <a:r>
              <a:rPr lang="en-US" altLang="zh-CN" dirty="0"/>
              <a:t>3 </a:t>
            </a:r>
            <a:r>
              <a:rPr lang="zh-CN" altLang="en-US" dirty="0"/>
              <a:t>台 探测器的着陆点。</a:t>
            </a:r>
            <a:endParaRPr lang="en-US" altLang="zh-CN" dirty="0"/>
          </a:p>
          <a:p>
            <a:pPr lvl="1"/>
            <a:r>
              <a:rPr lang="zh-CN" altLang="en-US" dirty="0"/>
              <a:t>被打印的 </a:t>
            </a:r>
            <a:r>
              <a:rPr lang="en-US" altLang="zh-CN" dirty="0"/>
              <a:t>JSON </a:t>
            </a:r>
            <a:r>
              <a:rPr lang="zh-CN" altLang="en-US" dirty="0"/>
              <a:t>数据必须包含每个着陆点的名称，并使用例子 </a:t>
            </a:r>
            <a:r>
              <a:rPr lang="en-US" altLang="zh-CN" dirty="0"/>
              <a:t>21.10 </a:t>
            </a:r>
            <a:r>
              <a:rPr lang="zh-CN" altLang="en-US" dirty="0"/>
              <a:t>中展示的 </a:t>
            </a:r>
            <a:r>
              <a:rPr lang="en-US" altLang="zh-CN" dirty="0"/>
              <a:t>struct </a:t>
            </a:r>
            <a:r>
              <a:rPr lang="zh-CN" altLang="en-US" dirty="0"/>
              <a:t>标签特性。</a:t>
            </a:r>
            <a:endParaRPr lang="en-US" altLang="zh-CN" dirty="0"/>
          </a:p>
          <a:p>
            <a:pPr lvl="1"/>
            <a:r>
              <a:rPr lang="zh-CN" altLang="en-US" dirty="0"/>
              <a:t>请使用 </a:t>
            </a:r>
            <a:r>
              <a:rPr lang="en-US" altLang="zh-CN" dirty="0"/>
              <a:t>json </a:t>
            </a:r>
            <a:r>
              <a:rPr lang="zh-CN" altLang="en-US" dirty="0"/>
              <a:t>包中的 </a:t>
            </a:r>
            <a:r>
              <a:rPr lang="en-US" altLang="zh-CN" dirty="0" err="1"/>
              <a:t>MarshalIndent</a:t>
            </a:r>
            <a:r>
              <a:rPr lang="en-US" altLang="zh-CN" dirty="0"/>
              <a:t> </a:t>
            </a:r>
            <a:r>
              <a:rPr lang="zh-CN" altLang="en-US" dirty="0"/>
              <a:t>函数让打印输出变得更加美观和易读。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16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21 . </a:t>
            </a:r>
            <a:r>
              <a:rPr lang="zh-CN" altLang="en-US" dirty="0"/>
              <a:t>结构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CA2-82C0-4BBE-BA25-D1C82519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结构类型（</a:t>
            </a:r>
            <a:r>
              <a:rPr lang="en-US" altLang="zh-CN" dirty="0"/>
              <a:t>struct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8103-CBE8-438F-9E7C-8DCB4E94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为了将分散的零件组成一个完整的结构体，</a:t>
            </a:r>
            <a:r>
              <a:rPr lang="en-US" altLang="zh-CN" dirty="0"/>
              <a:t>Go </a:t>
            </a:r>
            <a:r>
              <a:rPr lang="zh-CN" altLang="en-US" dirty="0"/>
              <a:t>提供了 </a:t>
            </a:r>
            <a:r>
              <a:rPr lang="en-US" altLang="zh-CN" dirty="0"/>
              <a:t>struct </a:t>
            </a:r>
            <a:r>
              <a:rPr lang="zh-CN" altLang="en-US" dirty="0"/>
              <a:t>类型。</a:t>
            </a:r>
            <a:endParaRPr lang="en-US" altLang="zh-CN" dirty="0"/>
          </a:p>
          <a:p>
            <a:r>
              <a:rPr lang="en-US" altLang="zh-CN" dirty="0"/>
              <a:t>struct </a:t>
            </a:r>
            <a:r>
              <a:rPr lang="zh-CN" altLang="en-US" dirty="0"/>
              <a:t>允许你将不同类型的东西组合在一起。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声明结构（例子</a:t>
            </a:r>
            <a:r>
              <a:rPr lang="en-US" altLang="zh-CN" dirty="0"/>
              <a:t>21.1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42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CFAA-A79D-49B8-8C14-CB90F24B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7DF0-22EA-4390-805F-12D5723F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与独立的变量相比，使用 </a:t>
            </a:r>
            <a:r>
              <a:rPr lang="en-US" altLang="zh-CN" dirty="0"/>
              <a:t>struct </a:t>
            </a:r>
            <a:r>
              <a:rPr lang="zh-CN" altLang="en-US" dirty="0"/>
              <a:t>的优势是什么？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上例中，如果 </a:t>
            </a:r>
            <a:r>
              <a:rPr lang="en-US" altLang="zh-CN" dirty="0"/>
              <a:t>curiosity </a:t>
            </a:r>
            <a:r>
              <a:rPr lang="zh-CN" altLang="en-US" dirty="0"/>
              <a:t>有一个海拔（</a:t>
            </a:r>
            <a:r>
              <a:rPr lang="en-US" altLang="zh-CN" dirty="0"/>
              <a:t>altitude</a:t>
            </a:r>
            <a:r>
              <a:rPr lang="zh-CN" altLang="en-US" dirty="0"/>
              <a:t>）字段，那么你如何给它赋值为 </a:t>
            </a:r>
            <a:r>
              <a:rPr lang="en-US" altLang="zh-CN" dirty="0"/>
              <a:t>-4400</a:t>
            </a:r>
            <a:r>
              <a:rPr lang="zh-CN" altLang="en-US" dirty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7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AB67-EFFA-48F3-AD53-279FD9F3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通过类型复用结构体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FCCD-5998-4608-BCB1-5E07F81B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21.2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01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9018-4325-46DE-9E23-4E34C935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411C-7C38-433D-8E02-9C9270C9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修改例子 </a:t>
            </a:r>
            <a:r>
              <a:rPr lang="en-US" altLang="zh-CN" dirty="0"/>
              <a:t>21.1 </a:t>
            </a:r>
            <a:r>
              <a:rPr lang="zh-CN" altLang="en-US" dirty="0"/>
              <a:t>的代码，改用 </a:t>
            </a:r>
            <a:r>
              <a:rPr lang="en-US" altLang="zh-CN" dirty="0"/>
              <a:t>location </a:t>
            </a:r>
            <a:r>
              <a:rPr lang="zh-CN" altLang="en-US" dirty="0"/>
              <a:t>类型表示好奇号火星探测器的位置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457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59A-E84A-4561-B7AE-77720629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通过复合字面值初始化 </a:t>
            </a:r>
            <a:r>
              <a:rPr lang="en-US" altLang="zh-CN" dirty="0"/>
              <a:t>struct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45C1-F6BE-453B-903B-25CA224E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两种形式：</a:t>
            </a:r>
            <a:endParaRPr lang="en-US" altLang="zh-CN" dirty="0"/>
          </a:p>
          <a:p>
            <a:pPr lvl="1"/>
            <a:r>
              <a:rPr lang="zh-CN" altLang="en-US" dirty="0"/>
              <a:t>通过成对的字段和值进行初始化（例子 </a:t>
            </a:r>
            <a:r>
              <a:rPr lang="en-US" altLang="zh-CN" dirty="0"/>
              <a:t>21.3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按字段定义的顺序进行初始化（例子 </a:t>
            </a:r>
            <a:r>
              <a:rPr lang="en-US" altLang="zh-CN" dirty="0"/>
              <a:t>21.4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打印 </a:t>
            </a:r>
            <a:r>
              <a:rPr lang="en-US" altLang="zh-CN" dirty="0"/>
              <a:t>struct</a:t>
            </a:r>
            <a:r>
              <a:rPr lang="zh-CN" altLang="en-US" dirty="0"/>
              <a:t>（例子 </a:t>
            </a:r>
            <a:r>
              <a:rPr lang="en-US" altLang="zh-CN" dirty="0"/>
              <a:t>21.5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dirty="0"/>
              <a:t>%</a:t>
            </a:r>
            <a:r>
              <a:rPr lang="en-US" altLang="zh-CN" dirty="0"/>
              <a:t>v</a:t>
            </a:r>
            <a:r>
              <a:rPr lang="zh-CN" altLang="en-US" dirty="0"/>
              <a:t>，打印出 </a:t>
            </a:r>
            <a:r>
              <a:rPr lang="en-US" altLang="zh-CN" dirty="0"/>
              <a:t>{-4.5895 137.4417}</a:t>
            </a:r>
          </a:p>
          <a:p>
            <a:pPr lvl="1"/>
            <a:r>
              <a:rPr lang="en-US" dirty="0"/>
              <a:t>%+</a:t>
            </a:r>
            <a:r>
              <a:rPr lang="en-US" altLang="zh-CN" dirty="0"/>
              <a:t>v</a:t>
            </a:r>
            <a:r>
              <a:rPr lang="zh-CN" altLang="en-US" dirty="0"/>
              <a:t>，打印出 </a:t>
            </a:r>
            <a:r>
              <a:rPr lang="en-US" altLang="zh-CN" dirty="0"/>
              <a:t>{</a:t>
            </a:r>
            <a:r>
              <a:rPr lang="en-US" altLang="zh-CN" dirty="0" err="1"/>
              <a:t>lat</a:t>
            </a:r>
            <a:r>
              <a:rPr lang="en-US" altLang="zh-CN" dirty="0"/>
              <a:t>:-4.5895 long:137.4417}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09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A67F-107F-4BCB-8E69-F4CBE60D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A420-8758-4AD1-A67E-CE0274C8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与只给定值的初始化方式相比，成对给定字段和值的初始化方式有哪些优势？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457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FC8D-8E34-46E7-8910-E099C5A5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 </a:t>
            </a:r>
            <a:r>
              <a:rPr lang="zh-CN" altLang="en-US" dirty="0"/>
              <a:t>的复制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7FE0-DFC2-452D-B236-024D93D5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21.6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101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737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Noto Sans</vt:lpstr>
      <vt:lpstr>Open Sans ExtraBold</vt:lpstr>
      <vt:lpstr>Trebuchet MS</vt:lpstr>
      <vt:lpstr>Berlin</vt:lpstr>
      <vt:lpstr>Go 语言快速入门 </vt:lpstr>
      <vt:lpstr>21 . 结构</vt:lpstr>
      <vt:lpstr>结构类型（struct）</vt:lpstr>
      <vt:lpstr>小测试</vt:lpstr>
      <vt:lpstr>通过类型复用结构体</vt:lpstr>
      <vt:lpstr>小测试</vt:lpstr>
      <vt:lpstr>通过复合字面值初始化 struct</vt:lpstr>
      <vt:lpstr>小测试</vt:lpstr>
      <vt:lpstr>struct 的复制</vt:lpstr>
      <vt:lpstr>小测试</vt:lpstr>
      <vt:lpstr>由结构体组成的 slice</vt:lpstr>
      <vt:lpstr>小测试</vt:lpstr>
      <vt:lpstr>将 struct 编码为 JSON</vt:lpstr>
      <vt:lpstr>小测试</vt:lpstr>
      <vt:lpstr>使用 struct 标签来自定义 JSON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2020-08-15T11:25:11Z</dcterms:created>
  <dcterms:modified xsi:type="dcterms:W3CDTF">2020-08-18T12:31:11Z</dcterms:modified>
</cp:coreProperties>
</file>