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BD3B0-457A-48C4-961B-06C3EF5B9273}" v="14" dt="2020-08-21T13:30:1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0CE3-53EB-4621-90D9-CBB1F149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44E7-6B93-41AF-A87E-0EFF53DC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如果多个嵌入的类型都实现了同名的方法，那么 </a:t>
            </a:r>
            <a:r>
              <a:rPr lang="en-US" altLang="zh-CN" dirty="0"/>
              <a:t>Go </a:t>
            </a:r>
            <a:r>
              <a:rPr lang="zh-CN" altLang="en-US" dirty="0"/>
              <a:t>编译器会报错吗？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421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900-3404-4EB9-992E-19D120BD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B4898744-3844-4B0C-95D5-00F6902D5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189" y="2187510"/>
            <a:ext cx="7707621" cy="4381818"/>
          </a:xfrm>
        </p:spPr>
      </p:pic>
    </p:spTree>
    <p:extLst>
      <p:ext uri="{BB962C8B-B14F-4D97-AF65-F5344CB8AC3E}">
        <p14:creationId xmlns:p14="http://schemas.microsoft.com/office/powerpoint/2010/main" val="35933016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 </a:t>
            </a:r>
            <a:r>
              <a:rPr lang="zh-CN" altLang="en-US" dirty="0"/>
              <a:t>组合与转发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Composition and forwarding</a:t>
            </a:r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DD09-039C-444F-8AB9-47F7C8D3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EBFC-A93D-4D52-97D9-F59093E7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在面向对象的世界中，对象由更小的对象组合而成。</a:t>
            </a:r>
            <a:endParaRPr lang="en-US" altLang="zh-CN" dirty="0"/>
          </a:p>
          <a:p>
            <a:r>
              <a:rPr lang="zh-CN" altLang="en-US" dirty="0"/>
              <a:t>术语：对象组合或组合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通过结构体实现组合（</a:t>
            </a:r>
            <a:r>
              <a:rPr lang="en-US" altLang="zh-CN" dirty="0"/>
              <a:t>composition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提供了“嵌入”（</a:t>
            </a:r>
            <a:r>
              <a:rPr lang="en-US" altLang="zh-CN" dirty="0"/>
              <a:t>embedding</a:t>
            </a:r>
            <a:r>
              <a:rPr lang="zh-CN" altLang="en-US" dirty="0"/>
              <a:t>）特性，它可以实现方法的转发（</a:t>
            </a:r>
            <a:r>
              <a:rPr lang="en-US" altLang="zh-CN" dirty="0"/>
              <a:t>forwarding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组合是一种更简单、灵活的方式。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7CB8-D992-41C2-B1D6-B68A01A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组合结构体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F942-F6C6-4193-8ADC-3289ED0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23.1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（</a:t>
            </a:r>
            <a:r>
              <a:rPr lang="zh-CN" altLang="en-US" dirty="0"/>
              <a:t>例子 </a:t>
            </a:r>
            <a:r>
              <a:rPr lang="en-US" altLang="zh-CN" dirty="0"/>
              <a:t>23.2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23.3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7143-6C76-4452-A2FB-8D178D8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52D4-B975-4FCD-988A-E7E29E8B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比较例子 </a:t>
            </a:r>
            <a:r>
              <a:rPr lang="en-US" altLang="zh-CN" dirty="0"/>
              <a:t>23.1 </a:t>
            </a:r>
            <a:r>
              <a:rPr lang="zh-CN" altLang="en-US" dirty="0"/>
              <a:t>和 </a:t>
            </a:r>
            <a:r>
              <a:rPr lang="en-US" altLang="zh-CN" dirty="0"/>
              <a:t>23.2 </a:t>
            </a:r>
            <a:r>
              <a:rPr lang="zh-CN" altLang="en-US" dirty="0"/>
              <a:t>的代码，你更喜欢哪一种？原因是什么？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23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F04C-1209-4BAB-B481-83C37554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B39-7CE2-49CE-8CE5-9405C9C8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可以通过 </a:t>
            </a:r>
            <a:r>
              <a:rPr lang="en-US" altLang="zh-CN" dirty="0">
                <a:highlight>
                  <a:srgbClr val="FF00FF"/>
                </a:highlight>
              </a:rPr>
              <a:t>struct </a:t>
            </a:r>
            <a:r>
              <a:rPr lang="zh-CN" altLang="en-US" dirty="0">
                <a:highlight>
                  <a:srgbClr val="FF00FF"/>
                </a:highlight>
              </a:rPr>
              <a:t>嵌入</a:t>
            </a:r>
            <a:r>
              <a:rPr lang="zh-CN" altLang="en-US" dirty="0"/>
              <a:t> 来实现方法的转发。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struct </a:t>
            </a:r>
            <a:r>
              <a:rPr lang="zh-CN" altLang="en-US" dirty="0"/>
              <a:t>中只给定字段类型，不给定字段名即可。（例子 </a:t>
            </a:r>
            <a:r>
              <a:rPr lang="en-US" altLang="zh-CN" dirty="0"/>
              <a:t>23.4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struct </a:t>
            </a:r>
            <a:r>
              <a:rPr lang="zh-CN" altLang="en-US" dirty="0"/>
              <a:t>中，可以转发任意类型。（例子 </a:t>
            </a:r>
            <a:r>
              <a:rPr lang="en-US" altLang="zh-CN" dirty="0"/>
              <a:t>23.5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8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390-7DBF-4FE2-B031-E1C8C1A4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E1B1-CB98-4684-AE3D-ADA016A5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结构体可以嵌入什么类型？</a:t>
            </a:r>
            <a:endParaRPr lang="en-US" altLang="zh-CN" dirty="0"/>
          </a:p>
          <a:p>
            <a:r>
              <a:rPr lang="zh-CN" altLang="en-US" dirty="0"/>
              <a:t>访问 </a:t>
            </a:r>
            <a:r>
              <a:rPr lang="en-US" altLang="zh-CN" dirty="0" err="1"/>
              <a:t>report.lat</a:t>
            </a:r>
            <a:r>
              <a:rPr lang="en-US" altLang="zh-CN" dirty="0"/>
              <a:t> </a:t>
            </a:r>
            <a:r>
              <a:rPr lang="zh-CN" altLang="en-US" dirty="0"/>
              <a:t>字段是否合法？如果合法，那么例子 </a:t>
            </a:r>
            <a:r>
              <a:rPr lang="en-US" altLang="zh-CN" dirty="0"/>
              <a:t>23.4 </a:t>
            </a:r>
            <a:r>
              <a:rPr lang="zh-CN" altLang="en-US" dirty="0"/>
              <a:t>中它指向哪个字段？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4D60-CB5B-44DA-9583-3B18AB94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命名冲突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73E4-245B-4D58-BCB1-5EB50146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23.6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4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A54-F35D-4210-9F46-08C3F103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 还是 组合？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F9F9-321F-4732-9D88-B207BBB1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Favor object composition over class inheritance.</a:t>
            </a:r>
          </a:p>
          <a:p>
            <a:r>
              <a:rPr lang="zh-CN" altLang="en-US" dirty="0"/>
              <a:t>优先使用对象组合而不是类的继承。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Use of classical inheritance is always optional; every problem that it solves can be solved another way.</a:t>
            </a:r>
          </a:p>
          <a:p>
            <a:r>
              <a:rPr lang="zh-CN" altLang="en-US" dirty="0"/>
              <a:t>对传统的继承不是必需的；所有使用继承解决的问题都可以通过其它方法解决。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3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</vt:lpstr>
      <vt:lpstr>Open Sans ExtraBold</vt:lpstr>
      <vt:lpstr>Trebuchet MS</vt:lpstr>
      <vt:lpstr>Berlin</vt:lpstr>
      <vt:lpstr>Go 语言快速入门 </vt:lpstr>
      <vt:lpstr>23. 组合与转发</vt:lpstr>
      <vt:lpstr>组合</vt:lpstr>
      <vt:lpstr>组合结构体</vt:lpstr>
      <vt:lpstr>小测试</vt:lpstr>
      <vt:lpstr>转发方法</vt:lpstr>
      <vt:lpstr>小测试</vt:lpstr>
      <vt:lpstr>命名冲突</vt:lpstr>
      <vt:lpstr>继承 还是 组合？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2020-08-21T13:30:52Z</dcterms:modified>
</cp:coreProperties>
</file>