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0DD41-B6B9-4E40-A20A-3E601A3D9A08}" v="44" dt="2020-08-21T21:57:11.196"/>
    <p1510:client id="{EA5BD3B0-457A-48C4-961B-06C3EF5B9273}" v="14" dt="2020-08-21T13:30:12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5A0A7293-3AEA-432B-892E-DBC45EB073AC}"/>
    <pc:docChg chg="undo redo custSel addSld delSld modSld">
      <pc:chgData name="Xu" userId="2ef8d03b0d59ea36" providerId="LiveId" clId="{5A0A7293-3AEA-432B-892E-DBC45EB073AC}" dt="2020-08-19T04:16:33.367" v="2323" actId="20577"/>
      <pc:docMkLst>
        <pc:docMk/>
      </pc:docMkLst>
      <pc:sldChg chg="modSp mod">
        <pc:chgData name="Xu" userId="2ef8d03b0d59ea36" providerId="LiveId" clId="{5A0A7293-3AEA-432B-892E-DBC45EB073AC}" dt="2020-08-19T03:36:50.709" v="34" actId="20577"/>
        <pc:sldMkLst>
          <pc:docMk/>
          <pc:sldMk cId="1936153105" sldId="258"/>
        </pc:sldMkLst>
        <pc:spChg chg="mod">
          <ac:chgData name="Xu" userId="2ef8d03b0d59ea36" providerId="LiveId" clId="{5A0A7293-3AEA-432B-892E-DBC45EB073AC}" dt="2020-08-19T03:36:50.709" v="3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Anim">
        <pc:chgData name="Xu" userId="2ef8d03b0d59ea36" providerId="LiveId" clId="{5A0A7293-3AEA-432B-892E-DBC45EB073AC}" dt="2020-08-19T03:38:01.268" v="177" actId="20577"/>
        <pc:sldMkLst>
          <pc:docMk/>
          <pc:sldMk cId="1608542400" sldId="268"/>
        </pc:sldMkLst>
        <pc:spChg chg="mod">
          <ac:chgData name="Xu" userId="2ef8d03b0d59ea36" providerId="LiveId" clId="{5A0A7293-3AEA-432B-892E-DBC45EB073AC}" dt="2020-08-19T03:37:14.474" v="74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Xu" userId="2ef8d03b0d59ea36" providerId="LiveId" clId="{5A0A7293-3AEA-432B-892E-DBC45EB073AC}" dt="2020-08-19T03:38:01.268" v="177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21374139" sldId="269"/>
        </pc:sldMkLst>
      </pc:sldChg>
      <pc:sldChg chg="modSp new mod">
        <pc:chgData name="Xu" userId="2ef8d03b0d59ea36" providerId="LiveId" clId="{5A0A7293-3AEA-432B-892E-DBC45EB073AC}" dt="2020-08-19T03:39:56.670" v="377" actId="20577"/>
        <pc:sldMkLst>
          <pc:docMk/>
          <pc:sldMk cId="3994365041" sldId="269"/>
        </pc:sldMkLst>
        <pc:spChg chg="mod">
          <ac:chgData name="Xu" userId="2ef8d03b0d59ea36" providerId="LiveId" clId="{5A0A7293-3AEA-432B-892E-DBC45EB073AC}" dt="2020-08-19T03:38:29.290" v="220" actId="20577"/>
          <ac:spMkLst>
            <pc:docMk/>
            <pc:sldMk cId="3994365041" sldId="269"/>
            <ac:spMk id="2" creationId="{1DCA118A-03C7-4483-8BC9-9478C3A6FB7F}"/>
          </ac:spMkLst>
        </pc:spChg>
        <pc:spChg chg="mod">
          <ac:chgData name="Xu" userId="2ef8d03b0d59ea36" providerId="LiveId" clId="{5A0A7293-3AEA-432B-892E-DBC45EB073AC}" dt="2020-08-19T03:39:56.670" v="377" actId="20577"/>
          <ac:spMkLst>
            <pc:docMk/>
            <pc:sldMk cId="3994365041" sldId="269"/>
            <ac:spMk id="3" creationId="{5B8C1B1D-D112-4606-9E64-E1C528FDC094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107310175" sldId="270"/>
        </pc:sldMkLst>
      </pc:sldChg>
      <pc:sldChg chg="modSp new mod">
        <pc:chgData name="Xu" userId="2ef8d03b0d59ea36" providerId="LiveId" clId="{5A0A7293-3AEA-432B-892E-DBC45EB073AC}" dt="2020-08-19T03:40:28.181" v="441" actId="20577"/>
        <pc:sldMkLst>
          <pc:docMk/>
          <pc:sldMk cId="3919292866" sldId="270"/>
        </pc:sldMkLst>
        <pc:spChg chg="mod">
          <ac:chgData name="Xu" userId="2ef8d03b0d59ea36" providerId="LiveId" clId="{5A0A7293-3AEA-432B-892E-DBC45EB073AC}" dt="2020-08-19T03:40:02.088" v="388" actId="20577"/>
          <ac:spMkLst>
            <pc:docMk/>
            <pc:sldMk cId="3919292866" sldId="270"/>
            <ac:spMk id="2" creationId="{C257E37E-6E28-45C0-8679-A4006D509FAB}"/>
          </ac:spMkLst>
        </pc:spChg>
        <pc:spChg chg="mod">
          <ac:chgData name="Xu" userId="2ef8d03b0d59ea36" providerId="LiveId" clId="{5A0A7293-3AEA-432B-892E-DBC45EB073AC}" dt="2020-08-19T03:40:28.181" v="441" actId="20577"/>
          <ac:spMkLst>
            <pc:docMk/>
            <pc:sldMk cId="3919292866" sldId="270"/>
            <ac:spMk id="3" creationId="{D4519128-A8D8-42EF-BFF0-F613681AC4F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557845766" sldId="271"/>
        </pc:sldMkLst>
      </pc:sldChg>
      <pc:sldChg chg="modSp new mod">
        <pc:chgData name="Xu" userId="2ef8d03b0d59ea36" providerId="LiveId" clId="{5A0A7293-3AEA-432B-892E-DBC45EB073AC}" dt="2020-08-19T03:50:00.006" v="861" actId="20577"/>
        <pc:sldMkLst>
          <pc:docMk/>
          <pc:sldMk cId="4046057025" sldId="271"/>
        </pc:sldMkLst>
        <pc:spChg chg="mod">
          <ac:chgData name="Xu" userId="2ef8d03b0d59ea36" providerId="LiveId" clId="{5A0A7293-3AEA-432B-892E-DBC45EB073AC}" dt="2020-08-19T03:41:19.083" v="454" actId="20577"/>
          <ac:spMkLst>
            <pc:docMk/>
            <pc:sldMk cId="4046057025" sldId="271"/>
            <ac:spMk id="2" creationId="{F8D5DEE7-2AF3-492A-89E8-C2CAD5281E2A}"/>
          </ac:spMkLst>
        </pc:spChg>
        <pc:spChg chg="mod">
          <ac:chgData name="Xu" userId="2ef8d03b0d59ea36" providerId="LiveId" clId="{5A0A7293-3AEA-432B-892E-DBC45EB073AC}" dt="2020-08-19T03:50:00.006" v="861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431109227" sldId="272"/>
        </pc:sldMkLst>
      </pc:sldChg>
      <pc:sldChg chg="modSp new mod">
        <pc:chgData name="Xu" userId="2ef8d03b0d59ea36" providerId="LiveId" clId="{5A0A7293-3AEA-432B-892E-DBC45EB073AC}" dt="2020-08-19T03:54:10.710" v="1256" actId="20577"/>
        <pc:sldMkLst>
          <pc:docMk/>
          <pc:sldMk cId="3065637260" sldId="272"/>
        </pc:sldMkLst>
        <pc:spChg chg="mod">
          <ac:chgData name="Xu" userId="2ef8d03b0d59ea36" providerId="LiveId" clId="{5A0A7293-3AEA-432B-892E-DBC45EB073AC}" dt="2020-08-19T03:50:40.844" v="876" actId="20577"/>
          <ac:spMkLst>
            <pc:docMk/>
            <pc:sldMk cId="3065637260" sldId="272"/>
            <ac:spMk id="2" creationId="{507713EA-ED92-483A-8EA4-4FDF7F9EED9A}"/>
          </ac:spMkLst>
        </pc:spChg>
        <pc:spChg chg="mod">
          <ac:chgData name="Xu" userId="2ef8d03b0d59ea36" providerId="LiveId" clId="{5A0A7293-3AEA-432B-892E-DBC45EB073AC}" dt="2020-08-19T03:54:10.710" v="1256" actId="20577"/>
          <ac:spMkLst>
            <pc:docMk/>
            <pc:sldMk cId="3065637260" sldId="272"/>
            <ac:spMk id="3" creationId="{9B81DF56-847F-49D6-AD34-29EBC8ADB837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935045757" sldId="273"/>
        </pc:sldMkLst>
      </pc:sldChg>
      <pc:sldChg chg="modSp new mod">
        <pc:chgData name="Xu" userId="2ef8d03b0d59ea36" providerId="LiveId" clId="{5A0A7293-3AEA-432B-892E-DBC45EB073AC}" dt="2020-08-19T03:54:57.797" v="1363" actId="20577"/>
        <pc:sldMkLst>
          <pc:docMk/>
          <pc:sldMk cId="2993959653" sldId="273"/>
        </pc:sldMkLst>
        <pc:spChg chg="mod">
          <ac:chgData name="Xu" userId="2ef8d03b0d59ea36" providerId="LiveId" clId="{5A0A7293-3AEA-432B-892E-DBC45EB073AC}" dt="2020-08-19T03:54:26.607" v="1267" actId="20577"/>
          <ac:spMkLst>
            <pc:docMk/>
            <pc:sldMk cId="2993959653" sldId="273"/>
            <ac:spMk id="2" creationId="{94F738D1-C42E-4777-8B0C-8231EB960E35}"/>
          </ac:spMkLst>
        </pc:spChg>
        <pc:spChg chg="mod">
          <ac:chgData name="Xu" userId="2ef8d03b0d59ea36" providerId="LiveId" clId="{5A0A7293-3AEA-432B-892E-DBC45EB073AC}" dt="2020-08-19T03:54:57.797" v="1363" actId="20577"/>
          <ac:spMkLst>
            <pc:docMk/>
            <pc:sldMk cId="2993959653" sldId="273"/>
            <ac:spMk id="3" creationId="{AF85FF42-7CD6-49FC-8F58-692A8DC411F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556410163" sldId="274"/>
        </pc:sldMkLst>
      </pc:sldChg>
      <pc:sldChg chg="modSp new mod">
        <pc:chgData name="Xu" userId="2ef8d03b0d59ea36" providerId="LiveId" clId="{5A0A7293-3AEA-432B-892E-DBC45EB073AC}" dt="2020-08-19T03:56:11.205" v="1517" actId="20577"/>
        <pc:sldMkLst>
          <pc:docMk/>
          <pc:sldMk cId="2745678785" sldId="274"/>
        </pc:sldMkLst>
        <pc:spChg chg="mod">
          <ac:chgData name="Xu" userId="2ef8d03b0d59ea36" providerId="LiveId" clId="{5A0A7293-3AEA-432B-892E-DBC45EB073AC}" dt="2020-08-19T03:55:28.937" v="1390" actId="20577"/>
          <ac:spMkLst>
            <pc:docMk/>
            <pc:sldMk cId="2745678785" sldId="274"/>
            <ac:spMk id="2" creationId="{5FE354E4-947F-48B3-B6A3-148B4F1A7532}"/>
          </ac:spMkLst>
        </pc:spChg>
        <pc:spChg chg="mod">
          <ac:chgData name="Xu" userId="2ef8d03b0d59ea36" providerId="LiveId" clId="{5A0A7293-3AEA-432B-892E-DBC45EB073AC}" dt="2020-08-19T03:56:11.205" v="1517" actId="20577"/>
          <ac:spMkLst>
            <pc:docMk/>
            <pc:sldMk cId="2745678785" sldId="274"/>
            <ac:spMk id="3" creationId="{F032F1B4-7483-4F63-8D55-A08044AFDCD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0233993" sldId="275"/>
        </pc:sldMkLst>
      </pc:sldChg>
      <pc:sldChg chg="modSp new mod">
        <pc:chgData name="Xu" userId="2ef8d03b0d59ea36" providerId="LiveId" clId="{5A0A7293-3AEA-432B-892E-DBC45EB073AC}" dt="2020-08-19T03:57:44.441" v="1662" actId="20577"/>
        <pc:sldMkLst>
          <pc:docMk/>
          <pc:sldMk cId="2169826106" sldId="275"/>
        </pc:sldMkLst>
        <pc:spChg chg="mod">
          <ac:chgData name="Xu" userId="2ef8d03b0d59ea36" providerId="LiveId" clId="{5A0A7293-3AEA-432B-892E-DBC45EB073AC}" dt="2020-08-19T03:56:41.634" v="1528" actId="20577"/>
          <ac:spMkLst>
            <pc:docMk/>
            <pc:sldMk cId="2169826106" sldId="275"/>
            <ac:spMk id="2" creationId="{204C1BF5-91D4-41D1-8A5A-5D56DED6DDF3}"/>
          </ac:spMkLst>
        </pc:spChg>
        <pc:spChg chg="mod">
          <ac:chgData name="Xu" userId="2ef8d03b0d59ea36" providerId="LiveId" clId="{5A0A7293-3AEA-432B-892E-DBC45EB073AC}" dt="2020-08-19T03:57:44.441" v="1662" actId="20577"/>
          <ac:spMkLst>
            <pc:docMk/>
            <pc:sldMk cId="2169826106" sldId="275"/>
            <ac:spMk id="3" creationId="{DE2DC6D6-5BE3-4DB2-B71A-A9DF1F4A1C59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50489605" sldId="276"/>
        </pc:sldMkLst>
      </pc:sldChg>
      <pc:sldChg chg="addSp modSp new mod">
        <pc:chgData name="Xu" userId="2ef8d03b0d59ea36" providerId="LiveId" clId="{5A0A7293-3AEA-432B-892E-DBC45EB073AC}" dt="2020-08-19T04:00:56.932" v="1877" actId="20577"/>
        <pc:sldMkLst>
          <pc:docMk/>
          <pc:sldMk cId="1938324134" sldId="276"/>
        </pc:sldMkLst>
        <pc:spChg chg="mod">
          <ac:chgData name="Xu" userId="2ef8d03b0d59ea36" providerId="LiveId" clId="{5A0A7293-3AEA-432B-892E-DBC45EB073AC}" dt="2020-08-19T04:00:32.644" v="1858" actId="20577"/>
          <ac:spMkLst>
            <pc:docMk/>
            <pc:sldMk cId="1938324134" sldId="276"/>
            <ac:spMk id="2" creationId="{F576191B-4CA1-4DE6-95AE-7AF582EA0A05}"/>
          </ac:spMkLst>
        </pc:spChg>
        <pc:spChg chg="mod">
          <ac:chgData name="Xu" userId="2ef8d03b0d59ea36" providerId="LiveId" clId="{5A0A7293-3AEA-432B-892E-DBC45EB073AC}" dt="2020-08-19T04:00:56.932" v="1877" actId="20577"/>
          <ac:spMkLst>
            <pc:docMk/>
            <pc:sldMk cId="1938324134" sldId="276"/>
            <ac:spMk id="3" creationId="{7AED8F99-3A35-47B6-8233-DA98DAE71688}"/>
          </ac:spMkLst>
        </pc:spChg>
        <pc:picChg chg="add mod">
          <ac:chgData name="Xu" userId="2ef8d03b0d59ea36" providerId="LiveId" clId="{5A0A7293-3AEA-432B-892E-DBC45EB073AC}" dt="2020-08-19T04:00:18.803" v="1845" actId="1076"/>
          <ac:picMkLst>
            <pc:docMk/>
            <pc:sldMk cId="1938324134" sldId="276"/>
            <ac:picMk id="5" creationId="{B9B58E23-8884-44F7-992F-6CC72EB5ADE8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757523683" sldId="277"/>
        </pc:sldMkLst>
      </pc:sldChg>
      <pc:sldChg chg="addSp delSp modSp new mod">
        <pc:chgData name="Xu" userId="2ef8d03b0d59ea36" providerId="LiveId" clId="{5A0A7293-3AEA-432B-892E-DBC45EB073AC}" dt="2020-08-19T04:16:33.367" v="2323" actId="20577"/>
        <pc:sldMkLst>
          <pc:docMk/>
          <pc:sldMk cId="3619691555" sldId="277"/>
        </pc:sldMkLst>
        <pc:spChg chg="mod">
          <ac:chgData name="Xu" userId="2ef8d03b0d59ea36" providerId="LiveId" clId="{5A0A7293-3AEA-432B-892E-DBC45EB073AC}" dt="2020-08-19T04:00:25.282" v="1856" actId="20577"/>
          <ac:spMkLst>
            <pc:docMk/>
            <pc:sldMk cId="3619691555" sldId="277"/>
            <ac:spMk id="2" creationId="{A4705774-0CCD-4D1C-82F3-D624F89519FF}"/>
          </ac:spMkLst>
        </pc:spChg>
        <pc:spChg chg="mod">
          <ac:chgData name="Xu" userId="2ef8d03b0d59ea36" providerId="LiveId" clId="{5A0A7293-3AEA-432B-892E-DBC45EB073AC}" dt="2020-08-19T04:16:33.367" v="2323" actId="20577"/>
          <ac:spMkLst>
            <pc:docMk/>
            <pc:sldMk cId="3619691555" sldId="277"/>
            <ac:spMk id="3" creationId="{83E9293E-3FF2-44E8-BFE2-A53AC97C9C69}"/>
          </ac:spMkLst>
        </pc:spChg>
        <pc:picChg chg="add del">
          <ac:chgData name="Xu" userId="2ef8d03b0d59ea36" providerId="LiveId" clId="{5A0A7293-3AEA-432B-892E-DBC45EB073AC}" dt="2020-08-19T04:15:48.823" v="2260" actId="478"/>
          <ac:picMkLst>
            <pc:docMk/>
            <pc:sldMk cId="3619691555" sldId="277"/>
            <ac:picMk id="5" creationId="{50313D6A-C1EF-4D95-8846-6680F3F30AAF}"/>
          </ac:picMkLst>
        </pc:picChg>
        <pc:picChg chg="add del mod">
          <ac:chgData name="Xu" userId="2ef8d03b0d59ea36" providerId="LiveId" clId="{5A0A7293-3AEA-432B-892E-DBC45EB073AC}" dt="2020-08-19T04:16:25.064" v="2284" actId="478"/>
          <ac:picMkLst>
            <pc:docMk/>
            <pc:sldMk cId="3619691555" sldId="277"/>
            <ac:picMk id="7" creationId="{232B0277-17A0-4CD2-90E9-0CC4CC0340C5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736295741" sldId="278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693771796" sldId="279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3711097" sldId="280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833424330" sldId="281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210516164" sldId="282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B170DD41-B6B9-4E40-A20A-3E601A3D9A08}"/>
    <pc:docChg chg="undo redo custSel addSld delSld modSld">
      <pc:chgData name="Yang Xu" userId="2ef8d03b0d59ea36" providerId="LiveId" clId="{B170DD41-B6B9-4E40-A20A-3E601A3D9A08}" dt="2020-08-21T21:57:11.194" v="2521" actId="20577"/>
      <pc:docMkLst>
        <pc:docMk/>
      </pc:docMkLst>
      <pc:sldChg chg="modTransition">
        <pc:chgData name="Yang Xu" userId="2ef8d03b0d59ea36" providerId="LiveId" clId="{B170DD41-B6B9-4E40-A20A-3E601A3D9A08}" dt="2020-08-21T19:35:26.455" v="2479"/>
        <pc:sldMkLst>
          <pc:docMk/>
          <pc:sldMk cId="477735695" sldId="256"/>
        </pc:sldMkLst>
      </pc:sldChg>
      <pc:sldChg chg="modSp mod modTransition">
        <pc:chgData name="Yang Xu" userId="2ef8d03b0d59ea36" providerId="LiveId" clId="{B170DD41-B6B9-4E40-A20A-3E601A3D9A08}" dt="2020-08-21T19:35:26.455" v="2479"/>
        <pc:sldMkLst>
          <pc:docMk/>
          <pc:sldMk cId="1936153105" sldId="258"/>
        </pc:sldMkLst>
        <pc:spChg chg="mod">
          <ac:chgData name="Yang Xu" userId="2ef8d03b0d59ea36" providerId="LiveId" clId="{B170DD41-B6B9-4E40-A20A-3E601A3D9A08}" dt="2020-08-21T19:11:29.225" v="7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B170DD41-B6B9-4E40-A20A-3E601A3D9A08}" dt="2020-08-21T19:11:32.253" v="8" actId="6549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B170DD41-B6B9-4E40-A20A-3E601A3D9A08}" dt="2020-08-21T19:35:26.455" v="2479"/>
        <pc:sldMkLst>
          <pc:docMk/>
          <pc:sldMk cId="2756408979" sldId="267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18850056" sldId="268"/>
        </pc:sldMkLst>
      </pc:sldChg>
      <pc:sldChg chg="modSp new mod modTransition modAnim">
        <pc:chgData name="Yang Xu" userId="2ef8d03b0d59ea36" providerId="LiveId" clId="{B170DD41-B6B9-4E40-A20A-3E601A3D9A08}" dt="2020-08-21T19:35:40.527" v="2483"/>
        <pc:sldMkLst>
          <pc:docMk/>
          <pc:sldMk cId="1727731435" sldId="268"/>
        </pc:sldMkLst>
        <pc:spChg chg="mod">
          <ac:chgData name="Yang Xu" userId="2ef8d03b0d59ea36" providerId="LiveId" clId="{B170DD41-B6B9-4E40-A20A-3E601A3D9A08}" dt="2020-08-21T19:12:23.818" v="25" actId="20577"/>
          <ac:spMkLst>
            <pc:docMk/>
            <pc:sldMk cId="1727731435" sldId="268"/>
            <ac:spMk id="2" creationId="{427D8B5E-FD11-4CF9-979D-35D054FBCE78}"/>
          </ac:spMkLst>
        </pc:spChg>
        <pc:spChg chg="mod">
          <ac:chgData name="Yang Xu" userId="2ef8d03b0d59ea36" providerId="LiveId" clId="{B170DD41-B6B9-4E40-A20A-3E601A3D9A08}" dt="2020-08-21T19:35:35.640" v="2481" actId="6549"/>
          <ac:spMkLst>
            <pc:docMk/>
            <pc:sldMk cId="1727731435" sldId="268"/>
            <ac:spMk id="3" creationId="{F282EDD7-DA26-4409-945A-2BF8281343DD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88292066" sldId="269"/>
        </pc:sldMkLst>
      </pc:sldChg>
      <pc:sldChg chg="modSp new mod modTransition modAnim">
        <pc:chgData name="Yang Xu" userId="2ef8d03b0d59ea36" providerId="LiveId" clId="{B170DD41-B6B9-4E40-A20A-3E601A3D9A08}" dt="2020-08-21T19:35:45.011" v="2485"/>
        <pc:sldMkLst>
          <pc:docMk/>
          <pc:sldMk cId="2516813403" sldId="269"/>
        </pc:sldMkLst>
        <pc:spChg chg="mod">
          <ac:chgData name="Yang Xu" userId="2ef8d03b0d59ea36" providerId="LiveId" clId="{B170DD41-B6B9-4E40-A20A-3E601A3D9A08}" dt="2020-08-21T19:15:41.828" v="322" actId="20577"/>
          <ac:spMkLst>
            <pc:docMk/>
            <pc:sldMk cId="2516813403" sldId="269"/>
            <ac:spMk id="2" creationId="{8A8800A7-374E-44EF-B14E-8CC6BA81BFA1}"/>
          </ac:spMkLst>
        </pc:spChg>
        <pc:spChg chg="mod">
          <ac:chgData name="Yang Xu" userId="2ef8d03b0d59ea36" providerId="LiveId" clId="{B170DD41-B6B9-4E40-A20A-3E601A3D9A08}" dt="2020-08-21T19:18:33.317" v="658" actId="20577"/>
          <ac:spMkLst>
            <pc:docMk/>
            <pc:sldMk cId="2516813403" sldId="269"/>
            <ac:spMk id="3" creationId="{3E29E394-CFBF-475F-B349-65ADD3188287}"/>
          </ac:spMkLst>
        </pc:spChg>
      </pc:sldChg>
      <pc:sldChg chg="modSp new mod modTransition modAnim">
        <pc:chgData name="Yang Xu" userId="2ef8d03b0d59ea36" providerId="LiveId" clId="{B170DD41-B6B9-4E40-A20A-3E601A3D9A08}" dt="2020-08-21T21:57:11.194" v="2521" actId="20577"/>
        <pc:sldMkLst>
          <pc:docMk/>
          <pc:sldMk cId="3069639507" sldId="270"/>
        </pc:sldMkLst>
        <pc:spChg chg="mod">
          <ac:chgData name="Yang Xu" userId="2ef8d03b0d59ea36" providerId="LiveId" clId="{B170DD41-B6B9-4E40-A20A-3E601A3D9A08}" dt="2020-08-21T19:18:57.040" v="669" actId="20577"/>
          <ac:spMkLst>
            <pc:docMk/>
            <pc:sldMk cId="3069639507" sldId="270"/>
            <ac:spMk id="2" creationId="{4541215C-168F-427E-A197-2106C5CDB3FD}"/>
          </ac:spMkLst>
        </pc:spChg>
        <pc:spChg chg="mod">
          <ac:chgData name="Yang Xu" userId="2ef8d03b0d59ea36" providerId="LiveId" clId="{B170DD41-B6B9-4E40-A20A-3E601A3D9A08}" dt="2020-08-21T21:57:11.194" v="2521" actId="20577"/>
          <ac:spMkLst>
            <pc:docMk/>
            <pc:sldMk cId="3069639507" sldId="270"/>
            <ac:spMk id="3" creationId="{8F7D2687-6BBA-4FDA-949C-E5810F14CE7B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462682361" sldId="270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930587096" sldId="271"/>
        </pc:sldMkLst>
      </pc:sldChg>
      <pc:sldChg chg="modSp new mod modTransition modAnim">
        <pc:chgData name="Yang Xu" userId="2ef8d03b0d59ea36" providerId="LiveId" clId="{B170DD41-B6B9-4E40-A20A-3E601A3D9A08}" dt="2020-08-21T19:36:06.943" v="2494"/>
        <pc:sldMkLst>
          <pc:docMk/>
          <pc:sldMk cId="2571064200" sldId="271"/>
        </pc:sldMkLst>
        <pc:spChg chg="mod">
          <ac:chgData name="Yang Xu" userId="2ef8d03b0d59ea36" providerId="LiveId" clId="{B170DD41-B6B9-4E40-A20A-3E601A3D9A08}" dt="2020-08-21T19:21:00.758" v="1026" actId="20577"/>
          <ac:spMkLst>
            <pc:docMk/>
            <pc:sldMk cId="2571064200" sldId="271"/>
            <ac:spMk id="2" creationId="{7AB5BB9E-ABFF-4BF6-9531-8308C810EE59}"/>
          </ac:spMkLst>
        </pc:spChg>
        <pc:spChg chg="mod">
          <ac:chgData name="Yang Xu" userId="2ef8d03b0d59ea36" providerId="LiveId" clId="{B170DD41-B6B9-4E40-A20A-3E601A3D9A08}" dt="2020-08-21T19:36:02.068" v="2491" actId="6549"/>
          <ac:spMkLst>
            <pc:docMk/>
            <pc:sldMk cId="2571064200" sldId="271"/>
            <ac:spMk id="3" creationId="{B2DB499F-AAE7-4880-A47E-98A2BEFCB4D1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42369327" sldId="272"/>
        </pc:sldMkLst>
      </pc:sldChg>
      <pc:sldChg chg="modSp new mod modTransition">
        <pc:chgData name="Yang Xu" userId="2ef8d03b0d59ea36" providerId="LiveId" clId="{B170DD41-B6B9-4E40-A20A-3E601A3D9A08}" dt="2020-08-21T19:35:26.455" v="2479"/>
        <pc:sldMkLst>
          <pc:docMk/>
          <pc:sldMk cId="254844856" sldId="272"/>
        </pc:sldMkLst>
        <pc:spChg chg="mod">
          <ac:chgData name="Yang Xu" userId="2ef8d03b0d59ea36" providerId="LiveId" clId="{B170DD41-B6B9-4E40-A20A-3E601A3D9A08}" dt="2020-08-21T19:22:28.555" v="1065" actId="20577"/>
          <ac:spMkLst>
            <pc:docMk/>
            <pc:sldMk cId="254844856" sldId="272"/>
            <ac:spMk id="2" creationId="{632B5701-37D1-401F-A2F9-0FDF49DC2C97}"/>
          </ac:spMkLst>
        </pc:spChg>
        <pc:spChg chg="mod">
          <ac:chgData name="Yang Xu" userId="2ef8d03b0d59ea36" providerId="LiveId" clId="{B170DD41-B6B9-4E40-A20A-3E601A3D9A08}" dt="2020-08-21T19:22:40.721" v="1109" actId="20577"/>
          <ac:spMkLst>
            <pc:docMk/>
            <pc:sldMk cId="254844856" sldId="272"/>
            <ac:spMk id="3" creationId="{6D304E3E-8EF2-414C-A313-0978F6413253}"/>
          </ac:spMkLst>
        </pc:spChg>
      </pc:sldChg>
      <pc:sldChg chg="addSp modSp new mod modTransition modAnim">
        <pc:chgData name="Yang Xu" userId="2ef8d03b0d59ea36" providerId="LiveId" clId="{B170DD41-B6B9-4E40-A20A-3E601A3D9A08}" dt="2020-08-21T19:36:26.147" v="2499"/>
        <pc:sldMkLst>
          <pc:docMk/>
          <pc:sldMk cId="4107360185" sldId="273"/>
        </pc:sldMkLst>
        <pc:spChg chg="mod">
          <ac:chgData name="Yang Xu" userId="2ef8d03b0d59ea36" providerId="LiveId" clId="{B170DD41-B6B9-4E40-A20A-3E601A3D9A08}" dt="2020-08-21T19:23:17.210" v="1170" actId="20577"/>
          <ac:spMkLst>
            <pc:docMk/>
            <pc:sldMk cId="4107360185" sldId="273"/>
            <ac:spMk id="2" creationId="{773B71B2-5995-4026-BEC6-555683CB617D}"/>
          </ac:spMkLst>
        </pc:spChg>
        <pc:spChg chg="mod">
          <ac:chgData name="Yang Xu" userId="2ef8d03b0d59ea36" providerId="LiveId" clId="{B170DD41-B6B9-4E40-A20A-3E601A3D9A08}" dt="2020-08-21T19:27:37.085" v="1724" actId="20577"/>
          <ac:spMkLst>
            <pc:docMk/>
            <pc:sldMk cId="4107360185" sldId="273"/>
            <ac:spMk id="3" creationId="{4FEEC795-4FEF-4B01-A3EA-9871AEC3B765}"/>
          </ac:spMkLst>
        </pc:spChg>
        <pc:picChg chg="add mod">
          <ac:chgData name="Yang Xu" userId="2ef8d03b0d59ea36" providerId="LiveId" clId="{B170DD41-B6B9-4E40-A20A-3E601A3D9A08}" dt="2020-08-21T19:26:10.824" v="1566" actId="1076"/>
          <ac:picMkLst>
            <pc:docMk/>
            <pc:sldMk cId="4107360185" sldId="273"/>
            <ac:picMk id="4" creationId="{3B814E64-E973-475A-991D-5B2866413D4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4282654224" sldId="273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547430045" sldId="274"/>
        </pc:sldMkLst>
        <pc:spChg chg="mod">
          <ac:chgData name="Yang Xu" userId="2ef8d03b0d59ea36" providerId="LiveId" clId="{B170DD41-B6B9-4E40-A20A-3E601A3D9A08}" dt="2020-08-21T19:27:46.890" v="1735" actId="20577"/>
          <ac:spMkLst>
            <pc:docMk/>
            <pc:sldMk cId="1547430045" sldId="274"/>
            <ac:spMk id="2" creationId="{B0F182F9-A50F-40D4-90FE-0C664D17BCF0}"/>
          </ac:spMkLst>
        </pc:spChg>
        <pc:spChg chg="mod">
          <ac:chgData name="Yang Xu" userId="2ef8d03b0d59ea36" providerId="LiveId" clId="{B170DD41-B6B9-4E40-A20A-3E601A3D9A08}" dt="2020-08-21T19:29:20.711" v="1940" actId="6549"/>
          <ac:spMkLst>
            <pc:docMk/>
            <pc:sldMk cId="1547430045" sldId="274"/>
            <ac:spMk id="3" creationId="{C9BE24AF-50FB-40DE-AD49-508C54791ACE}"/>
          </ac:spMkLst>
        </pc:spChg>
        <pc:picChg chg="add mod">
          <ac:chgData name="Yang Xu" userId="2ef8d03b0d59ea36" providerId="LiveId" clId="{B170DD41-B6B9-4E40-A20A-3E601A3D9A08}" dt="2020-08-21T19:29:25.227" v="1941" actId="1076"/>
          <ac:picMkLst>
            <pc:docMk/>
            <pc:sldMk cId="1547430045" sldId="274"/>
            <ac:picMk id="4" creationId="{F3C09F1F-D4E9-4509-84C3-C304632FF2D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338735675" sldId="274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675276375" sldId="275"/>
        </pc:sldMkLst>
        <pc:spChg chg="mod">
          <ac:chgData name="Yang Xu" userId="2ef8d03b0d59ea36" providerId="LiveId" clId="{B170DD41-B6B9-4E40-A20A-3E601A3D9A08}" dt="2020-08-21T19:29:33.273" v="1950" actId="20577"/>
          <ac:spMkLst>
            <pc:docMk/>
            <pc:sldMk cId="1675276375" sldId="275"/>
            <ac:spMk id="2" creationId="{171E1305-F59F-4B2C-B24B-CB162477D40E}"/>
          </ac:spMkLst>
        </pc:spChg>
        <pc:spChg chg="mod">
          <ac:chgData name="Yang Xu" userId="2ef8d03b0d59ea36" providerId="LiveId" clId="{B170DD41-B6B9-4E40-A20A-3E601A3D9A08}" dt="2020-08-21T19:32:39.187" v="2476" actId="20577"/>
          <ac:spMkLst>
            <pc:docMk/>
            <pc:sldMk cId="1675276375" sldId="275"/>
            <ac:spMk id="3" creationId="{489B5A90-07CB-413B-9A9F-C36D44EFA235}"/>
          </ac:spMkLst>
        </pc:spChg>
        <pc:picChg chg="add mod">
          <ac:chgData name="Yang Xu" userId="2ef8d03b0d59ea36" providerId="LiveId" clId="{B170DD41-B6B9-4E40-A20A-3E601A3D9A08}" dt="2020-08-21T19:32:23.015" v="2415" actId="1076"/>
          <ac:picMkLst>
            <pc:docMk/>
            <pc:sldMk cId="1675276375" sldId="275"/>
            <ac:picMk id="4" creationId="{28B6EBAF-53F7-4C1D-AAE0-6BCB0BF2D527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444342112" sldId="275"/>
        </pc:sldMkLst>
      </pc:sldChg>
      <pc:sldChg chg="new del">
        <pc:chgData name="Yang Xu" userId="2ef8d03b0d59ea36" providerId="LiveId" clId="{B170DD41-B6B9-4E40-A20A-3E601A3D9A08}" dt="2020-08-21T19:35:23.518" v="2478" actId="47"/>
        <pc:sldMkLst>
          <pc:docMk/>
          <pc:sldMk cId="3495818599" sldId="276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593301633" sldId="276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38ED57C7-F040-42F8-9D5F-2C8524709F98}"/>
    <pc:docChg chg="modSld">
      <pc:chgData name="Yang Xu" userId="2ef8d03b0d59ea36" providerId="LiveId" clId="{38ED57C7-F040-42F8-9D5F-2C8524709F98}" dt="2020-08-19T12:33:26.616" v="163" actId="20577"/>
      <pc:docMkLst>
        <pc:docMk/>
      </pc:docMkLst>
      <pc:sldChg chg="modTransition">
        <pc:chgData name="Yang Xu" userId="2ef8d03b0d59ea36" providerId="LiveId" clId="{38ED57C7-F040-42F8-9D5F-2C8524709F98}" dt="2020-08-19T11:45:10.726" v="53"/>
        <pc:sldMkLst>
          <pc:docMk/>
          <pc:sldMk cId="477735695" sldId="256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6153105" sldId="258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56408979" sldId="267"/>
        </pc:sldMkLst>
      </pc:sldChg>
      <pc:sldChg chg="modSp modTransition modAnim">
        <pc:chgData name="Yang Xu" userId="2ef8d03b0d59ea36" providerId="LiveId" clId="{38ED57C7-F040-42F8-9D5F-2C8524709F98}" dt="2020-08-19T11:45:10.726" v="53"/>
        <pc:sldMkLst>
          <pc:docMk/>
          <pc:sldMk cId="1608542400" sldId="268"/>
        </pc:sldMkLst>
        <pc:spChg chg="mod">
          <ac:chgData name="Yang Xu" userId="2ef8d03b0d59ea36" providerId="LiveId" clId="{38ED57C7-F040-42F8-9D5F-2C8524709F98}" dt="2020-08-19T11:43:57.018" v="52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94365041" sldId="269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19292866" sldId="270"/>
        </pc:sldMkLst>
      </pc:sldChg>
      <pc:sldChg chg="modSp modTransition modAnim">
        <pc:chgData name="Yang Xu" userId="2ef8d03b0d59ea36" providerId="LiveId" clId="{38ED57C7-F040-42F8-9D5F-2C8524709F98}" dt="2020-08-19T12:02:52.657" v="126" actId="20577"/>
        <pc:sldMkLst>
          <pc:docMk/>
          <pc:sldMk cId="4046057025" sldId="271"/>
        </pc:sldMkLst>
        <pc:spChg chg="mod">
          <ac:chgData name="Yang Xu" userId="2ef8d03b0d59ea36" providerId="LiveId" clId="{38ED57C7-F040-42F8-9D5F-2C8524709F98}" dt="2020-08-19T12:02:52.657" v="126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modTransition modAnim">
        <pc:chgData name="Yang Xu" userId="2ef8d03b0d59ea36" providerId="LiveId" clId="{38ED57C7-F040-42F8-9D5F-2C8524709F98}" dt="2020-08-19T11:45:25.737" v="57"/>
        <pc:sldMkLst>
          <pc:docMk/>
          <pc:sldMk cId="3065637260" sldId="272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993959653" sldId="273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45678785" sldId="274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169826106" sldId="275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8324134" sldId="276"/>
        </pc:sldMkLst>
      </pc:sldChg>
      <pc:sldChg chg="modSp modTransition modAnim">
        <pc:chgData name="Yang Xu" userId="2ef8d03b0d59ea36" providerId="LiveId" clId="{38ED57C7-F040-42F8-9D5F-2C8524709F98}" dt="2020-08-19T12:33:26.616" v="163" actId="20577"/>
        <pc:sldMkLst>
          <pc:docMk/>
          <pc:sldMk cId="3619691555" sldId="277"/>
        </pc:sldMkLst>
        <pc:spChg chg="mod">
          <ac:chgData name="Yang Xu" userId="2ef8d03b0d59ea36" providerId="LiveId" clId="{38ED57C7-F040-42F8-9D5F-2C8524709F98}" dt="2020-08-19T12:33:26.616" v="163" actId="20577"/>
          <ac:spMkLst>
            <pc:docMk/>
            <pc:sldMk cId="3619691555" sldId="277"/>
            <ac:spMk id="3" creationId="{83E9293E-3FF2-44E8-BFE2-A53AC97C9C69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EA5BD3B0-457A-48C4-961B-06C3EF5B9273}"/>
    <pc:docChg chg="undo redo custSel addSld delSld modSld">
      <pc:chgData name="Yang Xu" userId="2ef8d03b0d59ea36" providerId="LiveId" clId="{EA5BD3B0-457A-48C4-961B-06C3EF5B9273}" dt="2020-08-21T13:30:12.631" v="1426" actId="6549"/>
      <pc:docMkLst>
        <pc:docMk/>
      </pc:docMkLst>
      <pc:sldChg chg="modTransition">
        <pc:chgData name="Yang Xu" userId="2ef8d03b0d59ea36" providerId="LiveId" clId="{EA5BD3B0-457A-48C4-961B-06C3EF5B9273}" dt="2020-08-21T12:37:44.276" v="1417"/>
        <pc:sldMkLst>
          <pc:docMk/>
          <pc:sldMk cId="477735695" sldId="256"/>
        </pc:sldMkLst>
      </pc:sldChg>
      <pc:sldChg chg="modSp mod modTransition">
        <pc:chgData name="Yang Xu" userId="2ef8d03b0d59ea36" providerId="LiveId" clId="{EA5BD3B0-457A-48C4-961B-06C3EF5B9273}" dt="2020-08-21T12:37:44.276" v="1417"/>
        <pc:sldMkLst>
          <pc:docMk/>
          <pc:sldMk cId="1936153105" sldId="258"/>
        </pc:sldMkLst>
        <pc:spChg chg="mod">
          <ac:chgData name="Yang Xu" userId="2ef8d03b0d59ea36" providerId="LiveId" clId="{EA5BD3B0-457A-48C4-961B-06C3EF5B9273}" dt="2020-08-21T12:03:32.445" v="20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EA5BD3B0-457A-48C4-961B-06C3EF5B9273}" dt="2020-08-21T12:03:39.815" v="23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EA5BD3B0-457A-48C4-961B-06C3EF5B9273}" dt="2020-08-21T12:37:44.276" v="141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EA5BD3B0-457A-48C4-961B-06C3EF5B9273}" dt="2020-08-21T12:37:52.399" v="1419"/>
        <pc:sldMkLst>
          <pc:docMk/>
          <pc:sldMk cId="218850056" sldId="268"/>
        </pc:sldMkLst>
        <pc:spChg chg="mod">
          <ac:chgData name="Yang Xu" userId="2ef8d03b0d59ea36" providerId="LiveId" clId="{EA5BD3B0-457A-48C4-961B-06C3EF5B9273}" dt="2020-08-21T12:16:40.261" v="31" actId="20577"/>
          <ac:spMkLst>
            <pc:docMk/>
            <pc:sldMk cId="218850056" sldId="268"/>
            <ac:spMk id="2" creationId="{816CDD09-039C-444F-8AB9-47F7C8D3FC05}"/>
          </ac:spMkLst>
        </pc:spChg>
        <pc:spChg chg="mod">
          <ac:chgData name="Yang Xu" userId="2ef8d03b0d59ea36" providerId="LiveId" clId="{EA5BD3B0-457A-48C4-961B-06C3EF5B9273}" dt="2020-08-21T12:20:19.471" v="372" actId="20577"/>
          <ac:spMkLst>
            <pc:docMk/>
            <pc:sldMk cId="218850056" sldId="268"/>
            <ac:spMk id="3" creationId="{7D4BEBFC-A93D-4D52-97D9-F59093E7A71A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608542400" sldId="268"/>
        </pc:sldMkLst>
      </pc:sldChg>
      <pc:sldChg chg="modSp new mod modTransition modAnim">
        <pc:chgData name="Yang Xu" userId="2ef8d03b0d59ea36" providerId="LiveId" clId="{EA5BD3B0-457A-48C4-961B-06C3EF5B9273}" dt="2020-08-21T13:30:12.631" v="1426" actId="6549"/>
        <pc:sldMkLst>
          <pc:docMk/>
          <pc:sldMk cId="188292066" sldId="269"/>
        </pc:sldMkLst>
        <pc:spChg chg="mod">
          <ac:chgData name="Yang Xu" userId="2ef8d03b0d59ea36" providerId="LiveId" clId="{EA5BD3B0-457A-48C4-961B-06C3EF5B9273}" dt="2020-08-21T12:21:44.896" v="388" actId="20577"/>
          <ac:spMkLst>
            <pc:docMk/>
            <pc:sldMk cId="188292066" sldId="269"/>
            <ac:spMk id="2" creationId="{A70C7CB8-D992-41C2-B1D6-B68A01A5CF0B}"/>
          </ac:spMkLst>
        </pc:spChg>
        <pc:spChg chg="mod">
          <ac:chgData name="Yang Xu" userId="2ef8d03b0d59ea36" providerId="LiveId" clId="{EA5BD3B0-457A-48C4-961B-06C3EF5B9273}" dt="2020-08-21T13:30:12.631" v="1426" actId="6549"/>
          <ac:spMkLst>
            <pc:docMk/>
            <pc:sldMk cId="188292066" sldId="269"/>
            <ac:spMk id="3" creationId="{8CD0F942-F6C6-4193-8ADC-3289ED0BEA9C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94365041" sldId="269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3462682361" sldId="270"/>
        </pc:sldMkLst>
        <pc:spChg chg="mod">
          <ac:chgData name="Yang Xu" userId="2ef8d03b0d59ea36" providerId="LiveId" clId="{EA5BD3B0-457A-48C4-961B-06C3EF5B9273}" dt="2020-08-21T12:23:37.105" v="513" actId="20577"/>
          <ac:spMkLst>
            <pc:docMk/>
            <pc:sldMk cId="3462682361" sldId="270"/>
            <ac:spMk id="2" creationId="{D56A7143-6C76-4452-A2FB-8D178D86BE48}"/>
          </ac:spMkLst>
        </pc:spChg>
        <pc:spChg chg="mod">
          <ac:chgData name="Yang Xu" userId="2ef8d03b0d59ea36" providerId="LiveId" clId="{EA5BD3B0-457A-48C4-961B-06C3EF5B9273}" dt="2020-08-21T12:24:20.159" v="620" actId="20577"/>
          <ac:spMkLst>
            <pc:docMk/>
            <pc:sldMk cId="3462682361" sldId="270"/>
            <ac:spMk id="3" creationId="{03CF52D4-B975-4FCD-988A-E7E29E8B1504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19292866" sldId="270"/>
        </pc:sldMkLst>
      </pc:sldChg>
      <pc:sldChg chg="modSp new mod modTransition modAnim">
        <pc:chgData name="Yang Xu" userId="2ef8d03b0d59ea36" providerId="LiveId" clId="{EA5BD3B0-457A-48C4-961B-06C3EF5B9273}" dt="2020-08-21T12:38:03.569" v="1423"/>
        <pc:sldMkLst>
          <pc:docMk/>
          <pc:sldMk cId="1930587096" sldId="271"/>
        </pc:sldMkLst>
        <pc:spChg chg="mod">
          <ac:chgData name="Yang Xu" userId="2ef8d03b0d59ea36" providerId="LiveId" clId="{EA5BD3B0-457A-48C4-961B-06C3EF5B9273}" dt="2020-08-21T12:25:38.299" v="636" actId="20577"/>
          <ac:spMkLst>
            <pc:docMk/>
            <pc:sldMk cId="1930587096" sldId="271"/>
            <ac:spMk id="2" creationId="{FA14F04C-1209-4BAB-B481-83C37554E3BA}"/>
          </ac:spMkLst>
        </pc:spChg>
        <pc:spChg chg="mod">
          <ac:chgData name="Yang Xu" userId="2ef8d03b0d59ea36" providerId="LiveId" clId="{EA5BD3B0-457A-48C4-961B-06C3EF5B9273}" dt="2020-08-21T12:29:04.966" v="870" actId="6549"/>
          <ac:spMkLst>
            <pc:docMk/>
            <pc:sldMk cId="1930587096" sldId="271"/>
            <ac:spMk id="3" creationId="{27764B39-7CE2-49CE-8CE5-9405C9C80DE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4046057025" sldId="271"/>
        </pc:sldMkLst>
      </pc:sldChg>
      <pc:sldChg chg="modSp new mod modTransition modAnim">
        <pc:chgData name="Yang Xu" userId="2ef8d03b0d59ea36" providerId="LiveId" clId="{EA5BD3B0-457A-48C4-961B-06C3EF5B9273}" dt="2020-08-21T12:38:07.930" v="1425"/>
        <pc:sldMkLst>
          <pc:docMk/>
          <pc:sldMk cId="142369327" sldId="272"/>
        </pc:sldMkLst>
        <pc:spChg chg="mod">
          <ac:chgData name="Yang Xu" userId="2ef8d03b0d59ea36" providerId="LiveId" clId="{EA5BD3B0-457A-48C4-961B-06C3EF5B9273}" dt="2020-08-21T12:31:08.665" v="881" actId="20577"/>
          <ac:spMkLst>
            <pc:docMk/>
            <pc:sldMk cId="142369327" sldId="272"/>
            <ac:spMk id="2" creationId="{AAEDB390-7DBF-4FE2-B031-E1C8C1A4F419}"/>
          </ac:spMkLst>
        </pc:spChg>
        <pc:spChg chg="mod">
          <ac:chgData name="Yang Xu" userId="2ef8d03b0d59ea36" providerId="LiveId" clId="{EA5BD3B0-457A-48C4-961B-06C3EF5B9273}" dt="2020-08-21T12:31:50.281" v="1025" actId="20577"/>
          <ac:spMkLst>
            <pc:docMk/>
            <pc:sldMk cId="142369327" sldId="272"/>
            <ac:spMk id="3" creationId="{9B23E1B1-CB98-4684-AE3D-ADA016A59D8F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065637260" sldId="272"/>
        </pc:sldMkLst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993959653" sldId="273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4282654224" sldId="273"/>
        </pc:sldMkLst>
        <pc:spChg chg="mod">
          <ac:chgData name="Yang Xu" userId="2ef8d03b0d59ea36" providerId="LiveId" clId="{EA5BD3B0-457A-48C4-961B-06C3EF5B9273}" dt="2020-08-21T12:31:58.528" v="1043" actId="20577"/>
          <ac:spMkLst>
            <pc:docMk/>
            <pc:sldMk cId="4282654224" sldId="273"/>
            <ac:spMk id="2" creationId="{D6674D60-CB5B-44DA-9583-3B18AB94748B}"/>
          </ac:spMkLst>
        </pc:spChg>
        <pc:spChg chg="mod">
          <ac:chgData name="Yang Xu" userId="2ef8d03b0d59ea36" providerId="LiveId" clId="{EA5BD3B0-457A-48C4-961B-06C3EF5B9273}" dt="2020-08-21T12:32:14.848" v="1056" actId="20577"/>
          <ac:spMkLst>
            <pc:docMk/>
            <pc:sldMk cId="4282654224" sldId="273"/>
            <ac:spMk id="3" creationId="{F56173E4-245B-4D58-BCB1-5EB50146039D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745678785" sldId="274"/>
        </pc:sldMkLst>
      </pc:sldChg>
      <pc:sldChg chg="modSp new mod modTransition modAnim">
        <pc:chgData name="Yang Xu" userId="2ef8d03b0d59ea36" providerId="LiveId" clId="{EA5BD3B0-457A-48C4-961B-06C3EF5B9273}" dt="2020-08-21T12:37:44.276" v="1417"/>
        <pc:sldMkLst>
          <pc:docMk/>
          <pc:sldMk cId="3338735675" sldId="274"/>
        </pc:sldMkLst>
        <pc:spChg chg="mod">
          <ac:chgData name="Yang Xu" userId="2ef8d03b0d59ea36" providerId="LiveId" clId="{EA5BD3B0-457A-48C4-961B-06C3EF5B9273}" dt="2020-08-21T12:33:04.664" v="1082" actId="20577"/>
          <ac:spMkLst>
            <pc:docMk/>
            <pc:sldMk cId="3338735675" sldId="274"/>
            <ac:spMk id="2" creationId="{5283FA54-F35D-4210-9F46-08C3F1032226}"/>
          </ac:spMkLst>
        </pc:spChg>
        <pc:spChg chg="mod">
          <ac:chgData name="Yang Xu" userId="2ef8d03b0d59ea36" providerId="LiveId" clId="{EA5BD3B0-457A-48C4-961B-06C3EF5B9273}" dt="2020-08-21T12:34:28.085" v="1281" actId="20577"/>
          <ac:spMkLst>
            <pc:docMk/>
            <pc:sldMk cId="3338735675" sldId="274"/>
            <ac:spMk id="3" creationId="{9C5AF9F9-321F-4732-9D88-B207BBB128A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169826106" sldId="275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2444342112" sldId="275"/>
        </pc:sldMkLst>
        <pc:spChg chg="mod">
          <ac:chgData name="Yang Xu" userId="2ef8d03b0d59ea36" providerId="LiveId" clId="{EA5BD3B0-457A-48C4-961B-06C3EF5B9273}" dt="2020-08-21T12:34:59.763" v="1305" actId="20577"/>
          <ac:spMkLst>
            <pc:docMk/>
            <pc:sldMk cId="2444342112" sldId="275"/>
            <ac:spMk id="2" creationId="{A4ED0CE3-53EB-4621-90D9-CBB1F149404D}"/>
          </ac:spMkLst>
        </pc:spChg>
        <pc:spChg chg="mod">
          <ac:chgData name="Yang Xu" userId="2ef8d03b0d59ea36" providerId="LiveId" clId="{EA5BD3B0-457A-48C4-961B-06C3EF5B9273}" dt="2020-08-21T12:35:34.341" v="1402" actId="20577"/>
          <ac:spMkLst>
            <pc:docMk/>
            <pc:sldMk cId="2444342112" sldId="275"/>
            <ac:spMk id="3" creationId="{398F44E7-6B93-41AF-A87E-0EFF53DC4DE0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938324134" sldId="276"/>
        </pc:sldMkLst>
      </pc:sldChg>
      <pc:sldChg chg="addSp delSp modSp new mod modTransition">
        <pc:chgData name="Yang Xu" userId="2ef8d03b0d59ea36" providerId="LiveId" clId="{EA5BD3B0-457A-48C4-961B-06C3EF5B9273}" dt="2020-08-21T12:37:44.276" v="1417"/>
        <pc:sldMkLst>
          <pc:docMk/>
          <pc:sldMk cId="3593301633" sldId="276"/>
        </pc:sldMkLst>
        <pc:spChg chg="mod">
          <ac:chgData name="Yang Xu" userId="2ef8d03b0d59ea36" providerId="LiveId" clId="{EA5BD3B0-457A-48C4-961B-06C3EF5B9273}" dt="2020-08-21T12:37:22.172" v="1411" actId="20577"/>
          <ac:spMkLst>
            <pc:docMk/>
            <pc:sldMk cId="3593301633" sldId="276"/>
            <ac:spMk id="2" creationId="{008F4900-3404-4EB9-992E-19D120BD540A}"/>
          </ac:spMkLst>
        </pc:spChg>
        <pc:spChg chg="del">
          <ac:chgData name="Yang Xu" userId="2ef8d03b0d59ea36" providerId="LiveId" clId="{EA5BD3B0-457A-48C4-961B-06C3EF5B9273}" dt="2020-08-21T12:37:23.279" v="1412"/>
          <ac:spMkLst>
            <pc:docMk/>
            <pc:sldMk cId="3593301633" sldId="276"/>
            <ac:spMk id="3" creationId="{9A227661-BA36-404A-8D36-4A12F06A2289}"/>
          </ac:spMkLst>
        </pc:spChg>
        <pc:picChg chg="add mod">
          <ac:chgData name="Yang Xu" userId="2ef8d03b0d59ea36" providerId="LiveId" clId="{EA5BD3B0-457A-48C4-961B-06C3EF5B9273}" dt="2020-08-21T12:37:28.603" v="1416" actId="1076"/>
          <ac:picMkLst>
            <pc:docMk/>
            <pc:sldMk cId="3593301633" sldId="276"/>
            <ac:picMk id="5" creationId="{B4898744-3844-4B0C-95D5-00F6902D5087}"/>
          </ac:picMkLst>
        </pc:pic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619691555" sldId="277"/>
        </pc:sldMkLst>
      </pc:sldChg>
    </pc:docChg>
  </pc:docChgLst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1305-F59F-4B2C-B24B-CB162477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5A90-07CB-413B-9A9F-C36D44EF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基于刚才小测试的答案，扩展并编写一个用 </a:t>
            </a:r>
            <a:r>
              <a:rPr lang="en-US" altLang="zh-CN" dirty="0"/>
              <a:t>JSON </a:t>
            </a:r>
            <a:r>
              <a:rPr lang="zh-CN" altLang="en-US" dirty="0"/>
              <a:t>格式输出坐标的程序。这个程序的 </a:t>
            </a:r>
            <a:r>
              <a:rPr lang="en-US" altLang="zh-CN" dirty="0"/>
              <a:t>JSON </a:t>
            </a:r>
            <a:r>
              <a:rPr lang="zh-CN" altLang="en-US" dirty="0"/>
              <a:t>输出应该分别用十进制（</a:t>
            </a:r>
            <a:r>
              <a:rPr lang="en-US" altLang="zh-CN" dirty="0"/>
              <a:t>DD</a:t>
            </a:r>
            <a:r>
              <a:rPr lang="zh-CN" altLang="en-US" dirty="0"/>
              <a:t>）和度</a:t>
            </a:r>
            <a:r>
              <a:rPr lang="en-US" altLang="zh-CN" dirty="0"/>
              <a:t>/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秒（</a:t>
            </a:r>
            <a:r>
              <a:rPr lang="en-US" altLang="zh-CN" dirty="0"/>
              <a:t>DMS</a:t>
            </a:r>
            <a:r>
              <a:rPr lang="zh-CN" altLang="en-US" dirty="0"/>
              <a:t>）两种格式提供坐标：</a:t>
            </a:r>
            <a:endParaRPr lang="en-US" altLang="zh-CN" dirty="0"/>
          </a:p>
          <a:p>
            <a:r>
              <a:rPr lang="zh-CN" altLang="en-US" dirty="0"/>
              <a:t>通过满足定制 </a:t>
            </a:r>
            <a:r>
              <a:rPr lang="en-US" altLang="zh-CN" dirty="0"/>
              <a:t>JSON </a:t>
            </a:r>
            <a:r>
              <a:rPr lang="zh-CN" altLang="en-US" dirty="0"/>
              <a:t>数据的 </a:t>
            </a:r>
            <a:r>
              <a:rPr lang="en-US" altLang="zh-CN" dirty="0" err="1"/>
              <a:t>json.Marshaler</a:t>
            </a:r>
            <a:r>
              <a:rPr lang="en-US" altLang="zh-CN" dirty="0"/>
              <a:t> </a:t>
            </a:r>
            <a:r>
              <a:rPr lang="zh-CN" altLang="en-US" dirty="0"/>
              <a:t>接口，你应该无需修改坐标结构就能够达到上述目的。在编写 </a:t>
            </a:r>
            <a:r>
              <a:rPr lang="en-US" altLang="zh-CN" dirty="0" err="1"/>
              <a:t>MarshalJSON</a:t>
            </a:r>
            <a:r>
              <a:rPr lang="en-US" altLang="zh-CN" dirty="0"/>
              <a:t> </a:t>
            </a:r>
            <a:r>
              <a:rPr lang="zh-CN" altLang="en-US" dirty="0"/>
              <a:t>方法的时候可以考虑使用 </a:t>
            </a:r>
            <a:r>
              <a:rPr lang="en-US" altLang="zh-CN" dirty="0" err="1"/>
              <a:t>json.Marshal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zh-CN" altLang="en-US" dirty="0"/>
              <a:t>可以使用 </a:t>
            </a:r>
            <a:r>
              <a:rPr lang="en-US" altLang="zh-CN" dirty="0"/>
              <a:t>22 </a:t>
            </a:r>
            <a:r>
              <a:rPr lang="zh-CN" altLang="en-US" dirty="0"/>
              <a:t>章介绍过的 </a:t>
            </a:r>
            <a:r>
              <a:rPr lang="en-US" altLang="zh-CN" dirty="0"/>
              <a:t>decimal 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6EBAF-53F7-4C1D-AAE0-6BCB0BF2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884" y="4345292"/>
            <a:ext cx="240063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763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24. 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8B5E-FD11-4CF9-979D-35D054FB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EDD7-DA26-4409-945A-2BF82813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接口关注于类型可以做什么，而不是存储了什么。</a:t>
            </a:r>
            <a:endParaRPr lang="en-US" altLang="zh-CN" dirty="0"/>
          </a:p>
          <a:p>
            <a:r>
              <a:rPr lang="zh-CN" altLang="en-US" dirty="0"/>
              <a:t>接口通过列举类型必须满足的一组方法来进行声明。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语言中，不需要显式声明接口。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24.1</a:t>
            </a:r>
            <a:r>
              <a:rPr lang="zh-CN" altLang="en-US" dirty="0"/>
              <a:t>）（例子 </a:t>
            </a:r>
            <a:r>
              <a:rPr lang="en-US" altLang="zh-CN" dirty="0"/>
              <a:t>24.2</a:t>
            </a:r>
            <a:r>
              <a:rPr lang="zh-CN" altLang="en-US" dirty="0"/>
              <a:t>）（例子 </a:t>
            </a:r>
            <a:r>
              <a:rPr lang="en-US" altLang="zh-CN" dirty="0"/>
              <a:t>24.3</a:t>
            </a:r>
            <a:r>
              <a:rPr lang="zh-CN" altLang="en-US" dirty="0"/>
              <a:t>）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0A7-374E-44EF-B14E-8CC6BA81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9E394-CFBF-475F-B349-65ADD318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为了复用，通常会把接口声明为类型。</a:t>
            </a:r>
            <a:endParaRPr lang="en-US" altLang="zh-CN" dirty="0"/>
          </a:p>
          <a:p>
            <a:r>
              <a:rPr lang="zh-CN" altLang="en-US" dirty="0"/>
              <a:t>按约定，接口名称通常以 </a:t>
            </a:r>
            <a:r>
              <a:rPr lang="en-US" altLang="zh-CN" dirty="0" err="1"/>
              <a:t>er</a:t>
            </a:r>
            <a:r>
              <a:rPr lang="en-US" altLang="zh-CN" dirty="0"/>
              <a:t> </a:t>
            </a:r>
            <a:r>
              <a:rPr lang="zh-CN" altLang="en-US" dirty="0"/>
              <a:t>结尾。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24.4</a:t>
            </a:r>
            <a:r>
              <a:rPr lang="zh-CN" altLang="en-US" dirty="0"/>
              <a:t>）（例子 </a:t>
            </a:r>
            <a:r>
              <a:rPr lang="en-US" altLang="zh-CN" dirty="0"/>
              <a:t>24.5</a:t>
            </a:r>
            <a:r>
              <a:rPr lang="zh-CN" altLang="en-US" dirty="0"/>
              <a:t>）（例子 </a:t>
            </a:r>
            <a:r>
              <a:rPr lang="en-US" altLang="zh-CN" dirty="0"/>
              <a:t>24.6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接口可以与 </a:t>
            </a:r>
            <a:r>
              <a:rPr lang="en-US" altLang="zh-CN" dirty="0"/>
              <a:t>struct </a:t>
            </a:r>
            <a:r>
              <a:rPr lang="zh-CN" altLang="en-US" dirty="0"/>
              <a:t>嵌入 特性一同使用。（例子 </a:t>
            </a:r>
            <a:r>
              <a:rPr lang="en-US" altLang="zh-CN" dirty="0"/>
              <a:t>24.7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同时使用组合和接口将构成非常强大的设计工具。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13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215C-168F-427E-A197-2106C5CD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2687-6BBA-4FDA-949C-E5810F14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修改例子 </a:t>
            </a:r>
            <a:r>
              <a:rPr lang="en-US" altLang="zh-CN" dirty="0"/>
              <a:t>24.2 </a:t>
            </a:r>
            <a:r>
              <a:rPr lang="zh-CN" altLang="en-US" dirty="0"/>
              <a:t>中 </a:t>
            </a:r>
            <a:r>
              <a:rPr lang="en-US" altLang="zh-CN" dirty="0"/>
              <a:t>laser </a:t>
            </a:r>
            <a:r>
              <a:rPr lang="zh-CN" altLang="en-US" dirty="0"/>
              <a:t>类型的 </a:t>
            </a:r>
            <a:r>
              <a:rPr lang="en-US" altLang="zh-CN" dirty="0"/>
              <a:t>talk </a:t>
            </a:r>
            <a:r>
              <a:rPr lang="zh-CN" altLang="en-US" dirty="0"/>
              <a:t>方</a:t>
            </a:r>
            <a:r>
              <a:rPr lang="zh-CN" altLang="en-US"/>
              <a:t>法，阻止火</a:t>
            </a:r>
            <a:r>
              <a:rPr lang="zh-CN" altLang="en-US" dirty="0"/>
              <a:t>星的激光枪发射，拯救人类免遭入侵。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扩展例子 </a:t>
            </a:r>
            <a:r>
              <a:rPr lang="en-US" altLang="zh-CN" dirty="0"/>
              <a:t>24.4 </a:t>
            </a:r>
            <a:r>
              <a:rPr lang="zh-CN" altLang="en-US" dirty="0"/>
              <a:t>的代码，声明一个带有 </a:t>
            </a:r>
            <a:r>
              <a:rPr lang="en-US" altLang="zh-CN" dirty="0"/>
              <a:t>talk </a:t>
            </a:r>
            <a:r>
              <a:rPr lang="zh-CN" altLang="en-US" dirty="0"/>
              <a:t>方法的 </a:t>
            </a:r>
            <a:r>
              <a:rPr lang="en-US" altLang="zh-CN" dirty="0"/>
              <a:t>rover </a:t>
            </a:r>
            <a:r>
              <a:rPr lang="zh-CN" altLang="en-US" dirty="0"/>
              <a:t>类型，并使方法返回“</a:t>
            </a:r>
            <a:r>
              <a:rPr lang="en-US" altLang="zh-CN" dirty="0"/>
              <a:t>whir </a:t>
            </a:r>
            <a:r>
              <a:rPr lang="en-US" altLang="zh-CN" dirty="0" err="1"/>
              <a:t>whir</a:t>
            </a:r>
            <a:r>
              <a:rPr lang="zh-CN" altLang="en-US" dirty="0"/>
              <a:t>”，最后再使用 </a:t>
            </a:r>
            <a:r>
              <a:rPr lang="en-US" altLang="zh-CN" dirty="0"/>
              <a:t>shout </a:t>
            </a:r>
            <a:r>
              <a:rPr lang="zh-CN" altLang="en-US" dirty="0"/>
              <a:t>函数处理这个新类型。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39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B9E-ABFF-4BF6-9531-8308C810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499F-AAE7-4880-A47E-98A2BEFC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语言的接口都是隐式满足的。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24.8</a:t>
            </a:r>
            <a:r>
              <a:rPr lang="zh-CN" altLang="en-US" dirty="0"/>
              <a:t>）（例子 </a:t>
            </a:r>
            <a:r>
              <a:rPr lang="en-US" altLang="zh-CN" dirty="0"/>
              <a:t>24.9</a:t>
            </a:r>
            <a:r>
              <a:rPr lang="zh-CN" altLang="en-US" dirty="0"/>
              <a:t>）（例子 </a:t>
            </a:r>
            <a:r>
              <a:rPr lang="en-US" altLang="zh-CN" dirty="0"/>
              <a:t>24.10</a:t>
            </a:r>
            <a:r>
              <a:rPr lang="zh-CN" altLang="en-US" dirty="0"/>
              <a:t>）（例子 </a:t>
            </a:r>
            <a:r>
              <a:rPr lang="en-US" altLang="zh-CN" dirty="0"/>
              <a:t>24.11</a:t>
            </a:r>
            <a:r>
              <a:rPr lang="zh-CN" altLang="en-US" dirty="0"/>
              <a:t>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4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5701-37D1-401F-A2F9-0FDF49DC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4E3E-8EF2-414C-A313-0978F641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隐式满足接口有什么好处？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48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71B2-5995-4026-BEC6-555683CB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满足接口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C795-4FEF-4B01-A3EA-9871AEC3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 </a:t>
            </a:r>
            <a:r>
              <a:rPr lang="zh-CN" altLang="en-US" dirty="0"/>
              <a:t>标准库导出了很多只有单个方法的接口。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通过简单的、通常只有单个方法的接口</a:t>
            </a:r>
            <a:r>
              <a:rPr lang="en-US" altLang="zh-CN" dirty="0"/>
              <a:t>……</a:t>
            </a:r>
            <a:r>
              <a:rPr lang="zh-CN" altLang="en-US" dirty="0"/>
              <a:t>来鼓励组合而不是继承，这些接口在各个组件之间形成了简明易懂的界限。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---- Rob Pike</a:t>
            </a:r>
          </a:p>
          <a:p>
            <a:r>
              <a:rPr lang="zh-CN" altLang="en-US" dirty="0"/>
              <a:t>例如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包声明的 </a:t>
            </a:r>
            <a:r>
              <a:rPr lang="en-US" altLang="zh-CN" dirty="0"/>
              <a:t>Stringer </a:t>
            </a:r>
            <a:r>
              <a:rPr lang="zh-CN" altLang="en-US" dirty="0"/>
              <a:t>接口：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24.12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标准库中常用接口还包括：</a:t>
            </a:r>
            <a:r>
              <a:rPr lang="en-US" altLang="zh-CN" dirty="0" err="1"/>
              <a:t>io.Reader</a:t>
            </a:r>
            <a:r>
              <a:rPr lang="zh-CN" altLang="en-US" dirty="0"/>
              <a:t>，</a:t>
            </a:r>
            <a:r>
              <a:rPr lang="en-US" altLang="zh-CN" dirty="0" err="1"/>
              <a:t>io.Writer</a:t>
            </a:r>
            <a:r>
              <a:rPr lang="zh-CN" altLang="en-US" dirty="0"/>
              <a:t>，</a:t>
            </a:r>
            <a:r>
              <a:rPr lang="en-US" altLang="zh-CN" dirty="0" err="1"/>
              <a:t>json.Marshaler</a:t>
            </a:r>
            <a:r>
              <a:rPr lang="en-US" altLang="zh-CN" dirty="0"/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14E64-E973-475A-991D-5B286641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52" y="4136531"/>
            <a:ext cx="2478881" cy="7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6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82F9-A50F-40D4-90FE-0C664D17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24AF-50FB-40DE-AD49-508C5479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请为 </a:t>
            </a:r>
            <a:r>
              <a:rPr lang="en-US" altLang="zh-CN" dirty="0"/>
              <a:t>coordinate </a:t>
            </a:r>
            <a:r>
              <a:rPr lang="zh-CN" altLang="en-US" dirty="0"/>
              <a:t>类型编写 </a:t>
            </a:r>
            <a:r>
              <a:rPr lang="en-US" altLang="zh-CN" dirty="0"/>
              <a:t>String </a:t>
            </a:r>
            <a:r>
              <a:rPr lang="zh-CN" altLang="en-US" dirty="0"/>
              <a:t>方法，并使用该方法以更为可读的方式打印出坐标数据。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请使你的程序打印出：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pt-BR" altLang="zh-CN" dirty="0"/>
              <a:t>Elysium Planitia is at 4°30'0.0" N, 135°54'0.0" E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09F1F-D4E9-4509-84C3-C304632F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37" y="3223850"/>
            <a:ext cx="2735528" cy="10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300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686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</vt:lpstr>
      <vt:lpstr>Open Sans ExtraBold</vt:lpstr>
      <vt:lpstr>Trebuchet MS</vt:lpstr>
      <vt:lpstr>Berlin</vt:lpstr>
      <vt:lpstr>Go 语言快速入门 </vt:lpstr>
      <vt:lpstr>24. 接口</vt:lpstr>
      <vt:lpstr>接口</vt:lpstr>
      <vt:lpstr>接口类型</vt:lpstr>
      <vt:lpstr>小测试</vt:lpstr>
      <vt:lpstr>探索接口</vt:lpstr>
      <vt:lpstr>小测试</vt:lpstr>
      <vt:lpstr>满足接口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2020-08-15T11:25:11Z</dcterms:created>
  <dcterms:modified xsi:type="dcterms:W3CDTF">2020-08-21T21:57:11Z</dcterms:modified>
</cp:coreProperties>
</file>