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6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26010-5A3E-49C1-B5A4-44AB0EFF7034}" v="182" dt="2020-08-25T13:07:21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8AF48F9C-E694-4FB5-ACCB-BEE3F1FD664A}"/>
    <pc:docChg chg="undo custSel addSld delSld modSld">
      <pc:chgData name="Yang Xu" userId="2ef8d03b0d59ea36" providerId="LiveId" clId="{8AF48F9C-E694-4FB5-ACCB-BEE3F1FD664A}" dt="2020-08-07T11:00:27.109" v="822" actId="20577"/>
      <pc:docMkLst>
        <pc:docMk/>
      </pc:docMkLst>
      <pc:sldChg chg="modSp mod">
        <pc:chgData name="Yang Xu" userId="2ef8d03b0d59ea36" providerId="LiveId" clId="{8AF48F9C-E694-4FB5-ACCB-BEE3F1FD664A}" dt="2020-08-07T10:51:47.352" v="36" actId="20577"/>
        <pc:sldMkLst>
          <pc:docMk/>
          <pc:sldMk cId="1936153105" sldId="258"/>
        </pc:sldMkLst>
        <pc:spChg chg="mod">
          <ac:chgData name="Yang Xu" userId="2ef8d03b0d59ea36" providerId="LiveId" clId="{8AF48F9C-E694-4FB5-ACCB-BEE3F1FD664A}" dt="2020-08-07T10:51:47.352" v="3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8AF48F9C-E694-4FB5-ACCB-BEE3F1FD664A}" dt="2020-08-06T12:45:23.868" v="0"/>
        <pc:sldMkLst>
          <pc:docMk/>
          <pc:sldMk cId="2756408979" sldId="26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723824824" sldId="268"/>
        </pc:sldMkLst>
      </pc:sldChg>
      <pc:sldChg chg="addSp modSp new mod">
        <pc:chgData name="Yang Xu" userId="2ef8d03b0d59ea36" providerId="LiveId" clId="{8AF48F9C-E694-4FB5-ACCB-BEE3F1FD664A}" dt="2020-08-07T10:56:43.138" v="425" actId="1076"/>
        <pc:sldMkLst>
          <pc:docMk/>
          <pc:sldMk cId="2319799309" sldId="268"/>
        </pc:sldMkLst>
        <pc:spChg chg="mod">
          <ac:chgData name="Yang Xu" userId="2ef8d03b0d59ea36" providerId="LiveId" clId="{8AF48F9C-E694-4FB5-ACCB-BEE3F1FD664A}" dt="2020-08-07T10:52:45.074" v="79" actId="20577"/>
          <ac:spMkLst>
            <pc:docMk/>
            <pc:sldMk cId="2319799309" sldId="268"/>
            <ac:spMk id="2" creationId="{229EEE7E-89AC-4FD8-9971-BFF74605EF72}"/>
          </ac:spMkLst>
        </pc:spChg>
        <pc:spChg chg="mod">
          <ac:chgData name="Yang Xu" userId="2ef8d03b0d59ea36" providerId="LiveId" clId="{8AF48F9C-E694-4FB5-ACCB-BEE3F1FD664A}" dt="2020-08-07T10:56:02.302" v="423" actId="20577"/>
          <ac:spMkLst>
            <pc:docMk/>
            <pc:sldMk cId="2319799309" sldId="268"/>
            <ac:spMk id="3" creationId="{3E0BBAA3-D64F-4FA4-B206-766F5D0382E8}"/>
          </ac:spMkLst>
        </pc:spChg>
        <pc:picChg chg="add mod">
          <ac:chgData name="Yang Xu" userId="2ef8d03b0d59ea36" providerId="LiveId" clId="{8AF48F9C-E694-4FB5-ACCB-BEE3F1FD664A}" dt="2020-08-07T10:56:43.138" v="425" actId="1076"/>
          <ac:picMkLst>
            <pc:docMk/>
            <pc:sldMk cId="2319799309" sldId="268"/>
            <ac:picMk id="4" creationId="{12B13EF8-9D55-408B-A23B-15DDCCEA9A0D}"/>
          </ac:picMkLst>
        </pc:picChg>
      </pc:sldChg>
      <pc:sldChg chg="addSp modSp new mod">
        <pc:chgData name="Yang Xu" userId="2ef8d03b0d59ea36" providerId="LiveId" clId="{8AF48F9C-E694-4FB5-ACCB-BEE3F1FD664A}" dt="2020-08-07T10:57:36.408" v="490" actId="1076"/>
        <pc:sldMkLst>
          <pc:docMk/>
          <pc:sldMk cId="2625806030" sldId="269"/>
        </pc:sldMkLst>
        <pc:spChg chg="mod">
          <ac:chgData name="Yang Xu" userId="2ef8d03b0d59ea36" providerId="LiveId" clId="{8AF48F9C-E694-4FB5-ACCB-BEE3F1FD664A}" dt="2020-08-07T10:56:56.893" v="427"/>
          <ac:spMkLst>
            <pc:docMk/>
            <pc:sldMk cId="2625806030" sldId="269"/>
            <ac:spMk id="2" creationId="{0900C49B-D4D5-4E85-97A9-C4AF883174EF}"/>
          </ac:spMkLst>
        </pc:spChg>
        <pc:spChg chg="mod">
          <ac:chgData name="Yang Xu" userId="2ef8d03b0d59ea36" providerId="LiveId" clId="{8AF48F9C-E694-4FB5-ACCB-BEE3F1FD664A}" dt="2020-08-07T10:57:24.390" v="488" actId="20577"/>
          <ac:spMkLst>
            <pc:docMk/>
            <pc:sldMk cId="2625806030" sldId="269"/>
            <ac:spMk id="3" creationId="{E6498657-E3F0-4C7F-BFD6-4E85BF4F3576}"/>
          </ac:spMkLst>
        </pc:spChg>
        <pc:picChg chg="add mod">
          <ac:chgData name="Yang Xu" userId="2ef8d03b0d59ea36" providerId="LiveId" clId="{8AF48F9C-E694-4FB5-ACCB-BEE3F1FD664A}" dt="2020-08-07T10:57:36.408" v="490" actId="1076"/>
          <ac:picMkLst>
            <pc:docMk/>
            <pc:sldMk cId="2625806030" sldId="269"/>
            <ac:picMk id="4" creationId="{2C020AA2-DC12-4604-BAA3-A02866132ABD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854901165" sldId="269"/>
        </pc:sldMkLst>
      </pc:sldChg>
      <pc:sldChg chg="addSp modSp new mod">
        <pc:chgData name="Yang Xu" userId="2ef8d03b0d59ea36" providerId="LiveId" clId="{8AF48F9C-E694-4FB5-ACCB-BEE3F1FD664A}" dt="2020-08-07T10:58:50.220" v="635" actId="1076"/>
        <pc:sldMkLst>
          <pc:docMk/>
          <pc:sldMk cId="116271590" sldId="270"/>
        </pc:sldMkLst>
        <pc:spChg chg="mod">
          <ac:chgData name="Yang Xu" userId="2ef8d03b0d59ea36" providerId="LiveId" clId="{8AF48F9C-E694-4FB5-ACCB-BEE3F1FD664A}" dt="2020-08-07T10:57:50.442" v="502" actId="20577"/>
          <ac:spMkLst>
            <pc:docMk/>
            <pc:sldMk cId="116271590" sldId="270"/>
            <ac:spMk id="2" creationId="{61DEC3D3-E1D8-435F-BFBE-CCC3AB4F1066}"/>
          </ac:spMkLst>
        </pc:spChg>
        <pc:spChg chg="mod">
          <ac:chgData name="Yang Xu" userId="2ef8d03b0d59ea36" providerId="LiveId" clId="{8AF48F9C-E694-4FB5-ACCB-BEE3F1FD664A}" dt="2020-08-07T10:58:46.238" v="634" actId="20577"/>
          <ac:spMkLst>
            <pc:docMk/>
            <pc:sldMk cId="116271590" sldId="270"/>
            <ac:spMk id="3" creationId="{EB152493-B3D0-4FDC-AAF6-B63D083DB156}"/>
          </ac:spMkLst>
        </pc:spChg>
        <pc:picChg chg="add mod">
          <ac:chgData name="Yang Xu" userId="2ef8d03b0d59ea36" providerId="LiveId" clId="{8AF48F9C-E694-4FB5-ACCB-BEE3F1FD664A}" dt="2020-08-07T10:58:50.220" v="635" actId="1076"/>
          <ac:picMkLst>
            <pc:docMk/>
            <pc:sldMk cId="116271590" sldId="270"/>
            <ac:picMk id="4" creationId="{FF74119B-DB8B-4F4D-B739-10D971CAD877}"/>
          </ac:picMkLst>
        </pc:picChg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110699650" sldId="27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045919510" sldId="271"/>
        </pc:sldMkLst>
      </pc:sldChg>
      <pc:sldChg chg="modSp new mod">
        <pc:chgData name="Yang Xu" userId="2ef8d03b0d59ea36" providerId="LiveId" clId="{8AF48F9C-E694-4FB5-ACCB-BEE3F1FD664A}" dt="2020-08-07T11:00:27.109" v="822" actId="20577"/>
        <pc:sldMkLst>
          <pc:docMk/>
          <pc:sldMk cId="1422299868" sldId="271"/>
        </pc:sldMkLst>
        <pc:spChg chg="mod">
          <ac:chgData name="Yang Xu" userId="2ef8d03b0d59ea36" providerId="LiveId" clId="{8AF48F9C-E694-4FB5-ACCB-BEE3F1FD664A}" dt="2020-08-07T10:58:59.814" v="645" actId="20577"/>
          <ac:spMkLst>
            <pc:docMk/>
            <pc:sldMk cId="1422299868" sldId="271"/>
            <ac:spMk id="2" creationId="{5224174D-BE86-41A3-8D4A-8398181640D8}"/>
          </ac:spMkLst>
        </pc:spChg>
        <pc:spChg chg="mod">
          <ac:chgData name="Yang Xu" userId="2ef8d03b0d59ea36" providerId="LiveId" clId="{8AF48F9C-E694-4FB5-ACCB-BEE3F1FD664A}" dt="2020-08-07T11:00:27.109" v="822" actId="20577"/>
          <ac:spMkLst>
            <pc:docMk/>
            <pc:sldMk cId="1422299868" sldId="271"/>
            <ac:spMk id="3" creationId="{EB6CDEE3-FB93-46CF-A841-99A53D0D6906}"/>
          </ac:spMkLst>
        </pc:spChg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615349579" sldId="272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427839584" sldId="273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3726922936" sldId="27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028872358" sldId="275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877182074" sldId="276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283357273" sldId="277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25361875" sldId="278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4079522398" sldId="279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626252094" sldId="280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13603705" sldId="281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254530862" sldId="282"/>
        </pc:sldMkLst>
      </pc:sldChg>
      <pc:sldChg chg="del modTransition modAnim">
        <pc:chgData name="Yang Xu" userId="2ef8d03b0d59ea36" providerId="LiveId" clId="{8AF48F9C-E694-4FB5-ACCB-BEE3F1FD664A}" dt="2020-08-07T10:51:51.577" v="37" actId="47"/>
        <pc:sldMkLst>
          <pc:docMk/>
          <pc:sldMk cId="1995831344" sldId="283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319879607" sldId="284"/>
        </pc:sldMkLst>
      </pc:sldChg>
      <pc:sldChg chg="del modTransition">
        <pc:chgData name="Yang Xu" userId="2ef8d03b0d59ea36" providerId="LiveId" clId="{8AF48F9C-E694-4FB5-ACCB-BEE3F1FD664A}" dt="2020-08-07T10:51:51.577" v="37" actId="47"/>
        <pc:sldMkLst>
          <pc:docMk/>
          <pc:sldMk cId="130267247" sldId="285"/>
        </pc:sldMkLst>
      </pc:sldChg>
    </pc:docChg>
  </pc:docChgLst>
  <pc:docChgLst>
    <pc:chgData name="Yang Xu" userId="2ef8d03b0d59ea36" providerId="LiveId" clId="{86A0E3DA-902A-46C5-A33D-415CB51F8058}"/>
    <pc:docChg chg="undo custSel addSld delSld modSld sldOrd">
      <pc:chgData name="Yang Xu" userId="2ef8d03b0d59ea36" providerId="LiveId" clId="{86A0E3DA-902A-46C5-A33D-415CB51F8058}" dt="2020-08-01T03:02:38.902" v="3651" actId="20577"/>
      <pc:docMkLst>
        <pc:docMk/>
      </pc:docMkLst>
      <pc:sldChg chg="modSp mod">
        <pc:chgData name="Yang Xu" userId="2ef8d03b0d59ea36" providerId="LiveId" clId="{86A0E3DA-902A-46C5-A33D-415CB51F8058}" dt="2020-07-31T23:25:06.048" v="42" actId="20577"/>
        <pc:sldMkLst>
          <pc:docMk/>
          <pc:sldMk cId="1936153105" sldId="258"/>
        </pc:sldMkLst>
        <pc:spChg chg="mod">
          <ac:chgData name="Yang Xu" userId="2ef8d03b0d59ea36" providerId="LiveId" clId="{86A0E3DA-902A-46C5-A33D-415CB51F8058}" dt="2020-07-31T23:25:06.048" v="42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new del">
        <pc:chgData name="Yang Xu" userId="2ef8d03b0d59ea36" providerId="LiveId" clId="{86A0E3DA-902A-46C5-A33D-415CB51F8058}" dt="2020-07-31T23:25:19.943" v="45" actId="47"/>
        <pc:sldMkLst>
          <pc:docMk/>
          <pc:sldMk cId="1274636259" sldId="268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173964745" sldId="268"/>
        </pc:sldMkLst>
      </pc:sldChg>
      <pc:sldChg chg="modSp new mod">
        <pc:chgData name="Yang Xu" userId="2ef8d03b0d59ea36" providerId="LiveId" clId="{86A0E3DA-902A-46C5-A33D-415CB51F8058}" dt="2020-07-31T23:27:40.722" v="413" actId="20577"/>
        <pc:sldMkLst>
          <pc:docMk/>
          <pc:sldMk cId="4195732998" sldId="268"/>
        </pc:sldMkLst>
        <pc:spChg chg="mod">
          <ac:chgData name="Yang Xu" userId="2ef8d03b0d59ea36" providerId="LiveId" clId="{86A0E3DA-902A-46C5-A33D-415CB51F8058}" dt="2020-07-31T23:25:31.498" v="81" actId="20577"/>
          <ac:spMkLst>
            <pc:docMk/>
            <pc:sldMk cId="4195732998" sldId="268"/>
            <ac:spMk id="2" creationId="{CC0D84D8-BA42-4A3F-8E6E-73DFDBDE1F40}"/>
          </ac:spMkLst>
        </pc:spChg>
        <pc:spChg chg="mod">
          <ac:chgData name="Yang Xu" userId="2ef8d03b0d59ea36" providerId="LiveId" clId="{86A0E3DA-902A-46C5-A33D-415CB51F8058}" dt="2020-07-31T23:27:40.722" v="413" actId="20577"/>
          <ac:spMkLst>
            <pc:docMk/>
            <pc:sldMk cId="4195732998" sldId="268"/>
            <ac:spMk id="3" creationId="{28E5AF77-832F-4CE0-9258-7F2068B65957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5962999" sldId="269"/>
        </pc:sldMkLst>
      </pc:sldChg>
      <pc:sldChg chg="addSp modSp new mod">
        <pc:chgData name="Yang Xu" userId="2ef8d03b0d59ea36" providerId="LiveId" clId="{86A0E3DA-902A-46C5-A33D-415CB51F8058}" dt="2020-08-01T02:34:59.108" v="3636" actId="20577"/>
        <pc:sldMkLst>
          <pc:docMk/>
          <pc:sldMk cId="3892059722" sldId="269"/>
        </pc:sldMkLst>
        <pc:spChg chg="mod">
          <ac:chgData name="Yang Xu" userId="2ef8d03b0d59ea36" providerId="LiveId" clId="{86A0E3DA-902A-46C5-A33D-415CB51F8058}" dt="2020-07-31T23:28:55.115" v="485" actId="20577"/>
          <ac:spMkLst>
            <pc:docMk/>
            <pc:sldMk cId="3892059722" sldId="269"/>
            <ac:spMk id="2" creationId="{8E3769D2-0893-4750-BA13-EA220188603F}"/>
          </ac:spMkLst>
        </pc:spChg>
        <pc:spChg chg="mod">
          <ac:chgData name="Yang Xu" userId="2ef8d03b0d59ea36" providerId="LiveId" clId="{86A0E3DA-902A-46C5-A33D-415CB51F8058}" dt="2020-08-01T02:34:59.108" v="3636" actId="20577"/>
          <ac:spMkLst>
            <pc:docMk/>
            <pc:sldMk cId="3892059722" sldId="269"/>
            <ac:spMk id="3" creationId="{AC7FAEFA-F4DF-4CC3-B097-0B0FFF0EBC71}"/>
          </ac:spMkLst>
        </pc:spChg>
        <pc:picChg chg="add mod">
          <ac:chgData name="Yang Xu" userId="2ef8d03b0d59ea36" providerId="LiveId" clId="{86A0E3DA-902A-46C5-A33D-415CB51F8058}" dt="2020-07-31T23:29:30.909" v="497" actId="14100"/>
          <ac:picMkLst>
            <pc:docMk/>
            <pc:sldMk cId="3892059722" sldId="269"/>
            <ac:picMk id="4" creationId="{C6FD29C8-D142-49F5-9CC7-4EB4FA327776}"/>
          </ac:picMkLst>
        </pc:picChg>
        <pc:picChg chg="add mod">
          <ac:chgData name="Yang Xu" userId="2ef8d03b0d59ea36" providerId="LiveId" clId="{86A0E3DA-902A-46C5-A33D-415CB51F8058}" dt="2020-07-31T23:30:09.802" v="559" actId="14100"/>
          <ac:picMkLst>
            <pc:docMk/>
            <pc:sldMk cId="3892059722" sldId="269"/>
            <ac:picMk id="5" creationId="{A21A4F97-C76C-4C8B-B7AF-518173AED9E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912895117" sldId="270"/>
        </pc:sldMkLst>
      </pc:sldChg>
      <pc:sldChg chg="addSp modSp new mod">
        <pc:chgData name="Yang Xu" userId="2ef8d03b0d59ea36" providerId="LiveId" clId="{86A0E3DA-902A-46C5-A33D-415CB51F8058}" dt="2020-07-31T23:35:26.601" v="685" actId="1076"/>
        <pc:sldMkLst>
          <pc:docMk/>
          <pc:sldMk cId="3249420904" sldId="270"/>
        </pc:sldMkLst>
        <pc:spChg chg="mod">
          <ac:chgData name="Yang Xu" userId="2ef8d03b0d59ea36" providerId="LiveId" clId="{86A0E3DA-902A-46C5-A33D-415CB51F8058}" dt="2020-07-31T23:34:51.116" v="628" actId="20577"/>
          <ac:spMkLst>
            <pc:docMk/>
            <pc:sldMk cId="3249420904" sldId="270"/>
            <ac:spMk id="2" creationId="{542542CF-A279-4550-95E3-1CF45F92DC94}"/>
          </ac:spMkLst>
        </pc:spChg>
        <pc:spChg chg="mod">
          <ac:chgData name="Yang Xu" userId="2ef8d03b0d59ea36" providerId="LiveId" clId="{86A0E3DA-902A-46C5-A33D-415CB51F8058}" dt="2020-07-31T23:35:20.113" v="682" actId="20577"/>
          <ac:spMkLst>
            <pc:docMk/>
            <pc:sldMk cId="3249420904" sldId="270"/>
            <ac:spMk id="3" creationId="{D53E35C3-39EA-4A6E-8450-0EA13BC930C5}"/>
          </ac:spMkLst>
        </pc:spChg>
        <pc:picChg chg="add mod">
          <ac:chgData name="Yang Xu" userId="2ef8d03b0d59ea36" providerId="LiveId" clId="{86A0E3DA-902A-46C5-A33D-415CB51F8058}" dt="2020-07-31T23:35:26.601" v="685" actId="1076"/>
          <ac:picMkLst>
            <pc:docMk/>
            <pc:sldMk cId="3249420904" sldId="270"/>
            <ac:picMk id="4" creationId="{AE4686B0-581C-46FB-B476-E81EA3C9459F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26148072" sldId="271"/>
        </pc:sldMkLst>
      </pc:sldChg>
      <pc:sldChg chg="addSp modSp new mod">
        <pc:chgData name="Yang Xu" userId="2ef8d03b0d59ea36" providerId="LiveId" clId="{86A0E3DA-902A-46C5-A33D-415CB51F8058}" dt="2020-07-31T23:49:42.670" v="905" actId="14100"/>
        <pc:sldMkLst>
          <pc:docMk/>
          <pc:sldMk cId="2121182929" sldId="271"/>
        </pc:sldMkLst>
        <pc:spChg chg="mod">
          <ac:chgData name="Yang Xu" userId="2ef8d03b0d59ea36" providerId="LiveId" clId="{86A0E3DA-902A-46C5-A33D-415CB51F8058}" dt="2020-07-31T23:47:17.812" v="717" actId="20577"/>
          <ac:spMkLst>
            <pc:docMk/>
            <pc:sldMk cId="2121182929" sldId="271"/>
            <ac:spMk id="2" creationId="{7CDF538B-58AC-4A82-9CA1-4A7C81437B6E}"/>
          </ac:spMkLst>
        </pc:spChg>
        <pc:spChg chg="mod">
          <ac:chgData name="Yang Xu" userId="2ef8d03b0d59ea36" providerId="LiveId" clId="{86A0E3DA-902A-46C5-A33D-415CB51F8058}" dt="2020-07-31T23:49:08.783" v="898" actId="20577"/>
          <ac:spMkLst>
            <pc:docMk/>
            <pc:sldMk cId="2121182929" sldId="271"/>
            <ac:spMk id="3" creationId="{FD17B9AA-A4F9-4515-8F8F-DAFC5B004A96}"/>
          </ac:spMkLst>
        </pc:spChg>
        <pc:picChg chg="add mod">
          <ac:chgData name="Yang Xu" userId="2ef8d03b0d59ea36" providerId="LiveId" clId="{86A0E3DA-902A-46C5-A33D-415CB51F8058}" dt="2020-07-31T23:49:42.670" v="905" actId="14100"/>
          <ac:picMkLst>
            <pc:docMk/>
            <pc:sldMk cId="2121182929" sldId="271"/>
            <ac:picMk id="4" creationId="{8F4A8C37-7267-4F0A-80BF-1CB7982E6B22}"/>
          </ac:picMkLst>
        </pc:picChg>
      </pc:sldChg>
      <pc:sldChg chg="modSp new mod">
        <pc:chgData name="Yang Xu" userId="2ef8d03b0d59ea36" providerId="LiveId" clId="{86A0E3DA-902A-46C5-A33D-415CB51F8058}" dt="2020-08-01T02:39:45.632" v="3637" actId="20577"/>
        <pc:sldMkLst>
          <pc:docMk/>
          <pc:sldMk cId="6142158" sldId="272"/>
        </pc:sldMkLst>
        <pc:spChg chg="mod">
          <ac:chgData name="Yang Xu" userId="2ef8d03b0d59ea36" providerId="LiveId" clId="{86A0E3DA-902A-46C5-A33D-415CB51F8058}" dt="2020-07-31T23:50:05.041" v="924" actId="20577"/>
          <ac:spMkLst>
            <pc:docMk/>
            <pc:sldMk cId="6142158" sldId="272"/>
            <ac:spMk id="2" creationId="{EC09A3DE-93F3-4393-8296-6D0F64B8169B}"/>
          </ac:spMkLst>
        </pc:spChg>
        <pc:spChg chg="mod">
          <ac:chgData name="Yang Xu" userId="2ef8d03b0d59ea36" providerId="LiveId" clId="{86A0E3DA-902A-46C5-A33D-415CB51F8058}" dt="2020-08-01T02:39:45.632" v="3637" actId="20577"/>
          <ac:spMkLst>
            <pc:docMk/>
            <pc:sldMk cId="6142158" sldId="272"/>
            <ac:spMk id="3" creationId="{057B2189-6232-4B11-8A89-EFF0458BBC0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271803719" sldId="272"/>
        </pc:sldMkLst>
      </pc:sldChg>
      <pc:sldChg chg="modSp new mod">
        <pc:chgData name="Yang Xu" userId="2ef8d03b0d59ea36" providerId="LiveId" clId="{86A0E3DA-902A-46C5-A33D-415CB51F8058}" dt="2020-08-01T00:36:13.488" v="1724"/>
        <pc:sldMkLst>
          <pc:docMk/>
          <pc:sldMk cId="1834092969" sldId="273"/>
        </pc:sldMkLst>
        <pc:spChg chg="mod">
          <ac:chgData name="Yang Xu" userId="2ef8d03b0d59ea36" providerId="LiveId" clId="{86A0E3DA-902A-46C5-A33D-415CB51F8058}" dt="2020-08-01T00:36:13.488" v="1724"/>
          <ac:spMkLst>
            <pc:docMk/>
            <pc:sldMk cId="1834092969" sldId="273"/>
            <ac:spMk id="2" creationId="{EFB50C8B-30E8-4271-9054-3C87F8E78610}"/>
          </ac:spMkLst>
        </pc:spChg>
        <pc:spChg chg="mod">
          <ac:chgData name="Yang Xu" userId="2ef8d03b0d59ea36" providerId="LiveId" clId="{86A0E3DA-902A-46C5-A33D-415CB51F8058}" dt="2020-07-31T23:56:36.303" v="1642" actId="20577"/>
          <ac:spMkLst>
            <pc:docMk/>
            <pc:sldMk cId="1834092969" sldId="273"/>
            <ac:spMk id="3" creationId="{AF0F7B75-D29A-468B-B4A9-2FA69F08F47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178004763" sldId="273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713650312" sldId="274"/>
        </pc:sldMkLst>
      </pc:sldChg>
      <pc:sldChg chg="modSp new mod">
        <pc:chgData name="Yang Xu" userId="2ef8d03b0d59ea36" providerId="LiveId" clId="{86A0E3DA-902A-46C5-A33D-415CB51F8058}" dt="2020-08-01T02:41:05.684" v="3645" actId="20577"/>
        <pc:sldMkLst>
          <pc:docMk/>
          <pc:sldMk cId="1783512689" sldId="274"/>
        </pc:sldMkLst>
        <pc:spChg chg="mod">
          <ac:chgData name="Yang Xu" userId="2ef8d03b0d59ea36" providerId="LiveId" clId="{86A0E3DA-902A-46C5-A33D-415CB51F8058}" dt="2020-07-31T23:56:55.589" v="1653" actId="20577"/>
          <ac:spMkLst>
            <pc:docMk/>
            <pc:sldMk cId="1783512689" sldId="274"/>
            <ac:spMk id="2" creationId="{C1B3A2CE-4870-46DD-A71B-FB62DE30BCC1}"/>
          </ac:spMkLst>
        </pc:spChg>
        <pc:spChg chg="mod">
          <ac:chgData name="Yang Xu" userId="2ef8d03b0d59ea36" providerId="LiveId" clId="{86A0E3DA-902A-46C5-A33D-415CB51F8058}" dt="2020-08-01T02:41:05.684" v="3645" actId="20577"/>
          <ac:spMkLst>
            <pc:docMk/>
            <pc:sldMk cId="1783512689" sldId="274"/>
            <ac:spMk id="3" creationId="{77C7F205-AF04-4313-BF29-0EF3EE4CDDAC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63864530" sldId="275"/>
        </pc:sldMkLst>
      </pc:sldChg>
      <pc:sldChg chg="modSp new mod">
        <pc:chgData name="Yang Xu" userId="2ef8d03b0d59ea36" providerId="LiveId" clId="{86A0E3DA-902A-46C5-A33D-415CB51F8058}" dt="2020-08-01T00:39:27.536" v="1862" actId="20577"/>
        <pc:sldMkLst>
          <pc:docMk/>
          <pc:sldMk cId="1266184389" sldId="275"/>
        </pc:sldMkLst>
        <pc:spChg chg="mod">
          <ac:chgData name="Yang Xu" userId="2ef8d03b0d59ea36" providerId="LiveId" clId="{86A0E3DA-902A-46C5-A33D-415CB51F8058}" dt="2020-08-01T00:36:41.878" v="1757" actId="20577"/>
          <ac:spMkLst>
            <pc:docMk/>
            <pc:sldMk cId="1266184389" sldId="275"/>
            <ac:spMk id="2" creationId="{127C7821-73DF-4B09-9855-E55DC3621DA2}"/>
          </ac:spMkLst>
        </pc:spChg>
        <pc:spChg chg="mod">
          <ac:chgData name="Yang Xu" userId="2ef8d03b0d59ea36" providerId="LiveId" clId="{86A0E3DA-902A-46C5-A33D-415CB51F8058}" dt="2020-08-01T00:39:27.536" v="1862" actId="20577"/>
          <ac:spMkLst>
            <pc:docMk/>
            <pc:sldMk cId="1266184389" sldId="275"/>
            <ac:spMk id="3" creationId="{49A4FB9B-B136-4239-AC7A-446CF51A0A80}"/>
          </ac:spMkLst>
        </pc:spChg>
      </pc:sldChg>
      <pc:sldChg chg="addSp modSp new mod">
        <pc:chgData name="Yang Xu" userId="2ef8d03b0d59ea36" providerId="LiveId" clId="{86A0E3DA-902A-46C5-A33D-415CB51F8058}" dt="2020-08-01T02:44:58.410" v="3646" actId="20577"/>
        <pc:sldMkLst>
          <pc:docMk/>
          <pc:sldMk cId="2578898629" sldId="276"/>
        </pc:sldMkLst>
        <pc:spChg chg="mod">
          <ac:chgData name="Yang Xu" userId="2ef8d03b0d59ea36" providerId="LiveId" clId="{86A0E3DA-902A-46C5-A33D-415CB51F8058}" dt="2020-08-01T02:08:13.113" v="1865" actId="20577"/>
          <ac:spMkLst>
            <pc:docMk/>
            <pc:sldMk cId="2578898629" sldId="276"/>
            <ac:spMk id="2" creationId="{73FDB34A-1B6C-4E0B-BD34-51D070B73151}"/>
          </ac:spMkLst>
        </pc:spChg>
        <pc:spChg chg="mod">
          <ac:chgData name="Yang Xu" userId="2ef8d03b0d59ea36" providerId="LiveId" clId="{86A0E3DA-902A-46C5-A33D-415CB51F8058}" dt="2020-08-01T02:44:58.410" v="3646" actId="20577"/>
          <ac:spMkLst>
            <pc:docMk/>
            <pc:sldMk cId="2578898629" sldId="276"/>
            <ac:spMk id="3" creationId="{5309D7CE-1C4F-4A8B-9813-6499E0FCBBF5}"/>
          </ac:spMkLst>
        </pc:spChg>
        <pc:picChg chg="add mod">
          <ac:chgData name="Yang Xu" userId="2ef8d03b0d59ea36" providerId="LiveId" clId="{86A0E3DA-902A-46C5-A33D-415CB51F8058}" dt="2020-08-01T02:09:18.773" v="1939" actId="1076"/>
          <ac:picMkLst>
            <pc:docMk/>
            <pc:sldMk cId="2578898629" sldId="276"/>
            <ac:picMk id="4" creationId="{F5DDCD8E-71E0-49C4-890E-2E7265A50A6B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955433448" sldId="276"/>
        </pc:sldMkLst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973696094" sldId="277"/>
        </pc:sldMkLst>
      </pc:sldChg>
      <pc:sldChg chg="addSp delSp modSp new mod">
        <pc:chgData name="Yang Xu" userId="2ef8d03b0d59ea36" providerId="LiveId" clId="{86A0E3DA-902A-46C5-A33D-415CB51F8058}" dt="2020-08-01T02:18:21.094" v="2624" actId="1076"/>
        <pc:sldMkLst>
          <pc:docMk/>
          <pc:sldMk cId="3974238632" sldId="277"/>
        </pc:sldMkLst>
        <pc:spChg chg="mod">
          <ac:chgData name="Yang Xu" userId="2ef8d03b0d59ea36" providerId="LiveId" clId="{86A0E3DA-902A-46C5-A33D-415CB51F8058}" dt="2020-08-01T02:12:54.821" v="2294" actId="20577"/>
          <ac:spMkLst>
            <pc:docMk/>
            <pc:sldMk cId="3974238632" sldId="277"/>
            <ac:spMk id="2" creationId="{CDEA0C1F-6D7B-4FBA-8A84-FAA4D0070AC9}"/>
          </ac:spMkLst>
        </pc:spChg>
        <pc:spChg chg="mod">
          <ac:chgData name="Yang Xu" userId="2ef8d03b0d59ea36" providerId="LiveId" clId="{86A0E3DA-902A-46C5-A33D-415CB51F8058}" dt="2020-08-01T02:18:18.706" v="2621" actId="6549"/>
          <ac:spMkLst>
            <pc:docMk/>
            <pc:sldMk cId="3974238632" sldId="277"/>
            <ac:spMk id="3" creationId="{6EFF8F66-6CB6-4969-A845-C27222B76BF1}"/>
          </ac:spMkLst>
        </pc:spChg>
        <pc:picChg chg="add mod">
          <ac:chgData name="Yang Xu" userId="2ef8d03b0d59ea36" providerId="LiveId" clId="{86A0E3DA-902A-46C5-A33D-415CB51F8058}" dt="2020-08-01T02:18:21.094" v="2624" actId="1076"/>
          <ac:picMkLst>
            <pc:docMk/>
            <pc:sldMk cId="3974238632" sldId="277"/>
            <ac:picMk id="4" creationId="{6BCCD610-7856-4D5A-84E7-895AF3ACBA23}"/>
          </ac:picMkLst>
        </pc:picChg>
        <pc:picChg chg="add del mod">
          <ac:chgData name="Yang Xu" userId="2ef8d03b0d59ea36" providerId="LiveId" clId="{86A0E3DA-902A-46C5-A33D-415CB51F8058}" dt="2020-08-01T02:18:19.235" v="2622" actId="478"/>
          <ac:picMkLst>
            <pc:docMk/>
            <pc:sldMk cId="3974238632" sldId="277"/>
            <ac:picMk id="5" creationId="{491FF9D0-F099-43C0-BCA9-0989F517A352}"/>
          </ac:picMkLst>
        </pc:picChg>
        <pc:picChg chg="add del mod">
          <ac:chgData name="Yang Xu" userId="2ef8d03b0d59ea36" providerId="LiveId" clId="{86A0E3DA-902A-46C5-A33D-415CB51F8058}" dt="2020-08-01T02:18:20.138" v="2623" actId="478"/>
          <ac:picMkLst>
            <pc:docMk/>
            <pc:sldMk cId="3974238632" sldId="277"/>
            <ac:picMk id="6" creationId="{95AD7AEB-8FB7-4C47-A3E1-BECCE90079D5}"/>
          </ac:picMkLst>
        </pc:picChg>
        <pc:picChg chg="add del mod">
          <ac:chgData name="Yang Xu" userId="2ef8d03b0d59ea36" providerId="LiveId" clId="{86A0E3DA-902A-46C5-A33D-415CB51F8058}" dt="2020-08-01T02:17:50.689" v="2563"/>
          <ac:picMkLst>
            <pc:docMk/>
            <pc:sldMk cId="3974238632" sldId="277"/>
            <ac:picMk id="7" creationId="{69990D8F-5F36-453D-B20E-604A6201E5D1}"/>
          </ac:picMkLst>
        </pc:picChg>
      </pc:sldChg>
      <pc:sldChg chg="addSp delSp modSp new mod">
        <pc:chgData name="Yang Xu" userId="2ef8d03b0d59ea36" providerId="LiveId" clId="{86A0E3DA-902A-46C5-A33D-415CB51F8058}" dt="2020-08-01T02:18:51.378" v="2630" actId="1076"/>
        <pc:sldMkLst>
          <pc:docMk/>
          <pc:sldMk cId="299592994" sldId="278"/>
        </pc:sldMkLst>
        <pc:spChg chg="mod">
          <ac:chgData name="Yang Xu" userId="2ef8d03b0d59ea36" providerId="LiveId" clId="{86A0E3DA-902A-46C5-A33D-415CB51F8058}" dt="2020-08-01T02:17:21.910" v="2542" actId="20577"/>
          <ac:spMkLst>
            <pc:docMk/>
            <pc:sldMk cId="299592994" sldId="278"/>
            <ac:spMk id="2" creationId="{D82D5C51-6A9D-4D82-AABC-DD026D44FC04}"/>
          </ac:spMkLst>
        </pc:spChg>
        <pc:spChg chg="add del mod">
          <ac:chgData name="Yang Xu" userId="2ef8d03b0d59ea36" providerId="LiveId" clId="{86A0E3DA-902A-46C5-A33D-415CB51F8058}" dt="2020-08-01T02:18:14.276" v="2620" actId="20577"/>
          <ac:spMkLst>
            <pc:docMk/>
            <pc:sldMk cId="299592994" sldId="278"/>
            <ac:spMk id="3" creationId="{2CF76C8B-917E-4B25-89E0-C278D09DCEF8}"/>
          </ac:spMkLst>
        </pc:spChg>
        <pc:spChg chg="add del mod">
          <ac:chgData name="Yang Xu" userId="2ef8d03b0d59ea36" providerId="LiveId" clId="{86A0E3DA-902A-46C5-A33D-415CB51F8058}" dt="2020-08-01T02:17:42.417" v="2556"/>
          <ac:spMkLst>
            <pc:docMk/>
            <pc:sldMk cId="299592994" sldId="278"/>
            <ac:spMk id="6" creationId="{6DAAE3AA-2D3A-43F3-95DC-DDBB8D07DD15}"/>
          </ac:spMkLst>
        </pc:spChg>
        <pc:picChg chg="add del mod">
          <ac:chgData name="Yang Xu" userId="2ef8d03b0d59ea36" providerId="LiveId" clId="{86A0E3DA-902A-46C5-A33D-415CB51F8058}" dt="2020-08-01T02:17:26.616" v="2544"/>
          <ac:picMkLst>
            <pc:docMk/>
            <pc:sldMk cId="299592994" sldId="278"/>
            <ac:picMk id="4" creationId="{1BD7A471-DDE4-464F-8260-BD75013DDEAE}"/>
          </ac:picMkLst>
        </pc:picChg>
        <pc:picChg chg="add del">
          <ac:chgData name="Yang Xu" userId="2ef8d03b0d59ea36" providerId="LiveId" clId="{86A0E3DA-902A-46C5-A33D-415CB51F8058}" dt="2020-08-01T02:17:29.490" v="2551"/>
          <ac:picMkLst>
            <pc:docMk/>
            <pc:sldMk cId="299592994" sldId="278"/>
            <ac:picMk id="5" creationId="{D1751ABA-77AB-4325-BF1D-FC3F2B32F912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8" creationId="{60116141-A859-4C55-BB0B-2DDDDD534EBF}"/>
          </ac:picMkLst>
        </pc:picChg>
        <pc:picChg chg="add mod">
          <ac:chgData name="Yang Xu" userId="2ef8d03b0d59ea36" providerId="LiveId" clId="{86A0E3DA-902A-46C5-A33D-415CB51F8058}" dt="2020-08-01T02:18:01.947" v="2567" actId="1076"/>
          <ac:picMkLst>
            <pc:docMk/>
            <pc:sldMk cId="299592994" sldId="278"/>
            <ac:picMk id="10" creationId="{4D819DC5-DE41-44C3-A3D5-BA9DA52B6E92}"/>
          </ac:picMkLst>
        </pc:picChg>
        <pc:picChg chg="add mod">
          <ac:chgData name="Yang Xu" userId="2ef8d03b0d59ea36" providerId="LiveId" clId="{86A0E3DA-902A-46C5-A33D-415CB51F8058}" dt="2020-08-01T02:18:33.067" v="2626" actId="1076"/>
          <ac:picMkLst>
            <pc:docMk/>
            <pc:sldMk cId="299592994" sldId="278"/>
            <ac:picMk id="11" creationId="{F38F9A3C-2121-44D0-8062-C7EDC702B4B0}"/>
          </ac:picMkLst>
        </pc:picChg>
        <pc:picChg chg="add mod">
          <ac:chgData name="Yang Xu" userId="2ef8d03b0d59ea36" providerId="LiveId" clId="{86A0E3DA-902A-46C5-A33D-415CB51F8058}" dt="2020-08-01T02:18:51.378" v="2630" actId="1076"/>
          <ac:picMkLst>
            <pc:docMk/>
            <pc:sldMk cId="299592994" sldId="278"/>
            <ac:picMk id="12" creationId="{0A547633-097F-4F32-B0E6-7628518C7C61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2472159240" sldId="278"/>
        </pc:sldMkLst>
      </pc:sldChg>
      <pc:sldChg chg="modSp new mod">
        <pc:chgData name="Yang Xu" userId="2ef8d03b0d59ea36" providerId="LiveId" clId="{86A0E3DA-902A-46C5-A33D-415CB51F8058}" dt="2020-08-01T02:19:29.146" v="2694" actId="20577"/>
        <pc:sldMkLst>
          <pc:docMk/>
          <pc:sldMk cId="413333394" sldId="279"/>
        </pc:sldMkLst>
        <pc:spChg chg="mod">
          <ac:chgData name="Yang Xu" userId="2ef8d03b0d59ea36" providerId="LiveId" clId="{86A0E3DA-902A-46C5-A33D-415CB51F8058}" dt="2020-08-01T02:19:18.092" v="2643" actId="20577"/>
          <ac:spMkLst>
            <pc:docMk/>
            <pc:sldMk cId="413333394" sldId="279"/>
            <ac:spMk id="2" creationId="{C002052F-57E2-437E-AB87-5FE3C0D3335D}"/>
          </ac:spMkLst>
        </pc:spChg>
        <pc:spChg chg="mod">
          <ac:chgData name="Yang Xu" userId="2ef8d03b0d59ea36" providerId="LiveId" clId="{86A0E3DA-902A-46C5-A33D-415CB51F8058}" dt="2020-08-01T02:19:29.146" v="2694" actId="20577"/>
          <ac:spMkLst>
            <pc:docMk/>
            <pc:sldMk cId="413333394" sldId="279"/>
            <ac:spMk id="3" creationId="{F93CBF10-FB7B-4AD4-AA6E-9387F213BD9F}"/>
          </ac:spMkLst>
        </pc:sp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595539112" sldId="279"/>
        </pc:sldMkLst>
      </pc:sldChg>
      <pc:sldChg chg="addSp modSp new mod">
        <pc:chgData name="Yang Xu" userId="2ef8d03b0d59ea36" providerId="LiveId" clId="{86A0E3DA-902A-46C5-A33D-415CB51F8058}" dt="2020-08-01T02:20:52.344" v="2815" actId="1076"/>
        <pc:sldMkLst>
          <pc:docMk/>
          <pc:sldMk cId="1767322519" sldId="280"/>
        </pc:sldMkLst>
        <pc:spChg chg="mod">
          <ac:chgData name="Yang Xu" userId="2ef8d03b0d59ea36" providerId="LiveId" clId="{86A0E3DA-902A-46C5-A33D-415CB51F8058}" dt="2020-08-01T02:19:50.306" v="2712" actId="20577"/>
          <ac:spMkLst>
            <pc:docMk/>
            <pc:sldMk cId="1767322519" sldId="280"/>
            <ac:spMk id="2" creationId="{E28154F4-2D1B-41D1-AB0D-4C7BC90CEACE}"/>
          </ac:spMkLst>
        </pc:spChg>
        <pc:spChg chg="mod">
          <ac:chgData name="Yang Xu" userId="2ef8d03b0d59ea36" providerId="LiveId" clId="{86A0E3DA-902A-46C5-A33D-415CB51F8058}" dt="2020-08-01T02:20:06.819" v="2808" actId="20577"/>
          <ac:spMkLst>
            <pc:docMk/>
            <pc:sldMk cId="1767322519" sldId="280"/>
            <ac:spMk id="3" creationId="{DB76C7D2-C0D3-4E24-8F07-BD5FB09E199F}"/>
          </ac:spMkLst>
        </pc:spChg>
        <pc:picChg chg="add mod">
          <ac:chgData name="Yang Xu" userId="2ef8d03b0d59ea36" providerId="LiveId" clId="{86A0E3DA-902A-46C5-A33D-415CB51F8058}" dt="2020-08-01T02:20:51.135" v="2814" actId="1076"/>
          <ac:picMkLst>
            <pc:docMk/>
            <pc:sldMk cId="1767322519" sldId="280"/>
            <ac:picMk id="4" creationId="{1A0A7C02-8B2F-4FBA-A13D-932A72971789}"/>
          </ac:picMkLst>
        </pc:picChg>
        <pc:picChg chg="add mod">
          <ac:chgData name="Yang Xu" userId="2ef8d03b0d59ea36" providerId="LiveId" clId="{86A0E3DA-902A-46C5-A33D-415CB51F8058}" dt="2020-08-01T02:20:52.344" v="2815" actId="1076"/>
          <ac:picMkLst>
            <pc:docMk/>
            <pc:sldMk cId="1767322519" sldId="280"/>
            <ac:picMk id="5" creationId="{E6A5D931-5178-4B7D-81CF-B1D7F30E9AF0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1829837723" sldId="280"/>
        </pc:sldMkLst>
      </pc:sldChg>
      <pc:sldChg chg="addSp modSp new mod">
        <pc:chgData name="Yang Xu" userId="2ef8d03b0d59ea36" providerId="LiveId" clId="{86A0E3DA-902A-46C5-A33D-415CB51F8058}" dt="2020-08-01T02:23:03.650" v="2873" actId="1076"/>
        <pc:sldMkLst>
          <pc:docMk/>
          <pc:sldMk cId="2482294808" sldId="281"/>
        </pc:sldMkLst>
        <pc:spChg chg="mod">
          <ac:chgData name="Yang Xu" userId="2ef8d03b0d59ea36" providerId="LiveId" clId="{86A0E3DA-902A-46C5-A33D-415CB51F8058}" dt="2020-08-01T02:21:23.989" v="2833" actId="20577"/>
          <ac:spMkLst>
            <pc:docMk/>
            <pc:sldMk cId="2482294808" sldId="281"/>
            <ac:spMk id="2" creationId="{1B39EB3D-E83F-4E0E-8CFF-1A8B92DC59F4}"/>
          </ac:spMkLst>
        </pc:spChg>
        <pc:spChg chg="mod">
          <ac:chgData name="Yang Xu" userId="2ef8d03b0d59ea36" providerId="LiveId" clId="{86A0E3DA-902A-46C5-A33D-415CB51F8058}" dt="2020-08-01T02:21:37.092" v="2869" actId="20577"/>
          <ac:spMkLst>
            <pc:docMk/>
            <pc:sldMk cId="2482294808" sldId="281"/>
            <ac:spMk id="3" creationId="{9FC01513-5454-4578-BF60-0F8117AB359D}"/>
          </ac:spMkLst>
        </pc:spChg>
        <pc:picChg chg="add mod">
          <ac:chgData name="Yang Xu" userId="2ef8d03b0d59ea36" providerId="LiveId" clId="{86A0E3DA-902A-46C5-A33D-415CB51F8058}" dt="2020-08-01T02:22:54.471" v="2871" actId="1076"/>
          <ac:picMkLst>
            <pc:docMk/>
            <pc:sldMk cId="2482294808" sldId="281"/>
            <ac:picMk id="4" creationId="{82AEF84B-75AD-4AB9-BBC7-814D080AACD1}"/>
          </ac:picMkLst>
        </pc:picChg>
        <pc:picChg chg="add mod">
          <ac:chgData name="Yang Xu" userId="2ef8d03b0d59ea36" providerId="LiveId" clId="{86A0E3DA-902A-46C5-A33D-415CB51F8058}" dt="2020-08-01T02:23:03.650" v="2873" actId="1076"/>
          <ac:picMkLst>
            <pc:docMk/>
            <pc:sldMk cId="2482294808" sldId="281"/>
            <ac:picMk id="5" creationId="{D4095960-0FE0-4C4A-9407-7B9984A55642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4091115387" sldId="281"/>
        </pc:sldMkLst>
      </pc:sldChg>
      <pc:sldChg chg="addSp modSp new mod">
        <pc:chgData name="Yang Xu" userId="2ef8d03b0d59ea36" providerId="LiveId" clId="{86A0E3DA-902A-46C5-A33D-415CB51F8058}" dt="2020-08-01T02:23:59.406" v="2930" actId="1076"/>
        <pc:sldMkLst>
          <pc:docMk/>
          <pc:sldMk cId="947970604" sldId="282"/>
        </pc:sldMkLst>
        <pc:spChg chg="mod">
          <ac:chgData name="Yang Xu" userId="2ef8d03b0d59ea36" providerId="LiveId" clId="{86A0E3DA-902A-46C5-A33D-415CB51F8058}" dt="2020-08-01T02:23:23.177" v="2925" actId="20577"/>
          <ac:spMkLst>
            <pc:docMk/>
            <pc:sldMk cId="947970604" sldId="282"/>
            <ac:spMk id="2" creationId="{F0B6B888-4000-4CE6-A106-885F412137E8}"/>
          </ac:spMkLst>
        </pc:spChg>
        <pc:picChg chg="add mod">
          <ac:chgData name="Yang Xu" userId="2ef8d03b0d59ea36" providerId="LiveId" clId="{86A0E3DA-902A-46C5-A33D-415CB51F8058}" dt="2020-08-01T02:23:59.406" v="2930" actId="1076"/>
          <ac:picMkLst>
            <pc:docMk/>
            <pc:sldMk cId="947970604" sldId="282"/>
            <ac:picMk id="4" creationId="{74F2DBF7-91B9-4932-ABBE-0C187C5C0940}"/>
          </ac:picMkLst>
        </pc:picChg>
        <pc:picChg chg="add mod">
          <ac:chgData name="Yang Xu" userId="2ef8d03b0d59ea36" providerId="LiveId" clId="{86A0E3DA-902A-46C5-A33D-415CB51F8058}" dt="2020-08-01T02:23:56.593" v="2929" actId="1076"/>
          <ac:picMkLst>
            <pc:docMk/>
            <pc:sldMk cId="947970604" sldId="282"/>
            <ac:picMk id="5" creationId="{ECE8C061-12E8-4A20-8437-BC8075DB4EA8}"/>
          </ac:picMkLst>
        </pc:picChg>
      </pc:sldChg>
      <pc:sldChg chg="del">
        <pc:chgData name="Yang Xu" userId="2ef8d03b0d59ea36" providerId="LiveId" clId="{86A0E3DA-902A-46C5-A33D-415CB51F8058}" dt="2020-07-31T23:25:09.979" v="43" actId="47"/>
        <pc:sldMkLst>
          <pc:docMk/>
          <pc:sldMk cId="3060304083" sldId="282"/>
        </pc:sldMkLst>
      </pc:sldChg>
      <pc:sldChg chg="addSp modSp new mod">
        <pc:chgData name="Yang Xu" userId="2ef8d03b0d59ea36" providerId="LiveId" clId="{86A0E3DA-902A-46C5-A33D-415CB51F8058}" dt="2020-08-01T02:55:21.556" v="3647" actId="20577"/>
        <pc:sldMkLst>
          <pc:docMk/>
          <pc:sldMk cId="1977713447" sldId="283"/>
        </pc:sldMkLst>
        <pc:spChg chg="mod">
          <ac:chgData name="Yang Xu" userId="2ef8d03b0d59ea36" providerId="LiveId" clId="{86A0E3DA-902A-46C5-A33D-415CB51F8058}" dt="2020-08-01T02:24:41.441" v="2971" actId="20577"/>
          <ac:spMkLst>
            <pc:docMk/>
            <pc:sldMk cId="1977713447" sldId="283"/>
            <ac:spMk id="2" creationId="{2C6334AC-4024-419D-A134-9715F7F0C0F9}"/>
          </ac:spMkLst>
        </pc:spChg>
        <pc:spChg chg="mod">
          <ac:chgData name="Yang Xu" userId="2ef8d03b0d59ea36" providerId="LiveId" clId="{86A0E3DA-902A-46C5-A33D-415CB51F8058}" dt="2020-08-01T02:55:21.556" v="3647" actId="20577"/>
          <ac:spMkLst>
            <pc:docMk/>
            <pc:sldMk cId="1977713447" sldId="283"/>
            <ac:spMk id="3" creationId="{A024EA7A-E03D-478D-9D2B-0CDF647033D5}"/>
          </ac:spMkLst>
        </pc:spChg>
        <pc:picChg chg="add mod">
          <ac:chgData name="Yang Xu" userId="2ef8d03b0d59ea36" providerId="LiveId" clId="{86A0E3DA-902A-46C5-A33D-415CB51F8058}" dt="2020-08-01T02:26:02.021" v="3094" actId="1076"/>
          <ac:picMkLst>
            <pc:docMk/>
            <pc:sldMk cId="1977713447" sldId="283"/>
            <ac:picMk id="4" creationId="{CDCA70CE-E650-4F81-909E-22521E152AFE}"/>
          </ac:picMkLst>
        </pc:picChg>
      </pc:sldChg>
      <pc:sldChg chg="modSp new mod ord">
        <pc:chgData name="Yang Xu" userId="2ef8d03b0d59ea36" providerId="LiveId" clId="{86A0E3DA-902A-46C5-A33D-415CB51F8058}" dt="2020-08-01T02:58:51.735" v="3649"/>
        <pc:sldMkLst>
          <pc:docMk/>
          <pc:sldMk cId="3422923394" sldId="284"/>
        </pc:sldMkLst>
        <pc:spChg chg="mod">
          <ac:chgData name="Yang Xu" userId="2ef8d03b0d59ea36" providerId="LiveId" clId="{86A0E3DA-902A-46C5-A33D-415CB51F8058}" dt="2020-08-01T02:27:42.291" v="3225" actId="20577"/>
          <ac:spMkLst>
            <pc:docMk/>
            <pc:sldMk cId="3422923394" sldId="284"/>
            <ac:spMk id="2" creationId="{0A319C4C-58DF-467D-9202-ED458D28EFEA}"/>
          </ac:spMkLst>
        </pc:spChg>
        <pc:spChg chg="mod">
          <ac:chgData name="Yang Xu" userId="2ef8d03b0d59ea36" providerId="LiveId" clId="{86A0E3DA-902A-46C5-A33D-415CB51F8058}" dt="2020-08-01T02:30:06.756" v="3594" actId="20577"/>
          <ac:spMkLst>
            <pc:docMk/>
            <pc:sldMk cId="3422923394" sldId="284"/>
            <ac:spMk id="3" creationId="{A9C85C4F-FDBD-49A7-9576-37EBFCF84D9E}"/>
          </ac:spMkLst>
        </pc:spChg>
      </pc:sldChg>
      <pc:sldChg chg="modSp new mod">
        <pc:chgData name="Yang Xu" userId="2ef8d03b0d59ea36" providerId="LiveId" clId="{86A0E3DA-902A-46C5-A33D-415CB51F8058}" dt="2020-08-01T03:02:38.902" v="3651" actId="20577"/>
        <pc:sldMkLst>
          <pc:docMk/>
          <pc:sldMk cId="1483578985" sldId="285"/>
        </pc:sldMkLst>
        <pc:spChg chg="mod">
          <ac:chgData name="Yang Xu" userId="2ef8d03b0d59ea36" providerId="LiveId" clId="{86A0E3DA-902A-46C5-A33D-415CB51F8058}" dt="2020-08-01T02:31:31.805" v="3611" actId="20577"/>
          <ac:spMkLst>
            <pc:docMk/>
            <pc:sldMk cId="1483578985" sldId="285"/>
            <ac:spMk id="2" creationId="{D657FB18-5A05-4B95-AFE8-515A3B5CAA99}"/>
          </ac:spMkLst>
        </pc:spChg>
        <pc:spChg chg="mod">
          <ac:chgData name="Yang Xu" userId="2ef8d03b0d59ea36" providerId="LiveId" clId="{86A0E3DA-902A-46C5-A33D-415CB51F8058}" dt="2020-08-01T03:02:38.902" v="3651" actId="20577"/>
          <ac:spMkLst>
            <pc:docMk/>
            <pc:sldMk cId="1483578985" sldId="285"/>
            <ac:spMk id="3" creationId="{F4D4D08A-6864-45EF-80C2-8D65B6705E6C}"/>
          </ac:spMkLst>
        </pc:spChg>
      </pc:sldChg>
    </pc:docChg>
  </pc:docChgLst>
  <pc:docChgLst>
    <pc:chgData name="Yang Xu" userId="2ef8d03b0d59ea36" providerId="LiveId" clId="{7852DB4F-647A-4E1D-8378-CEF95EC52984}"/>
    <pc:docChg chg="undo redo custSel addSld delSld modSld">
      <pc:chgData name="Yang Xu" userId="2ef8d03b0d59ea36" providerId="LiveId" clId="{7852DB4F-647A-4E1D-8378-CEF95EC52984}" dt="2020-08-18T12:31:08.921" v="2860"/>
      <pc:docMkLst>
        <pc:docMk/>
      </pc:docMkLst>
      <pc:sldChg chg="modTransition">
        <pc:chgData name="Yang Xu" userId="2ef8d03b0d59ea36" providerId="LiveId" clId="{7852DB4F-647A-4E1D-8378-CEF95EC52984}" dt="2020-08-18T12:30:25.726" v="2847"/>
        <pc:sldMkLst>
          <pc:docMk/>
          <pc:sldMk cId="477735695" sldId="256"/>
        </pc:sldMkLst>
      </pc:sldChg>
      <pc:sldChg chg="modSp mod modTransition">
        <pc:chgData name="Yang Xu" userId="2ef8d03b0d59ea36" providerId="LiveId" clId="{7852DB4F-647A-4E1D-8378-CEF95EC52984}" dt="2020-08-18T12:30:25.726" v="2847"/>
        <pc:sldMkLst>
          <pc:docMk/>
          <pc:sldMk cId="1936153105" sldId="258"/>
        </pc:sldMkLst>
        <pc:spChg chg="mod">
          <ac:chgData name="Yang Xu" userId="2ef8d03b0d59ea36" providerId="LiveId" clId="{7852DB4F-647A-4E1D-8378-CEF95EC52984}" dt="2020-08-18T11:47:01.539" v="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7852DB4F-647A-4E1D-8378-CEF95EC52984}" dt="2020-08-18T12:30:25.726" v="2847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7852DB4F-647A-4E1D-8378-CEF95EC52984}" dt="2020-08-18T12:30:36.637" v="2850"/>
        <pc:sldMkLst>
          <pc:docMk/>
          <pc:sldMk cId="1608542400" sldId="268"/>
        </pc:sldMkLst>
        <pc:spChg chg="mod">
          <ac:chgData name="Yang Xu" userId="2ef8d03b0d59ea36" providerId="LiveId" clId="{7852DB4F-647A-4E1D-8378-CEF95EC52984}" dt="2020-08-18T12:08:21.131" v="42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Yang Xu" userId="2ef8d03b0d59ea36" providerId="LiveId" clId="{7852DB4F-647A-4E1D-8378-CEF95EC52984}" dt="2020-08-18T12:30:31.740" v="2848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3328867629" sldId="268"/>
        </pc:sldMkLst>
      </pc:sldChg>
      <pc:sldChg chg="modSp new mod modTransition modAnim">
        <pc:chgData name="Yang Xu" userId="2ef8d03b0d59ea36" providerId="LiveId" clId="{7852DB4F-647A-4E1D-8378-CEF95EC52984}" dt="2020-08-18T12:30:40.942" v="2852"/>
        <pc:sldMkLst>
          <pc:docMk/>
          <pc:sldMk cId="1321374139" sldId="269"/>
        </pc:sldMkLst>
        <pc:spChg chg="mod">
          <ac:chgData name="Yang Xu" userId="2ef8d03b0d59ea36" providerId="LiveId" clId="{7852DB4F-647A-4E1D-8378-CEF95EC52984}" dt="2020-08-18T12:10:22.594" v="251" actId="20577"/>
          <ac:spMkLst>
            <pc:docMk/>
            <pc:sldMk cId="1321374139" sldId="269"/>
            <ac:spMk id="2" creationId="{7709CFAA-A79D-49B8-8C14-CB90F24B9813}"/>
          </ac:spMkLst>
        </pc:spChg>
        <pc:spChg chg="mod">
          <ac:chgData name="Yang Xu" userId="2ef8d03b0d59ea36" providerId="LiveId" clId="{7852DB4F-647A-4E1D-8378-CEF95EC52984}" dt="2020-08-18T12:11:32.418" v="442" actId="12"/>
          <ac:spMkLst>
            <pc:docMk/>
            <pc:sldMk cId="1321374139" sldId="269"/>
            <ac:spMk id="3" creationId="{589A7DF0-22EA-4390-805F-12D5723FB469}"/>
          </ac:spMkLst>
        </pc:spChg>
      </pc:sldChg>
      <pc:sldChg chg="del">
        <pc:chgData name="Yang Xu" userId="2ef8d03b0d59ea36" providerId="LiveId" clId="{7852DB4F-647A-4E1D-8378-CEF95EC52984}" dt="2020-08-18T11:46:54.634" v="2" actId="47"/>
        <pc:sldMkLst>
          <pc:docMk/>
          <pc:sldMk cId="1788988336" sldId="269"/>
        </pc:sldMkLst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107310175" sldId="270"/>
        </pc:sldMkLst>
        <pc:spChg chg="mod">
          <ac:chgData name="Yang Xu" userId="2ef8d03b0d59ea36" providerId="LiveId" clId="{7852DB4F-647A-4E1D-8378-CEF95EC52984}" dt="2020-08-18T12:12:07.885" v="491" actId="20577"/>
          <ac:spMkLst>
            <pc:docMk/>
            <pc:sldMk cId="3107310175" sldId="270"/>
            <ac:spMk id="2" creationId="{9ED8AB67-EFFA-48F3-AD53-279FD9F3A4EC}"/>
          </ac:spMkLst>
        </pc:spChg>
        <pc:spChg chg="mod">
          <ac:chgData name="Yang Xu" userId="2ef8d03b0d59ea36" providerId="LiveId" clId="{7852DB4F-647A-4E1D-8378-CEF95EC52984}" dt="2020-08-18T12:12:20.272" v="501" actId="20577"/>
          <ac:spMkLst>
            <pc:docMk/>
            <pc:sldMk cId="3107310175" sldId="270"/>
            <ac:spMk id="3" creationId="{BDB7FCCD-5998-4608-BCB1-5E07F81BA60D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557845766" sldId="271"/>
        </pc:sldMkLst>
        <pc:spChg chg="mod">
          <ac:chgData name="Yang Xu" userId="2ef8d03b0d59ea36" providerId="LiveId" clId="{7852DB4F-647A-4E1D-8378-CEF95EC52984}" dt="2020-08-18T12:12:25.101" v="512" actId="20577"/>
          <ac:spMkLst>
            <pc:docMk/>
            <pc:sldMk cId="3557845766" sldId="271"/>
            <ac:spMk id="2" creationId="{209C9018-4325-46DE-9E23-4E34C93557BE}"/>
          </ac:spMkLst>
        </pc:spChg>
        <pc:spChg chg="mod">
          <ac:chgData name="Yang Xu" userId="2ef8d03b0d59ea36" providerId="LiveId" clId="{7852DB4F-647A-4E1D-8378-CEF95EC52984}" dt="2020-08-18T12:13:35.955" v="631" actId="20577"/>
          <ac:spMkLst>
            <pc:docMk/>
            <pc:sldMk cId="3557845766" sldId="271"/>
            <ac:spMk id="3" creationId="{FEFE411C-7C38-433D-8E02-9C9270C94812}"/>
          </ac:spMkLst>
        </pc:spChg>
      </pc:sldChg>
      <pc:sldChg chg="modSp new mod modTransition modAnim">
        <pc:chgData name="Yang Xu" userId="2ef8d03b0d59ea36" providerId="LiveId" clId="{7852DB4F-647A-4E1D-8378-CEF95EC52984}" dt="2020-08-18T12:30:47.121" v="2854"/>
        <pc:sldMkLst>
          <pc:docMk/>
          <pc:sldMk cId="2431109227" sldId="272"/>
        </pc:sldMkLst>
        <pc:spChg chg="mod">
          <ac:chgData name="Yang Xu" userId="2ef8d03b0d59ea36" providerId="LiveId" clId="{7852DB4F-647A-4E1D-8378-CEF95EC52984}" dt="2020-08-18T12:13:51.526" v="677" actId="20577"/>
          <ac:spMkLst>
            <pc:docMk/>
            <pc:sldMk cId="2431109227" sldId="272"/>
            <ac:spMk id="2" creationId="{1896959A-E84A-4561-B7AE-777206297727}"/>
          </ac:spMkLst>
        </pc:spChg>
        <pc:spChg chg="mod">
          <ac:chgData name="Yang Xu" userId="2ef8d03b0d59ea36" providerId="LiveId" clId="{7852DB4F-647A-4E1D-8378-CEF95EC52984}" dt="2020-08-18T12:18:48.836" v="1123" actId="20577"/>
          <ac:spMkLst>
            <pc:docMk/>
            <pc:sldMk cId="2431109227" sldId="272"/>
            <ac:spMk id="3" creationId="{FD1645C1-F6BE-453B-903B-25CA224E8F44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935045757" sldId="273"/>
        </pc:sldMkLst>
        <pc:spChg chg="mod">
          <ac:chgData name="Yang Xu" userId="2ef8d03b0d59ea36" providerId="LiveId" clId="{7852DB4F-647A-4E1D-8378-CEF95EC52984}" dt="2020-08-18T12:17:24.901" v="918" actId="20577"/>
          <ac:spMkLst>
            <pc:docMk/>
            <pc:sldMk cId="1935045757" sldId="273"/>
            <ac:spMk id="2" creationId="{6E4CA67F-107F-4BCB-8E69-F4CBE60D5E9C}"/>
          </ac:spMkLst>
        </pc:spChg>
        <pc:spChg chg="mod">
          <ac:chgData name="Yang Xu" userId="2ef8d03b0d59ea36" providerId="LiveId" clId="{7852DB4F-647A-4E1D-8378-CEF95EC52984}" dt="2020-08-18T12:17:57.563" v="1054" actId="20577"/>
          <ac:spMkLst>
            <pc:docMk/>
            <pc:sldMk cId="1935045757" sldId="273"/>
            <ac:spMk id="3" creationId="{79F7A420-8758-4AD1-A67E-CE0274C814C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556410163" sldId="274"/>
        </pc:sldMkLst>
        <pc:spChg chg="mod">
          <ac:chgData name="Yang Xu" userId="2ef8d03b0d59ea36" providerId="LiveId" clId="{7852DB4F-647A-4E1D-8378-CEF95EC52984}" dt="2020-08-18T12:18:19.702" v="1099" actId="20577"/>
          <ac:spMkLst>
            <pc:docMk/>
            <pc:sldMk cId="556410163" sldId="274"/>
            <ac:spMk id="2" creationId="{1BEFFC8D-8E34-46E7-8910-E099C5A55F4B}"/>
          </ac:spMkLst>
        </pc:spChg>
        <pc:spChg chg="mod">
          <ac:chgData name="Yang Xu" userId="2ef8d03b0d59ea36" providerId="LiveId" clId="{7852DB4F-647A-4E1D-8378-CEF95EC52984}" dt="2020-08-18T12:18:38.238" v="1111" actId="20577"/>
          <ac:spMkLst>
            <pc:docMk/>
            <pc:sldMk cId="556410163" sldId="274"/>
            <ac:spMk id="3" creationId="{C2027FE0-DFC2-452D-B236-024D93D5E0A6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870233993" sldId="275"/>
        </pc:sldMkLst>
        <pc:spChg chg="mod">
          <ac:chgData name="Yang Xu" userId="2ef8d03b0d59ea36" providerId="LiveId" clId="{7852DB4F-647A-4E1D-8378-CEF95EC52984}" dt="2020-08-18T12:18:56.004" v="1134" actId="20577"/>
          <ac:spMkLst>
            <pc:docMk/>
            <pc:sldMk cId="870233993" sldId="275"/>
            <ac:spMk id="2" creationId="{6C6DAF3E-6006-4D1B-9FE5-C152EFDFC3F5}"/>
          </ac:spMkLst>
        </pc:spChg>
        <pc:spChg chg="mod">
          <ac:chgData name="Yang Xu" userId="2ef8d03b0d59ea36" providerId="LiveId" clId="{7852DB4F-647A-4E1D-8378-CEF95EC52984}" dt="2020-08-18T12:19:29.340" v="1315" actId="20577"/>
          <ac:spMkLst>
            <pc:docMk/>
            <pc:sldMk cId="870233993" sldId="275"/>
            <ac:spMk id="3" creationId="{5F2590F6-CEC7-4E03-8378-4D47198C7490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350489605" sldId="276"/>
        </pc:sldMkLst>
        <pc:spChg chg="mod">
          <ac:chgData name="Yang Xu" userId="2ef8d03b0d59ea36" providerId="LiveId" clId="{7852DB4F-647A-4E1D-8378-CEF95EC52984}" dt="2020-08-18T12:19:58.646" v="1353" actId="20577"/>
          <ac:spMkLst>
            <pc:docMk/>
            <pc:sldMk cId="1350489605" sldId="276"/>
            <ac:spMk id="2" creationId="{F1E87D87-AE44-41E7-9461-635372870891}"/>
          </ac:spMkLst>
        </pc:spChg>
        <pc:spChg chg="mod">
          <ac:chgData name="Yang Xu" userId="2ef8d03b0d59ea36" providerId="LiveId" clId="{7852DB4F-647A-4E1D-8378-CEF95EC52984}" dt="2020-08-18T12:20:20.513" v="1370" actId="20577"/>
          <ac:spMkLst>
            <pc:docMk/>
            <pc:sldMk cId="1350489605" sldId="276"/>
            <ac:spMk id="3" creationId="{BA0465E5-8A14-46E7-A9F8-9C5747CE27EB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2757523683" sldId="277"/>
        </pc:sldMkLst>
        <pc:spChg chg="mod">
          <ac:chgData name="Yang Xu" userId="2ef8d03b0d59ea36" providerId="LiveId" clId="{7852DB4F-647A-4E1D-8378-CEF95EC52984}" dt="2020-08-18T12:20:28.869" v="1390" actId="20577"/>
          <ac:spMkLst>
            <pc:docMk/>
            <pc:sldMk cId="2757523683" sldId="277"/>
            <ac:spMk id="2" creationId="{E00D4B4C-CF9A-411C-9613-782BA4B3BFCF}"/>
          </ac:spMkLst>
        </pc:spChg>
        <pc:spChg chg="mod">
          <ac:chgData name="Yang Xu" userId="2ef8d03b0d59ea36" providerId="LiveId" clId="{7852DB4F-647A-4E1D-8378-CEF95EC52984}" dt="2020-08-18T12:20:44.651" v="1451" actId="20577"/>
          <ac:spMkLst>
            <pc:docMk/>
            <pc:sldMk cId="2757523683" sldId="277"/>
            <ac:spMk id="3" creationId="{C71DBA3B-2154-4B2B-BB74-75C4954D24B7}"/>
          </ac:spMkLst>
        </pc:spChg>
      </pc:sldChg>
      <pc:sldChg chg="modSp new mod modTransition modAnim">
        <pc:chgData name="Yang Xu" userId="2ef8d03b0d59ea36" providerId="LiveId" clId="{7852DB4F-647A-4E1D-8378-CEF95EC52984}" dt="2020-08-18T12:30:55.825" v="2856"/>
        <pc:sldMkLst>
          <pc:docMk/>
          <pc:sldMk cId="1736295741" sldId="278"/>
        </pc:sldMkLst>
        <pc:spChg chg="mod">
          <ac:chgData name="Yang Xu" userId="2ef8d03b0d59ea36" providerId="LiveId" clId="{7852DB4F-647A-4E1D-8378-CEF95EC52984}" dt="2020-08-18T12:20:57.497" v="1490" actId="20577"/>
          <ac:spMkLst>
            <pc:docMk/>
            <pc:sldMk cId="1736295741" sldId="278"/>
            <ac:spMk id="2" creationId="{4448FF00-3C3D-4163-AA93-39FCE7487C22}"/>
          </ac:spMkLst>
        </pc:spChg>
        <pc:spChg chg="mod">
          <ac:chgData name="Yang Xu" userId="2ef8d03b0d59ea36" providerId="LiveId" clId="{7852DB4F-647A-4E1D-8378-CEF95EC52984}" dt="2020-08-18T12:24:00.832" v="1822" actId="20577"/>
          <ac:spMkLst>
            <pc:docMk/>
            <pc:sldMk cId="1736295741" sldId="278"/>
            <ac:spMk id="3" creationId="{D2BB9D9B-EBFB-4C3E-8FE3-EB07CF175B19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3693771796" sldId="279"/>
        </pc:sldMkLst>
        <pc:spChg chg="mod">
          <ac:chgData name="Yang Xu" userId="2ef8d03b0d59ea36" providerId="LiveId" clId="{7852DB4F-647A-4E1D-8378-CEF95EC52984}" dt="2020-08-18T12:24:06.574" v="1833" actId="20577"/>
          <ac:spMkLst>
            <pc:docMk/>
            <pc:sldMk cId="3693771796" sldId="279"/>
            <ac:spMk id="2" creationId="{AC7E492F-817C-478B-A16B-CAFCCE8EDBFD}"/>
          </ac:spMkLst>
        </pc:spChg>
        <pc:spChg chg="mod">
          <ac:chgData name="Yang Xu" userId="2ef8d03b0d59ea36" providerId="LiveId" clId="{7852DB4F-647A-4E1D-8378-CEF95EC52984}" dt="2020-08-18T12:24:13.546" v="1862" actId="20577"/>
          <ac:spMkLst>
            <pc:docMk/>
            <pc:sldMk cId="3693771796" sldId="279"/>
            <ac:spMk id="3" creationId="{3FCCB0E3-C232-4C36-B01C-9E8EDFF032CB}"/>
          </ac:spMkLst>
        </pc:spChg>
      </pc:sldChg>
      <pc:sldChg chg="modSp new mod modTransition modAnim">
        <pc:chgData name="Yang Xu" userId="2ef8d03b0d59ea36" providerId="LiveId" clId="{7852DB4F-647A-4E1D-8378-CEF95EC52984}" dt="2020-08-18T12:30:59.785" v="2858"/>
        <pc:sldMkLst>
          <pc:docMk/>
          <pc:sldMk cId="873711097" sldId="280"/>
        </pc:sldMkLst>
        <pc:spChg chg="mod">
          <ac:chgData name="Yang Xu" userId="2ef8d03b0d59ea36" providerId="LiveId" clId="{7852DB4F-647A-4E1D-8378-CEF95EC52984}" dt="2020-08-18T12:24:40.653" v="1922" actId="20577"/>
          <ac:spMkLst>
            <pc:docMk/>
            <pc:sldMk cId="873711097" sldId="280"/>
            <ac:spMk id="2" creationId="{BF6E38A8-9504-4020-84DC-20EF406E8395}"/>
          </ac:spMkLst>
        </pc:spChg>
        <pc:spChg chg="mod">
          <ac:chgData name="Yang Xu" userId="2ef8d03b0d59ea36" providerId="LiveId" clId="{7852DB4F-647A-4E1D-8378-CEF95EC52984}" dt="2020-08-18T12:28:02.972" v="2355" actId="20577"/>
          <ac:spMkLst>
            <pc:docMk/>
            <pc:sldMk cId="873711097" sldId="280"/>
            <ac:spMk id="3" creationId="{9CDB34CF-A7C8-4539-AA0A-9D2B10B4D9B7}"/>
          </ac:spMkLst>
        </pc:spChg>
      </pc:sldChg>
      <pc:sldChg chg="modSp new mod modTransition">
        <pc:chgData name="Yang Xu" userId="2ef8d03b0d59ea36" providerId="LiveId" clId="{7852DB4F-647A-4E1D-8378-CEF95EC52984}" dt="2020-08-18T12:30:25.726" v="2847"/>
        <pc:sldMkLst>
          <pc:docMk/>
          <pc:sldMk cId="1833424330" sldId="281"/>
        </pc:sldMkLst>
        <pc:spChg chg="mod">
          <ac:chgData name="Yang Xu" userId="2ef8d03b0d59ea36" providerId="LiveId" clId="{7852DB4F-647A-4E1D-8378-CEF95EC52984}" dt="2020-08-18T12:28:19.459" v="2366" actId="20577"/>
          <ac:spMkLst>
            <pc:docMk/>
            <pc:sldMk cId="1833424330" sldId="281"/>
            <ac:spMk id="2" creationId="{311592D5-5582-4BA7-A40A-D45F40447733}"/>
          </ac:spMkLst>
        </pc:spChg>
        <pc:spChg chg="mod">
          <ac:chgData name="Yang Xu" userId="2ef8d03b0d59ea36" providerId="LiveId" clId="{7852DB4F-647A-4E1D-8378-CEF95EC52984}" dt="2020-08-18T12:28:39.221" v="2459" actId="20577"/>
          <ac:spMkLst>
            <pc:docMk/>
            <pc:sldMk cId="1833424330" sldId="281"/>
            <ac:spMk id="3" creationId="{F4ABA480-74F7-4C64-B85C-B9D9D081905E}"/>
          </ac:spMkLst>
        </pc:spChg>
      </pc:sldChg>
      <pc:sldChg chg="modSp new mod modTransition modAnim">
        <pc:chgData name="Yang Xu" userId="2ef8d03b0d59ea36" providerId="LiveId" clId="{7852DB4F-647A-4E1D-8378-CEF95EC52984}" dt="2020-08-18T12:31:08.921" v="2860"/>
        <pc:sldMkLst>
          <pc:docMk/>
          <pc:sldMk cId="1210516164" sldId="282"/>
        </pc:sldMkLst>
        <pc:spChg chg="mod">
          <ac:chgData name="Yang Xu" userId="2ef8d03b0d59ea36" providerId="LiveId" clId="{7852DB4F-647A-4E1D-8378-CEF95EC52984}" dt="2020-08-18T12:28:44.804" v="2468" actId="20577"/>
          <ac:spMkLst>
            <pc:docMk/>
            <pc:sldMk cId="1210516164" sldId="282"/>
            <ac:spMk id="2" creationId="{35B47C7B-BAA7-4958-BE2F-33E1ECBB504E}"/>
          </ac:spMkLst>
        </pc:spChg>
        <pc:spChg chg="mod">
          <ac:chgData name="Yang Xu" userId="2ef8d03b0d59ea36" providerId="LiveId" clId="{7852DB4F-647A-4E1D-8378-CEF95EC52984}" dt="2020-08-18T12:30:20.193" v="2846" actId="20577"/>
          <ac:spMkLst>
            <pc:docMk/>
            <pc:sldMk cId="1210516164" sldId="282"/>
            <ac:spMk id="3" creationId="{E9F10942-4FC6-4E42-A334-437B1E01062E}"/>
          </ac:spMkLst>
        </pc:spChg>
      </pc:sldChg>
    </pc:docChg>
  </pc:docChgLst>
  <pc:docChgLst>
    <pc:chgData name="Yang Xu" userId="2ef8d03b0d59ea36" providerId="LiveId" clId="{F8D5E5A4-AD22-45F1-87B1-BA0335B19D10}"/>
    <pc:docChg chg="undo redo custSel addSld delSld modSld">
      <pc:chgData name="Yang Xu" userId="2ef8d03b0d59ea36" providerId="LiveId" clId="{F8D5E5A4-AD22-45F1-87B1-BA0335B19D10}" dt="2020-08-05T12:52:10.025" v="3524" actId="20577"/>
      <pc:docMkLst>
        <pc:docMk/>
      </pc:docMkLst>
      <pc:sldChg chg="modTransition">
        <pc:chgData name="Yang Xu" userId="2ef8d03b0d59ea36" providerId="LiveId" clId="{F8D5E5A4-AD22-45F1-87B1-BA0335B19D10}" dt="2020-08-05T11:31:18.636" v="3197"/>
        <pc:sldMkLst>
          <pc:docMk/>
          <pc:sldMk cId="477735695" sldId="256"/>
        </pc:sldMkLst>
      </pc:sldChg>
      <pc:sldChg chg="modSp mod modTransition">
        <pc:chgData name="Yang Xu" userId="2ef8d03b0d59ea36" providerId="LiveId" clId="{F8D5E5A4-AD22-45F1-87B1-BA0335B19D10}" dt="2020-08-05T11:31:18.636" v="3197"/>
        <pc:sldMkLst>
          <pc:docMk/>
          <pc:sldMk cId="1936153105" sldId="258"/>
        </pc:sldMkLst>
        <pc:spChg chg="mod">
          <ac:chgData name="Yang Xu" userId="2ef8d03b0d59ea36" providerId="LiveId" clId="{F8D5E5A4-AD22-45F1-87B1-BA0335B19D10}" dt="2020-08-04T12:15:08.95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F8D5E5A4-AD22-45F1-87B1-BA0335B19D10}" dt="2020-08-05T11:31:18.636" v="3197"/>
        <pc:sldMkLst>
          <pc:docMk/>
          <pc:sldMk cId="2756408979" sldId="267"/>
        </pc:sldMkLst>
      </pc:sldChg>
      <pc:sldChg chg="addSp modSp mod modTransition modAnim">
        <pc:chgData name="Yang Xu" userId="2ef8d03b0d59ea36" providerId="LiveId" clId="{F8D5E5A4-AD22-45F1-87B1-BA0335B19D10}" dt="2020-08-05T11:31:46.267" v="3202"/>
        <pc:sldMkLst>
          <pc:docMk/>
          <pc:sldMk cId="783046806" sldId="268"/>
        </pc:sldMkLst>
        <pc:spChg chg="mod">
          <ac:chgData name="Yang Xu" userId="2ef8d03b0d59ea36" providerId="LiveId" clId="{F8D5E5A4-AD22-45F1-87B1-BA0335B19D10}" dt="2020-08-04T12:20:08.553" v="58" actId="20577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Yang Xu" userId="2ef8d03b0d59ea36" providerId="LiveId" clId="{F8D5E5A4-AD22-45F1-87B1-BA0335B19D10}" dt="2020-08-04T12:21:48.804" v="132" actId="20577"/>
          <ac:spMkLst>
            <pc:docMk/>
            <pc:sldMk cId="783046806" sldId="268"/>
            <ac:spMk id="3" creationId="{D51A374E-0341-4654-97A1-5B2DE570558A}"/>
          </ac:spMkLst>
        </pc:spChg>
        <pc:picChg chg="add mod">
          <ac:chgData name="Yang Xu" userId="2ef8d03b0d59ea36" providerId="LiveId" clId="{F8D5E5A4-AD22-45F1-87B1-BA0335B19D10}" dt="2020-08-04T12:21:54.407" v="135" actId="14100"/>
          <ac:picMkLst>
            <pc:docMk/>
            <pc:sldMk cId="783046806" sldId="268"/>
            <ac:picMk id="4" creationId="{C5C700B0-BC90-449A-B6D4-58BADD326181}"/>
          </ac:picMkLst>
        </pc:picChg>
        <pc:picChg chg="add mod">
          <ac:chgData name="Yang Xu" userId="2ef8d03b0d59ea36" providerId="LiveId" clId="{F8D5E5A4-AD22-45F1-87B1-BA0335B19D10}" dt="2020-08-04T12:21:58.362" v="136" actId="14100"/>
          <ac:picMkLst>
            <pc:docMk/>
            <pc:sldMk cId="783046806" sldId="268"/>
            <ac:picMk id="5" creationId="{53FBAF77-21F2-4BD1-A840-535491F910E0}"/>
          </ac:picMkLst>
        </pc:picChg>
      </pc:sldChg>
      <pc:sldChg chg="addSp modSp new mod modTransition modAnim">
        <pc:chgData name="Yang Xu" userId="2ef8d03b0d59ea36" providerId="LiveId" clId="{F8D5E5A4-AD22-45F1-87B1-BA0335B19D10}" dt="2020-08-05T11:32:11.201" v="3209"/>
        <pc:sldMkLst>
          <pc:docMk/>
          <pc:sldMk cId="2002892560" sldId="269"/>
        </pc:sldMkLst>
        <pc:spChg chg="mod">
          <ac:chgData name="Yang Xu" userId="2ef8d03b0d59ea36" providerId="LiveId" clId="{F8D5E5A4-AD22-45F1-87B1-BA0335B19D10}" dt="2020-08-04T12:30:15.471" v="448" actId="20577"/>
          <ac:spMkLst>
            <pc:docMk/>
            <pc:sldMk cId="2002892560" sldId="269"/>
            <ac:spMk id="2" creationId="{2E4530F9-796F-4CC5-8AB5-AE1EB7731EAD}"/>
          </ac:spMkLst>
        </pc:spChg>
        <pc:spChg chg="mod">
          <ac:chgData name="Yang Xu" userId="2ef8d03b0d59ea36" providerId="LiveId" clId="{F8D5E5A4-AD22-45F1-87B1-BA0335B19D10}" dt="2020-08-04T12:30:36.873" v="489" actId="20577"/>
          <ac:spMkLst>
            <pc:docMk/>
            <pc:sldMk cId="2002892560" sldId="269"/>
            <ac:spMk id="3" creationId="{59954EF1-05BD-4025-A8F4-0DDBDC492677}"/>
          </ac:spMkLst>
        </pc:spChg>
        <pc:picChg chg="add mod">
          <ac:chgData name="Yang Xu" userId="2ef8d03b0d59ea36" providerId="LiveId" clId="{F8D5E5A4-AD22-45F1-87B1-BA0335B19D10}" dt="2020-08-04T12:30:42.519" v="492" actId="1076"/>
          <ac:picMkLst>
            <pc:docMk/>
            <pc:sldMk cId="2002892560" sldId="269"/>
            <ac:picMk id="4" creationId="{7A07DF6E-BE0D-4928-A29A-5FD251BB50E0}"/>
          </ac:picMkLst>
        </pc:picChg>
        <pc:picChg chg="add mod">
          <ac:chgData name="Yang Xu" userId="2ef8d03b0d59ea36" providerId="LiveId" clId="{F8D5E5A4-AD22-45F1-87B1-BA0335B19D10}" dt="2020-08-04T12:30:39.909" v="490" actId="1076"/>
          <ac:picMkLst>
            <pc:docMk/>
            <pc:sldMk cId="2002892560" sldId="269"/>
            <ac:picMk id="5" creationId="{9C0B228D-6217-42DB-9EC6-B10F78CC43BD}"/>
          </ac:picMkLst>
        </pc:picChg>
        <pc:picChg chg="add mod">
          <ac:chgData name="Yang Xu" userId="2ef8d03b0d59ea36" providerId="LiveId" clId="{F8D5E5A4-AD22-45F1-87B1-BA0335B19D10}" dt="2020-08-04T12:30:43.826" v="493" actId="1076"/>
          <ac:picMkLst>
            <pc:docMk/>
            <pc:sldMk cId="2002892560" sldId="269"/>
            <ac:picMk id="6" creationId="{1C7EF720-371A-4802-990F-856D31BC7DE2}"/>
          </ac:picMkLst>
        </pc:picChg>
        <pc:picChg chg="add mod">
          <ac:chgData name="Yang Xu" userId="2ef8d03b0d59ea36" providerId="LiveId" clId="{F8D5E5A4-AD22-45F1-87B1-BA0335B19D10}" dt="2020-08-04T12:30:45.745" v="494" actId="1076"/>
          <ac:picMkLst>
            <pc:docMk/>
            <pc:sldMk cId="2002892560" sldId="269"/>
            <ac:picMk id="7" creationId="{BCD9B236-F15E-48E7-988E-54BF1018C4F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036528988" sldId="269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928182014" sldId="270"/>
        </pc:sldMkLst>
      </pc:sldChg>
      <pc:sldChg chg="modSp new mod modTransition">
        <pc:chgData name="Yang Xu" userId="2ef8d03b0d59ea36" providerId="LiveId" clId="{F8D5E5A4-AD22-45F1-87B1-BA0335B19D10}" dt="2020-08-05T11:31:18.636" v="3197"/>
        <pc:sldMkLst>
          <pc:docMk/>
          <pc:sldMk cId="1315511803" sldId="270"/>
        </pc:sldMkLst>
        <pc:spChg chg="mod">
          <ac:chgData name="Yang Xu" userId="2ef8d03b0d59ea36" providerId="LiveId" clId="{F8D5E5A4-AD22-45F1-87B1-BA0335B19D10}" dt="2020-08-04T12:31:09.657" v="505" actId="20577"/>
          <ac:spMkLst>
            <pc:docMk/>
            <pc:sldMk cId="1315511803" sldId="270"/>
            <ac:spMk id="2" creationId="{E797CD13-40A3-419C-8615-D427A57BCBCC}"/>
          </ac:spMkLst>
        </pc:spChg>
        <pc:spChg chg="mod">
          <ac:chgData name="Yang Xu" userId="2ef8d03b0d59ea36" providerId="LiveId" clId="{F8D5E5A4-AD22-45F1-87B1-BA0335B19D10}" dt="2020-08-04T12:31:45.868" v="712" actId="20577"/>
          <ac:spMkLst>
            <pc:docMk/>
            <pc:sldMk cId="1315511803" sldId="270"/>
            <ac:spMk id="3" creationId="{201DE7B9-8A63-4DAF-8E12-37812A3AB879}"/>
          </ac:spMkLst>
        </pc:spChg>
      </pc:sldChg>
      <pc:sldChg chg="addSp delSp modSp new mod modTransition modAnim">
        <pc:chgData name="Yang Xu" userId="2ef8d03b0d59ea36" providerId="LiveId" clId="{F8D5E5A4-AD22-45F1-87B1-BA0335B19D10}" dt="2020-08-05T11:53:44.979" v="3253" actId="20577"/>
        <pc:sldMkLst>
          <pc:docMk/>
          <pc:sldMk cId="537703483" sldId="271"/>
        </pc:sldMkLst>
        <pc:spChg chg="mod">
          <ac:chgData name="Yang Xu" userId="2ef8d03b0d59ea36" providerId="LiveId" clId="{F8D5E5A4-AD22-45F1-87B1-BA0335B19D10}" dt="2020-08-04T12:33:23.475" v="730" actId="20577"/>
          <ac:spMkLst>
            <pc:docMk/>
            <pc:sldMk cId="537703483" sldId="271"/>
            <ac:spMk id="2" creationId="{B616F68B-063B-4034-AAF4-D7F5FEF4ED07}"/>
          </ac:spMkLst>
        </pc:spChg>
        <pc:spChg chg="mod">
          <ac:chgData name="Yang Xu" userId="2ef8d03b0d59ea36" providerId="LiveId" clId="{F8D5E5A4-AD22-45F1-87B1-BA0335B19D10}" dt="2020-08-05T11:53:44.979" v="3253" actId="20577"/>
          <ac:spMkLst>
            <pc:docMk/>
            <pc:sldMk cId="537703483" sldId="271"/>
            <ac:spMk id="3" creationId="{3A116BF1-8F81-491E-B2C9-08A5AF01270B}"/>
          </ac:spMkLst>
        </pc:spChg>
        <pc:spChg chg="add">
          <ac:chgData name="Yang Xu" userId="2ef8d03b0d59ea36" providerId="LiveId" clId="{F8D5E5A4-AD22-45F1-87B1-BA0335B19D10}" dt="2020-08-04T12:48:09.301" v="941"/>
          <ac:spMkLst>
            <pc:docMk/>
            <pc:sldMk cId="537703483" sldId="271"/>
            <ac:spMk id="4" creationId="{EDC9E4F4-EEE4-47F3-8CEA-F82AA2628325}"/>
          </ac:spMkLst>
        </pc:spChg>
        <pc:spChg chg="add del mod">
          <ac:chgData name="Yang Xu" userId="2ef8d03b0d59ea36" providerId="LiveId" clId="{F8D5E5A4-AD22-45F1-87B1-BA0335B19D10}" dt="2020-08-04T12:48:11.960" v="943"/>
          <ac:spMkLst>
            <pc:docMk/>
            <pc:sldMk cId="537703483" sldId="271"/>
            <ac:spMk id="5" creationId="{692AB880-CC72-4A93-B73D-67BE4C845346}"/>
          </ac:spMkLst>
        </pc:spChg>
        <pc:picChg chg="add mod">
          <ac:chgData name="Yang Xu" userId="2ef8d03b0d59ea36" providerId="LiveId" clId="{F8D5E5A4-AD22-45F1-87B1-BA0335B19D10}" dt="2020-08-04T12:48:29.664" v="953" actId="1036"/>
          <ac:picMkLst>
            <pc:docMk/>
            <pc:sldMk cId="537703483" sldId="271"/>
            <ac:picMk id="1026" creationId="{E740CA55-5F2C-4106-8064-890684605CA0}"/>
          </ac:picMkLst>
        </pc:picChg>
        <pc:picChg chg="add del mod">
          <ac:chgData name="Yang Xu" userId="2ef8d03b0d59ea36" providerId="LiveId" clId="{F8D5E5A4-AD22-45F1-87B1-BA0335B19D10}" dt="2020-08-04T12:48:11.960" v="943"/>
          <ac:picMkLst>
            <pc:docMk/>
            <pc:sldMk cId="537703483" sldId="271"/>
            <ac:picMk id="1028" creationId="{A473A63A-A1DD-4553-8F34-FFB2E09406EF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342920956" sldId="271"/>
        </pc:sldMkLst>
      </pc:sldChg>
      <pc:sldChg chg="addSp modSp new mod modTransition modAnim">
        <pc:chgData name="Yang Xu" userId="2ef8d03b0d59ea36" providerId="LiveId" clId="{F8D5E5A4-AD22-45F1-87B1-BA0335B19D10}" dt="2020-08-05T11:32:37.073" v="3214"/>
        <pc:sldMkLst>
          <pc:docMk/>
          <pc:sldMk cId="2109220293" sldId="272"/>
        </pc:sldMkLst>
        <pc:spChg chg="mod">
          <ac:chgData name="Yang Xu" userId="2ef8d03b0d59ea36" providerId="LiveId" clId="{F8D5E5A4-AD22-45F1-87B1-BA0335B19D10}" dt="2020-08-04T12:51:36.541" v="1325" actId="20577"/>
          <ac:spMkLst>
            <pc:docMk/>
            <pc:sldMk cId="2109220293" sldId="272"/>
            <ac:spMk id="2" creationId="{6438C172-ABDF-4987-94ED-3E2A8C796F23}"/>
          </ac:spMkLst>
        </pc:spChg>
        <pc:spChg chg="mod">
          <ac:chgData name="Yang Xu" userId="2ef8d03b0d59ea36" providerId="LiveId" clId="{F8D5E5A4-AD22-45F1-87B1-BA0335B19D10}" dt="2020-08-04T12:56:30.590" v="1615" actId="21"/>
          <ac:spMkLst>
            <pc:docMk/>
            <pc:sldMk cId="2109220293" sldId="272"/>
            <ac:spMk id="3" creationId="{DC54E594-8D8A-4217-BDE3-4282B9C41AA3}"/>
          </ac:spMkLst>
        </pc:spChg>
        <pc:picChg chg="add mod">
          <ac:chgData name="Yang Xu" userId="2ef8d03b0d59ea36" providerId="LiveId" clId="{F8D5E5A4-AD22-45F1-87B1-BA0335B19D10}" dt="2020-08-04T12:55:24.181" v="1524" actId="14100"/>
          <ac:picMkLst>
            <pc:docMk/>
            <pc:sldMk cId="2109220293" sldId="272"/>
            <ac:picMk id="4" creationId="{6D87E128-5878-4724-9D7C-1CFB034D45AE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685482674" sldId="272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808381187" sldId="273"/>
        </pc:sldMkLst>
      </pc:sldChg>
      <pc:sldChg chg="modSp new mod modTransition modAnim">
        <pc:chgData name="Yang Xu" userId="2ef8d03b0d59ea36" providerId="LiveId" clId="{F8D5E5A4-AD22-45F1-87B1-BA0335B19D10}" dt="2020-08-05T11:32:45.527" v="3216"/>
        <pc:sldMkLst>
          <pc:docMk/>
          <pc:sldMk cId="2242501478" sldId="273"/>
        </pc:sldMkLst>
        <pc:spChg chg="mod">
          <ac:chgData name="Yang Xu" userId="2ef8d03b0d59ea36" providerId="LiveId" clId="{F8D5E5A4-AD22-45F1-87B1-BA0335B19D10}" dt="2020-08-04T12:56:34.592" v="1622" actId="20577"/>
          <ac:spMkLst>
            <pc:docMk/>
            <pc:sldMk cId="2242501478" sldId="273"/>
            <ac:spMk id="2" creationId="{CBC4B1D4-2E7D-401B-A786-1AE3ABC2B939}"/>
          </ac:spMkLst>
        </pc:spChg>
        <pc:spChg chg="mod">
          <ac:chgData name="Yang Xu" userId="2ef8d03b0d59ea36" providerId="LiveId" clId="{F8D5E5A4-AD22-45F1-87B1-BA0335B19D10}" dt="2020-08-04T12:57:21.921" v="1752" actId="20577"/>
          <ac:spMkLst>
            <pc:docMk/>
            <pc:sldMk cId="2242501478" sldId="273"/>
            <ac:spMk id="3" creationId="{8AF4F9A5-DD3D-447C-81E9-9E72725F97B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3:07.027" v="3223"/>
        <pc:sldMkLst>
          <pc:docMk/>
          <pc:sldMk cId="553900304" sldId="274"/>
        </pc:sldMkLst>
        <pc:spChg chg="mod">
          <ac:chgData name="Yang Xu" userId="2ef8d03b0d59ea36" providerId="LiveId" clId="{F8D5E5A4-AD22-45F1-87B1-BA0335B19D10}" dt="2020-08-04T12:57:48.274" v="1758" actId="20577"/>
          <ac:spMkLst>
            <pc:docMk/>
            <pc:sldMk cId="553900304" sldId="274"/>
            <ac:spMk id="2" creationId="{5F2C3633-CCBF-4C07-A5AB-B7D53191F6C2}"/>
          </ac:spMkLst>
        </pc:spChg>
        <pc:spChg chg="mod">
          <ac:chgData name="Yang Xu" userId="2ef8d03b0d59ea36" providerId="LiveId" clId="{F8D5E5A4-AD22-45F1-87B1-BA0335B19D10}" dt="2020-08-04T13:01:19.860" v="2095"/>
          <ac:spMkLst>
            <pc:docMk/>
            <pc:sldMk cId="553900304" sldId="274"/>
            <ac:spMk id="3" creationId="{16BD9A4A-1178-44E4-A527-4DE572143F55}"/>
          </ac:spMkLst>
        </pc:spChg>
        <pc:picChg chg="add mod">
          <ac:chgData name="Yang Xu" userId="2ef8d03b0d59ea36" providerId="LiveId" clId="{F8D5E5A4-AD22-45F1-87B1-BA0335B19D10}" dt="2020-08-04T12:59:35.709" v="1914" actId="1076"/>
          <ac:picMkLst>
            <pc:docMk/>
            <pc:sldMk cId="553900304" sldId="274"/>
            <ac:picMk id="4" creationId="{E46FFDBD-04D5-45A7-A067-F8523A7B7A89}"/>
          </ac:picMkLst>
        </pc:picChg>
        <pc:picChg chg="add mod">
          <ac:chgData name="Yang Xu" userId="2ef8d03b0d59ea36" providerId="LiveId" clId="{F8D5E5A4-AD22-45F1-87B1-BA0335B19D10}" dt="2020-08-04T13:01:49.542" v="2101" actId="1076"/>
          <ac:picMkLst>
            <pc:docMk/>
            <pc:sldMk cId="553900304" sldId="274"/>
            <ac:picMk id="5" creationId="{0A0E49D2-DA1D-4E27-A762-00521234FD40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738374853" sldId="274"/>
        </pc:sldMkLst>
      </pc:sldChg>
      <pc:sldChg chg="addSp delSp modSp new mod modTransition modAnim">
        <pc:chgData name="Yang Xu" userId="2ef8d03b0d59ea36" providerId="LiveId" clId="{F8D5E5A4-AD22-45F1-87B1-BA0335B19D10}" dt="2020-08-05T11:33:17.908" v="3225"/>
        <pc:sldMkLst>
          <pc:docMk/>
          <pc:sldMk cId="2330105225" sldId="275"/>
        </pc:sldMkLst>
        <pc:spChg chg="mod">
          <ac:chgData name="Yang Xu" userId="2ef8d03b0d59ea36" providerId="LiveId" clId="{F8D5E5A4-AD22-45F1-87B1-BA0335B19D10}" dt="2020-08-04T13:02:37.040" v="2112" actId="20577"/>
          <ac:spMkLst>
            <pc:docMk/>
            <pc:sldMk cId="2330105225" sldId="275"/>
            <ac:spMk id="2" creationId="{23333016-9897-45E3-9E7C-F1DA4FA8E382}"/>
          </ac:spMkLst>
        </pc:spChg>
        <pc:spChg chg="mod">
          <ac:chgData name="Yang Xu" userId="2ef8d03b0d59ea36" providerId="LiveId" clId="{F8D5E5A4-AD22-45F1-87B1-BA0335B19D10}" dt="2020-08-04T13:04:02.743" v="2236" actId="20577"/>
          <ac:spMkLst>
            <pc:docMk/>
            <pc:sldMk cId="2330105225" sldId="275"/>
            <ac:spMk id="3" creationId="{847B8DAA-2819-4DC5-87FC-8D987D0D2632}"/>
          </ac:spMkLst>
        </pc:spChg>
        <pc:spChg chg="add del">
          <ac:chgData name="Yang Xu" userId="2ef8d03b0d59ea36" providerId="LiveId" clId="{F8D5E5A4-AD22-45F1-87B1-BA0335B19D10}" dt="2020-08-04T13:03:17.723" v="2185"/>
          <ac:spMkLst>
            <pc:docMk/>
            <pc:sldMk cId="2330105225" sldId="275"/>
            <ac:spMk id="4" creationId="{539C57AC-91F1-40B3-A558-31DD8514D155}"/>
          </ac:spMkLst>
        </pc:spChg>
        <pc:spChg chg="add del">
          <ac:chgData name="Yang Xu" userId="2ef8d03b0d59ea36" providerId="LiveId" clId="{F8D5E5A4-AD22-45F1-87B1-BA0335B19D10}" dt="2020-08-04T13:03:19.717" v="2187"/>
          <ac:spMkLst>
            <pc:docMk/>
            <pc:sldMk cId="2330105225" sldId="275"/>
            <ac:spMk id="5" creationId="{C6C15362-E2B6-4B06-9316-FAAD8A29D2AB}"/>
          </ac:spMkLst>
        </pc:spChg>
        <pc:picChg chg="add del">
          <ac:chgData name="Yang Xu" userId="2ef8d03b0d59ea36" providerId="LiveId" clId="{F8D5E5A4-AD22-45F1-87B1-BA0335B19D10}" dt="2020-08-04T13:03:17.723" v="2185"/>
          <ac:picMkLst>
            <pc:docMk/>
            <pc:sldMk cId="2330105225" sldId="275"/>
            <ac:picMk id="2050" creationId="{D9722CC7-CD77-4ED1-97D5-CD1D1DFD0B9F}"/>
          </ac:picMkLst>
        </pc:picChg>
        <pc:picChg chg="add del">
          <ac:chgData name="Yang Xu" userId="2ef8d03b0d59ea36" providerId="LiveId" clId="{F8D5E5A4-AD22-45F1-87B1-BA0335B19D10}" dt="2020-08-04T13:03:19.717" v="2187"/>
          <ac:picMkLst>
            <pc:docMk/>
            <pc:sldMk cId="2330105225" sldId="275"/>
            <ac:picMk id="2052" creationId="{B745BBCA-CEBF-45F5-911B-90436F7A4354}"/>
          </ac:picMkLst>
        </pc:picChg>
        <pc:picChg chg="add mod">
          <ac:chgData name="Yang Xu" userId="2ef8d03b0d59ea36" providerId="LiveId" clId="{F8D5E5A4-AD22-45F1-87B1-BA0335B19D10}" dt="2020-08-04T13:03:50.310" v="2197" actId="1076"/>
          <ac:picMkLst>
            <pc:docMk/>
            <pc:sldMk cId="2330105225" sldId="275"/>
            <ac:picMk id="2054" creationId="{EBADAAE4-DC5E-4E0E-BABB-4A31A58912EA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931703046" sldId="275"/>
        </pc:sldMkLst>
      </pc:sldChg>
      <pc:sldChg chg="addSp modSp new mod modTransition modAnim">
        <pc:chgData name="Yang Xu" userId="2ef8d03b0d59ea36" providerId="LiveId" clId="{F8D5E5A4-AD22-45F1-87B1-BA0335B19D10}" dt="2020-08-05T11:33:28.066" v="3228"/>
        <pc:sldMkLst>
          <pc:docMk/>
          <pc:sldMk cId="989716306" sldId="276"/>
        </pc:sldMkLst>
        <pc:spChg chg="mod">
          <ac:chgData name="Yang Xu" userId="2ef8d03b0d59ea36" providerId="LiveId" clId="{F8D5E5A4-AD22-45F1-87B1-BA0335B19D10}" dt="2020-08-04T13:05:00.718" v="2244" actId="20577"/>
          <ac:spMkLst>
            <pc:docMk/>
            <pc:sldMk cId="989716306" sldId="276"/>
            <ac:spMk id="2" creationId="{D32B542A-7226-45B4-90FF-C009DFAAD0BF}"/>
          </ac:spMkLst>
        </pc:spChg>
        <pc:spChg chg="mod">
          <ac:chgData name="Yang Xu" userId="2ef8d03b0d59ea36" providerId="LiveId" clId="{F8D5E5A4-AD22-45F1-87B1-BA0335B19D10}" dt="2020-08-04T13:05:25.604" v="2354" actId="20577"/>
          <ac:spMkLst>
            <pc:docMk/>
            <pc:sldMk cId="989716306" sldId="276"/>
            <ac:spMk id="3" creationId="{ECA7AB90-DE82-4060-93D1-B40A37B22386}"/>
          </ac:spMkLst>
        </pc:spChg>
        <pc:picChg chg="add mod">
          <ac:chgData name="Yang Xu" userId="2ef8d03b0d59ea36" providerId="LiveId" clId="{F8D5E5A4-AD22-45F1-87B1-BA0335B19D10}" dt="2020-08-04T13:07:08.128" v="2362" actId="1076"/>
          <ac:picMkLst>
            <pc:docMk/>
            <pc:sldMk cId="989716306" sldId="276"/>
            <ac:picMk id="4" creationId="{7416E6E4-A1A9-4F1F-A9EB-BB561625A13A}"/>
          </ac:picMkLst>
        </pc:picChg>
        <pc:picChg chg="add mod">
          <ac:chgData name="Yang Xu" userId="2ef8d03b0d59ea36" providerId="LiveId" clId="{F8D5E5A4-AD22-45F1-87B1-BA0335B19D10}" dt="2020-08-04T13:07:10.461" v="2363" actId="1076"/>
          <ac:picMkLst>
            <pc:docMk/>
            <pc:sldMk cId="989716306" sldId="276"/>
            <ac:picMk id="5" creationId="{3763E6CF-0A87-473D-841B-4CBB25AE638B}"/>
          </ac:picMkLst>
        </pc:picChg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3430274778" sldId="276"/>
        </pc:sldMkLst>
      </pc:sldChg>
      <pc:sldChg chg="del">
        <pc:chgData name="Yang Xu" userId="2ef8d03b0d59ea36" providerId="LiveId" clId="{F8D5E5A4-AD22-45F1-87B1-BA0335B19D10}" dt="2020-08-04T12:19:36.722" v="17" actId="47"/>
        <pc:sldMkLst>
          <pc:docMk/>
          <pc:sldMk cId="2847847739" sldId="277"/>
        </pc:sldMkLst>
      </pc:sldChg>
      <pc:sldChg chg="addSp delSp modSp new mod modTransition">
        <pc:chgData name="Yang Xu" userId="2ef8d03b0d59ea36" providerId="LiveId" clId="{F8D5E5A4-AD22-45F1-87B1-BA0335B19D10}" dt="2020-08-05T11:31:18.636" v="3197"/>
        <pc:sldMkLst>
          <pc:docMk/>
          <pc:sldMk cId="3825930580" sldId="277"/>
        </pc:sldMkLst>
        <pc:spChg chg="mod">
          <ac:chgData name="Yang Xu" userId="2ef8d03b0d59ea36" providerId="LiveId" clId="{F8D5E5A4-AD22-45F1-87B1-BA0335B19D10}" dt="2020-08-04T13:07:28.880" v="2374" actId="20577"/>
          <ac:spMkLst>
            <pc:docMk/>
            <pc:sldMk cId="3825930580" sldId="277"/>
            <ac:spMk id="2" creationId="{DED16D68-954F-4866-97A7-8678E0FD8E44}"/>
          </ac:spMkLst>
        </pc:spChg>
        <pc:spChg chg="mod">
          <ac:chgData name="Yang Xu" userId="2ef8d03b0d59ea36" providerId="LiveId" clId="{F8D5E5A4-AD22-45F1-87B1-BA0335B19D10}" dt="2020-08-04T13:08:10.810" v="2455" actId="20577"/>
          <ac:spMkLst>
            <pc:docMk/>
            <pc:sldMk cId="3825930580" sldId="277"/>
            <ac:spMk id="3" creationId="{E910C578-0D20-4177-8AF6-504D6AC25D48}"/>
          </ac:spMkLst>
        </pc:spChg>
        <pc:spChg chg="add del">
          <ac:chgData name="Yang Xu" userId="2ef8d03b0d59ea36" providerId="LiveId" clId="{F8D5E5A4-AD22-45F1-87B1-BA0335B19D10}" dt="2020-08-04T13:07:46.844" v="2405"/>
          <ac:spMkLst>
            <pc:docMk/>
            <pc:sldMk cId="3825930580" sldId="277"/>
            <ac:spMk id="5" creationId="{8488D29D-432B-4511-9F87-CE226832A63E}"/>
          </ac:spMkLst>
        </pc:spChg>
        <pc:spChg chg="add del mod">
          <ac:chgData name="Yang Xu" userId="2ef8d03b0d59ea36" providerId="LiveId" clId="{F8D5E5A4-AD22-45F1-87B1-BA0335B19D10}" dt="2020-08-04T13:07:46.008" v="2403"/>
          <ac:spMkLst>
            <pc:docMk/>
            <pc:sldMk cId="3825930580" sldId="277"/>
            <ac:spMk id="6" creationId="{24A99871-2D32-41EE-B383-91310EFFE3FC}"/>
          </ac:spMkLst>
        </pc:spChg>
        <pc:spChg chg="add del mod">
          <ac:chgData name="Yang Xu" userId="2ef8d03b0d59ea36" providerId="LiveId" clId="{F8D5E5A4-AD22-45F1-87B1-BA0335B19D10}" dt="2020-08-04T13:07:52.412" v="2407"/>
          <ac:spMkLst>
            <pc:docMk/>
            <pc:sldMk cId="3825930580" sldId="277"/>
            <ac:spMk id="7" creationId="{6ADC0606-A3C4-4C52-B007-7D4FB3A50359}"/>
          </ac:spMkLst>
        </pc:spChg>
        <pc:picChg chg="add del">
          <ac:chgData name="Yang Xu" userId="2ef8d03b0d59ea36" providerId="LiveId" clId="{F8D5E5A4-AD22-45F1-87B1-BA0335B19D10}" dt="2020-08-04T13:07:35.679" v="2399"/>
          <ac:picMkLst>
            <pc:docMk/>
            <pc:sldMk cId="3825930580" sldId="277"/>
            <ac:picMk id="4" creationId="{683264C6-7AB6-472A-A832-E99167E9CC77}"/>
          </ac:picMkLst>
        </pc:picChg>
      </pc:sldChg>
      <pc:sldChg chg="modTransition modAnim">
        <pc:chgData name="Yang Xu" userId="2ef8d03b0d59ea36" providerId="LiveId" clId="{F8D5E5A4-AD22-45F1-87B1-BA0335B19D10}" dt="2020-08-05T11:33:35.013" v="3229"/>
        <pc:sldMkLst>
          <pc:docMk/>
          <pc:sldMk cId="1126165415" sldId="278"/>
        </pc:sldMkLst>
      </pc:sldChg>
      <pc:sldChg chg="modSp modTransition">
        <pc:chgData name="Yang Xu" userId="2ef8d03b0d59ea36" providerId="LiveId" clId="{F8D5E5A4-AD22-45F1-87B1-BA0335B19D10}" dt="2020-08-05T11:33:46.298" v="3233" actId="313"/>
        <pc:sldMkLst>
          <pc:docMk/>
          <pc:sldMk cId="3834017406" sldId="279"/>
        </pc:sldMkLst>
        <pc:spChg chg="mod">
          <ac:chgData name="Yang Xu" userId="2ef8d03b0d59ea36" providerId="LiveId" clId="{F8D5E5A4-AD22-45F1-87B1-BA0335B19D10}" dt="2020-08-05T11:33:46.298" v="3233" actId="313"/>
          <ac:spMkLst>
            <pc:docMk/>
            <pc:sldMk cId="3834017406" sldId="279"/>
            <ac:spMk id="3" creationId="{6201E46F-04AA-42F8-9F60-C98730E56E8D}"/>
          </ac:spMkLst>
        </pc:spChg>
      </pc:sldChg>
      <pc:sldChg chg="modTransition modAnim">
        <pc:chgData name="Yang Xu" userId="2ef8d03b0d59ea36" providerId="LiveId" clId="{F8D5E5A4-AD22-45F1-87B1-BA0335B19D10}" dt="2020-08-05T11:33:55.382" v="3234"/>
        <pc:sldMkLst>
          <pc:docMk/>
          <pc:sldMk cId="1138120898" sldId="280"/>
        </pc:sldMkLst>
      </pc:sldChg>
      <pc:sldChg chg="modSp mod modTransition modAnim">
        <pc:chgData name="Yang Xu" userId="2ef8d03b0d59ea36" providerId="LiveId" clId="{F8D5E5A4-AD22-45F1-87B1-BA0335B19D10}" dt="2020-08-05T12:25:01.772" v="3265" actId="20577"/>
        <pc:sldMkLst>
          <pc:docMk/>
          <pc:sldMk cId="1053249179" sldId="281"/>
        </pc:sldMkLst>
        <pc:spChg chg="mod">
          <ac:chgData name="Yang Xu" userId="2ef8d03b0d59ea36" providerId="LiveId" clId="{F8D5E5A4-AD22-45F1-87B1-BA0335B19D10}" dt="2020-08-05T12:25:01.772" v="3265" actId="20577"/>
          <ac:spMkLst>
            <pc:docMk/>
            <pc:sldMk cId="1053249179" sldId="281"/>
            <ac:spMk id="3" creationId="{0DFFCFD9-0386-444C-A5F2-3D7E8E943DB3}"/>
          </ac:spMkLst>
        </pc:spChg>
      </pc:sldChg>
      <pc:sldChg chg="modTransition modAnim">
        <pc:chgData name="Yang Xu" userId="2ef8d03b0d59ea36" providerId="LiveId" clId="{F8D5E5A4-AD22-45F1-87B1-BA0335B19D10}" dt="2020-08-05T12:26:22.186" v="3266"/>
        <pc:sldMkLst>
          <pc:docMk/>
          <pc:sldMk cId="1847731568" sldId="282"/>
        </pc:sldMkLst>
      </pc:sldChg>
      <pc:sldChg chg="addSp delSp modSp mod modTransition modAnim">
        <pc:chgData name="Yang Xu" userId="2ef8d03b0d59ea36" providerId="LiveId" clId="{F8D5E5A4-AD22-45F1-87B1-BA0335B19D10}" dt="2020-08-05T12:31:15.605" v="3267"/>
        <pc:sldMkLst>
          <pc:docMk/>
          <pc:sldMk cId="669499050" sldId="283"/>
        </pc:sldMkLst>
        <pc:spChg chg="mod">
          <ac:chgData name="Yang Xu" userId="2ef8d03b0d59ea36" providerId="LiveId" clId="{F8D5E5A4-AD22-45F1-87B1-BA0335B19D10}" dt="2020-08-05T11:29:19.505" v="3100" actId="20577"/>
          <ac:spMkLst>
            <pc:docMk/>
            <pc:sldMk cId="669499050" sldId="283"/>
            <ac:spMk id="3" creationId="{8B60CABF-1A8A-4462-A673-7C6C13F8926A}"/>
          </ac:spMkLst>
        </pc:spChg>
        <pc:spChg chg="add del">
          <ac:chgData name="Yang Xu" userId="2ef8d03b0d59ea36" providerId="LiveId" clId="{F8D5E5A4-AD22-45F1-87B1-BA0335B19D10}" dt="2020-08-05T11:28:20.663" v="2969"/>
          <ac:spMkLst>
            <pc:docMk/>
            <pc:sldMk cId="669499050" sldId="283"/>
            <ac:spMk id="4" creationId="{5EB494CA-6536-474D-9CB6-F3C23DE733F0}"/>
          </ac:spMkLst>
        </pc:spChg>
      </pc:sldChg>
      <pc:sldChg chg="addSp modSp new mod modTransition modAnim">
        <pc:chgData name="Yang Xu" userId="2ef8d03b0d59ea36" providerId="LiveId" clId="{F8D5E5A4-AD22-45F1-87B1-BA0335B19D10}" dt="2020-08-05T11:34:30.025" v="3242"/>
        <pc:sldMkLst>
          <pc:docMk/>
          <pc:sldMk cId="1991684000" sldId="284"/>
        </pc:sldMkLst>
        <pc:spChg chg="mod">
          <ac:chgData name="Yang Xu" userId="2ef8d03b0d59ea36" providerId="LiveId" clId="{F8D5E5A4-AD22-45F1-87B1-BA0335B19D10}" dt="2020-08-05T11:29:32.817" v="3111" actId="20577"/>
          <ac:spMkLst>
            <pc:docMk/>
            <pc:sldMk cId="1991684000" sldId="284"/>
            <ac:spMk id="2" creationId="{B6129C54-1A3C-4FA8-ACA3-520F4A89D331}"/>
          </ac:spMkLst>
        </pc:spChg>
        <pc:spChg chg="mod">
          <ac:chgData name="Yang Xu" userId="2ef8d03b0d59ea36" providerId="LiveId" clId="{F8D5E5A4-AD22-45F1-87B1-BA0335B19D10}" dt="2020-08-05T11:30:56.485" v="3193" actId="1076"/>
          <ac:spMkLst>
            <pc:docMk/>
            <pc:sldMk cId="1991684000" sldId="284"/>
            <ac:spMk id="3" creationId="{62129089-1752-4455-844E-10B6647F4149}"/>
          </ac:spMkLst>
        </pc:spChg>
        <pc:picChg chg="add mod">
          <ac:chgData name="Yang Xu" userId="2ef8d03b0d59ea36" providerId="LiveId" clId="{F8D5E5A4-AD22-45F1-87B1-BA0335B19D10}" dt="2020-08-05T11:30:59.791" v="3195" actId="1076"/>
          <ac:picMkLst>
            <pc:docMk/>
            <pc:sldMk cId="1991684000" sldId="284"/>
            <ac:picMk id="4" creationId="{297B96A2-3FA6-4971-B320-4967948A9EDF}"/>
          </ac:picMkLst>
        </pc:picChg>
        <pc:picChg chg="add mod">
          <ac:chgData name="Yang Xu" userId="2ef8d03b0d59ea36" providerId="LiveId" clId="{F8D5E5A4-AD22-45F1-87B1-BA0335B19D10}" dt="2020-08-05T11:31:01.036" v="3196" actId="1076"/>
          <ac:picMkLst>
            <pc:docMk/>
            <pc:sldMk cId="1991684000" sldId="284"/>
            <ac:picMk id="5" creationId="{C0AA88E8-9DDE-4F7D-90AB-D599874691A9}"/>
          </ac:picMkLst>
        </pc:picChg>
      </pc:sldChg>
      <pc:sldChg chg="modSp new mod">
        <pc:chgData name="Yang Xu" userId="2ef8d03b0d59ea36" providerId="LiveId" clId="{F8D5E5A4-AD22-45F1-87B1-BA0335B19D10}" dt="2020-08-05T12:52:10.025" v="3524" actId="20577"/>
        <pc:sldMkLst>
          <pc:docMk/>
          <pc:sldMk cId="1059677871" sldId="285"/>
        </pc:sldMkLst>
        <pc:spChg chg="mod">
          <ac:chgData name="Yang Xu" userId="2ef8d03b0d59ea36" providerId="LiveId" clId="{F8D5E5A4-AD22-45F1-87B1-BA0335B19D10}" dt="2020-08-05T12:49:29.017" v="3278"/>
          <ac:spMkLst>
            <pc:docMk/>
            <pc:sldMk cId="1059677871" sldId="285"/>
            <ac:spMk id="2" creationId="{BDBE31F9-B8AA-4679-A06E-706F7442EACE}"/>
          </ac:spMkLst>
        </pc:spChg>
        <pc:spChg chg="mod">
          <ac:chgData name="Yang Xu" userId="2ef8d03b0d59ea36" providerId="LiveId" clId="{F8D5E5A4-AD22-45F1-87B1-BA0335B19D10}" dt="2020-08-05T12:52:10.025" v="3524" actId="20577"/>
          <ac:spMkLst>
            <pc:docMk/>
            <pc:sldMk cId="1059677871" sldId="285"/>
            <ac:spMk id="3" creationId="{A3101F8F-BCC3-4FA2-9E85-F46024465E69}"/>
          </ac:spMkLst>
        </pc:spChg>
      </pc:sldChg>
    </pc:docChg>
  </pc:docChgLst>
  <pc:docChgLst>
    <pc:chgData name="Yang Xu" userId="2ef8d03b0d59ea36" providerId="LiveId" clId="{33821754-2504-4E6D-A52C-84D8C005FFEF}"/>
    <pc:docChg chg="modSld">
      <pc:chgData name="Yang Xu" userId="2ef8d03b0d59ea36" providerId="LiveId" clId="{33821754-2504-4E6D-A52C-84D8C005FFEF}" dt="2020-07-27T11:40:15.308" v="52" actId="20577"/>
      <pc:docMkLst>
        <pc:docMk/>
      </pc:docMkLst>
      <pc:sldChg chg="modSp mod">
        <pc:chgData name="Yang Xu" userId="2ef8d03b0d59ea36" providerId="LiveId" clId="{33821754-2504-4E6D-A52C-84D8C005FFEF}" dt="2020-07-19T11:31:51.094" v="29" actId="20577"/>
        <pc:sldMkLst>
          <pc:docMk/>
          <pc:sldMk cId="1936153105" sldId="258"/>
        </pc:sldMkLst>
        <pc:spChg chg="mod">
          <ac:chgData name="Yang Xu" userId="2ef8d03b0d59ea36" providerId="LiveId" clId="{33821754-2504-4E6D-A52C-84D8C005FFEF}" dt="2020-07-19T11:31:51.094" v="2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33821754-2504-4E6D-A52C-84D8C005FFEF}" dt="2020-07-27T11:40:15.308" v="52" actId="20577"/>
        <pc:sldMkLst>
          <pc:docMk/>
          <pc:sldMk cId="4273760690" sldId="268"/>
        </pc:sldMkLst>
        <pc:spChg chg="mod">
          <ac:chgData name="Yang Xu" userId="2ef8d03b0d59ea36" providerId="LiveId" clId="{33821754-2504-4E6D-A52C-84D8C005FFEF}" dt="2020-07-27T11:40:15.308" v="52" actId="20577"/>
          <ac:spMkLst>
            <pc:docMk/>
            <pc:sldMk cId="4273760690" sldId="268"/>
            <ac:spMk id="3" creationId="{DADB0DEC-19E5-49AB-81B9-7F85D4B0E862}"/>
          </ac:spMkLst>
        </pc:spChg>
      </pc:sldChg>
    </pc:docChg>
  </pc:docChgLst>
  <pc:docChgLst>
    <pc:chgData name="Yang Xu" userId="2ef8d03b0d59ea36" providerId="LiveId" clId="{38ED57C7-F040-42F8-9D5F-2C8524709F98}"/>
    <pc:docChg chg="modSld">
      <pc:chgData name="Yang Xu" userId="2ef8d03b0d59ea36" providerId="LiveId" clId="{38ED57C7-F040-42F8-9D5F-2C8524709F98}" dt="2020-08-19T12:33:26.616" v="163" actId="20577"/>
      <pc:docMkLst>
        <pc:docMk/>
      </pc:docMkLst>
      <pc:sldChg chg="modTransition">
        <pc:chgData name="Yang Xu" userId="2ef8d03b0d59ea36" providerId="LiveId" clId="{38ED57C7-F040-42F8-9D5F-2C8524709F98}" dt="2020-08-19T11:45:10.726" v="53"/>
        <pc:sldMkLst>
          <pc:docMk/>
          <pc:sldMk cId="477735695" sldId="256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1936153105" sldId="258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756408979" sldId="267"/>
        </pc:sldMkLst>
      </pc:sldChg>
      <pc:sldChg chg="modSp modTransition modAnim">
        <pc:chgData name="Yang Xu" userId="2ef8d03b0d59ea36" providerId="LiveId" clId="{38ED57C7-F040-42F8-9D5F-2C8524709F98}" dt="2020-08-19T11:45:10.726" v="53"/>
        <pc:sldMkLst>
          <pc:docMk/>
          <pc:sldMk cId="1608542400" sldId="268"/>
        </pc:sldMkLst>
        <pc:spChg chg="mod">
          <ac:chgData name="Yang Xu" userId="2ef8d03b0d59ea36" providerId="LiveId" clId="{38ED57C7-F040-42F8-9D5F-2C8524709F98}" dt="2020-08-19T11:43:57.018" v="52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3994365041" sldId="269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3919292866" sldId="270"/>
        </pc:sldMkLst>
      </pc:sldChg>
      <pc:sldChg chg="modSp modTransition modAnim">
        <pc:chgData name="Yang Xu" userId="2ef8d03b0d59ea36" providerId="LiveId" clId="{38ED57C7-F040-42F8-9D5F-2C8524709F98}" dt="2020-08-19T12:02:52.657" v="126" actId="20577"/>
        <pc:sldMkLst>
          <pc:docMk/>
          <pc:sldMk cId="4046057025" sldId="271"/>
        </pc:sldMkLst>
        <pc:spChg chg="mod">
          <ac:chgData name="Yang Xu" userId="2ef8d03b0d59ea36" providerId="LiveId" clId="{38ED57C7-F040-42F8-9D5F-2C8524709F98}" dt="2020-08-19T12:02:52.657" v="126" actId="20577"/>
          <ac:spMkLst>
            <pc:docMk/>
            <pc:sldMk cId="4046057025" sldId="271"/>
            <ac:spMk id="3" creationId="{746B3E18-344B-42F3-8E17-ACA94D581E23}"/>
          </ac:spMkLst>
        </pc:spChg>
      </pc:sldChg>
      <pc:sldChg chg="modTransition modAnim">
        <pc:chgData name="Yang Xu" userId="2ef8d03b0d59ea36" providerId="LiveId" clId="{38ED57C7-F040-42F8-9D5F-2C8524709F98}" dt="2020-08-19T11:45:25.737" v="57"/>
        <pc:sldMkLst>
          <pc:docMk/>
          <pc:sldMk cId="3065637260" sldId="272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993959653" sldId="273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745678785" sldId="274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2169826106" sldId="275"/>
        </pc:sldMkLst>
      </pc:sldChg>
      <pc:sldChg chg="modTransition">
        <pc:chgData name="Yang Xu" userId="2ef8d03b0d59ea36" providerId="LiveId" clId="{38ED57C7-F040-42F8-9D5F-2C8524709F98}" dt="2020-08-19T11:45:10.726" v="53"/>
        <pc:sldMkLst>
          <pc:docMk/>
          <pc:sldMk cId="1938324134" sldId="276"/>
        </pc:sldMkLst>
      </pc:sldChg>
      <pc:sldChg chg="modSp modTransition modAnim">
        <pc:chgData name="Yang Xu" userId="2ef8d03b0d59ea36" providerId="LiveId" clId="{38ED57C7-F040-42F8-9D5F-2C8524709F98}" dt="2020-08-19T12:33:26.616" v="163" actId="20577"/>
        <pc:sldMkLst>
          <pc:docMk/>
          <pc:sldMk cId="3619691555" sldId="277"/>
        </pc:sldMkLst>
        <pc:spChg chg="mod">
          <ac:chgData name="Yang Xu" userId="2ef8d03b0d59ea36" providerId="LiveId" clId="{38ED57C7-F040-42F8-9D5F-2C8524709F98}" dt="2020-08-19T12:33:26.616" v="163" actId="20577"/>
          <ac:spMkLst>
            <pc:docMk/>
            <pc:sldMk cId="3619691555" sldId="277"/>
            <ac:spMk id="3" creationId="{83E9293E-3FF2-44E8-BFE2-A53AC97C9C69}"/>
          </ac:spMkLst>
        </pc:spChg>
      </pc:sldChg>
    </pc:docChg>
  </pc:docChgLst>
  <pc:docChgLst>
    <pc:chgData name="Yang Xu" userId="2ef8d03b0d59ea36" providerId="LiveId" clId="{94DB4F13-A759-4B23-95C9-4F526746F0CB}"/>
    <pc:docChg chg="undo custSel addSld delSld modSld">
      <pc:chgData name="Yang Xu" userId="2ef8d03b0d59ea36" providerId="LiveId" clId="{94DB4F13-A759-4B23-95C9-4F526746F0CB}" dt="2020-08-15T13:57:51.929" v="2606" actId="20577"/>
      <pc:docMkLst>
        <pc:docMk/>
      </pc:docMkLst>
      <pc:sldChg chg="modTransition">
        <pc:chgData name="Yang Xu" userId="2ef8d03b0d59ea36" providerId="LiveId" clId="{94DB4F13-A759-4B23-95C9-4F526746F0CB}" dt="2020-08-15T13:06:38.734" v="2463"/>
        <pc:sldMkLst>
          <pc:docMk/>
          <pc:sldMk cId="477735695" sldId="256"/>
        </pc:sldMkLst>
      </pc:sldChg>
      <pc:sldChg chg="modSp mod modTransition">
        <pc:chgData name="Yang Xu" userId="2ef8d03b0d59ea36" providerId="LiveId" clId="{94DB4F13-A759-4B23-95C9-4F526746F0CB}" dt="2020-08-15T13:06:38.734" v="2463"/>
        <pc:sldMkLst>
          <pc:docMk/>
          <pc:sldMk cId="1936153105" sldId="258"/>
        </pc:sldMkLst>
        <pc:spChg chg="mod">
          <ac:chgData name="Yang Xu" userId="2ef8d03b0d59ea36" providerId="LiveId" clId="{94DB4F13-A759-4B23-95C9-4F526746F0CB}" dt="2020-08-15T12:46:53.092" v="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94DB4F13-A759-4B23-95C9-4F526746F0CB}" dt="2020-08-15T13:06:38.734" v="2463"/>
        <pc:sldMkLst>
          <pc:docMk/>
          <pc:sldMk cId="2756408979" sldId="267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29962162" sldId="26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73571812" sldId="268"/>
        </pc:sldMkLst>
        <pc:spChg chg="mod">
          <ac:chgData name="Yang Xu" userId="2ef8d03b0d59ea36" providerId="LiveId" clId="{94DB4F13-A759-4B23-95C9-4F526746F0CB}" dt="2020-08-15T12:49:14.212" v="191" actId="20577"/>
          <ac:spMkLst>
            <pc:docMk/>
            <pc:sldMk cId="2373571812" sldId="268"/>
            <ac:spMk id="2" creationId="{A7B185D8-E766-4D1F-B6E4-2BF1E9B45214}"/>
          </ac:spMkLst>
        </pc:spChg>
        <pc:spChg chg="mod">
          <ac:chgData name="Yang Xu" userId="2ef8d03b0d59ea36" providerId="LiveId" clId="{94DB4F13-A759-4B23-95C9-4F526746F0CB}" dt="2020-08-15T12:49:19.586" v="195" actId="20577"/>
          <ac:spMkLst>
            <pc:docMk/>
            <pc:sldMk cId="2373571812" sldId="268"/>
            <ac:spMk id="3" creationId="{1C304D97-17C8-4964-8EE5-ADB43224F53E}"/>
          </ac:spMkLst>
        </pc:spChg>
      </pc:sldChg>
      <pc:sldChg chg="addSp modSp new mod modTransition modAnim">
        <pc:chgData name="Yang Xu" userId="2ef8d03b0d59ea36" providerId="LiveId" clId="{94DB4F13-A759-4B23-95C9-4F526746F0CB}" dt="2020-08-15T13:06:38.734" v="2463"/>
        <pc:sldMkLst>
          <pc:docMk/>
          <pc:sldMk cId="414701259" sldId="269"/>
        </pc:sldMkLst>
        <pc:spChg chg="mod">
          <ac:chgData name="Yang Xu" userId="2ef8d03b0d59ea36" providerId="LiveId" clId="{94DB4F13-A759-4B23-95C9-4F526746F0CB}" dt="2020-08-15T12:49:26.457" v="211" actId="20577"/>
          <ac:spMkLst>
            <pc:docMk/>
            <pc:sldMk cId="414701259" sldId="269"/>
            <ac:spMk id="2" creationId="{35FE92FD-77FC-483C-A80A-CA8D0F92F89D}"/>
          </ac:spMkLst>
        </pc:spChg>
        <pc:spChg chg="mod">
          <ac:chgData name="Yang Xu" userId="2ef8d03b0d59ea36" providerId="LiveId" clId="{94DB4F13-A759-4B23-95C9-4F526746F0CB}" dt="2020-08-15T12:50:49.112" v="290" actId="20577"/>
          <ac:spMkLst>
            <pc:docMk/>
            <pc:sldMk cId="414701259" sldId="269"/>
            <ac:spMk id="3" creationId="{FDC89AF5-0DD5-4722-9ECB-48B7464FFAD5}"/>
          </ac:spMkLst>
        </pc:spChg>
        <pc:picChg chg="add mod">
          <ac:chgData name="Yang Xu" userId="2ef8d03b0d59ea36" providerId="LiveId" clId="{94DB4F13-A759-4B23-95C9-4F526746F0CB}" dt="2020-08-15T12:50:28.713" v="274" actId="1076"/>
          <ac:picMkLst>
            <pc:docMk/>
            <pc:sldMk cId="414701259" sldId="269"/>
            <ac:picMk id="4" creationId="{FDAB256F-39B2-4A8D-B1CA-9A26448265CA}"/>
          </ac:picMkLst>
        </pc:pic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997456989" sldId="269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649308936" sldId="270"/>
        </pc:sldMkLst>
        <pc:spChg chg="mod">
          <ac:chgData name="Yang Xu" userId="2ef8d03b0d59ea36" providerId="LiveId" clId="{94DB4F13-A759-4B23-95C9-4F526746F0CB}" dt="2020-08-15T12:51:41.005" v="319" actId="20577"/>
          <ac:spMkLst>
            <pc:docMk/>
            <pc:sldMk cId="649308936" sldId="270"/>
            <ac:spMk id="2" creationId="{DC7CBACD-91F7-40AD-A1CA-2143C08616DC}"/>
          </ac:spMkLst>
        </pc:spChg>
        <pc:spChg chg="mod">
          <ac:chgData name="Yang Xu" userId="2ef8d03b0d59ea36" providerId="LiveId" clId="{94DB4F13-A759-4B23-95C9-4F526746F0CB}" dt="2020-08-15T12:52:06.112" v="326" actId="20577"/>
          <ac:spMkLst>
            <pc:docMk/>
            <pc:sldMk cId="649308936" sldId="270"/>
            <ac:spMk id="3" creationId="{E5EBB727-65D9-4A03-A030-4346C26E02F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388077768" sldId="270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663848832" sldId="271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3275511088" sldId="271"/>
        </pc:sldMkLst>
        <pc:spChg chg="mod">
          <ac:chgData name="Yang Xu" userId="2ef8d03b0d59ea36" providerId="LiveId" clId="{94DB4F13-A759-4B23-95C9-4F526746F0CB}" dt="2020-08-15T12:52:11.861" v="337" actId="20577"/>
          <ac:spMkLst>
            <pc:docMk/>
            <pc:sldMk cId="3275511088" sldId="271"/>
            <ac:spMk id="2" creationId="{D924DBAA-C090-4541-90FC-B6DF38586A16}"/>
          </ac:spMkLst>
        </pc:spChg>
        <pc:spChg chg="mod">
          <ac:chgData name="Yang Xu" userId="2ef8d03b0d59ea36" providerId="LiveId" clId="{94DB4F13-A759-4B23-95C9-4F526746F0CB}" dt="2020-08-15T12:53:37.643" v="648" actId="12"/>
          <ac:spMkLst>
            <pc:docMk/>
            <pc:sldMk cId="3275511088" sldId="271"/>
            <ac:spMk id="3" creationId="{9F9043CC-4026-4F21-8B58-A397C98D1F19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972997895" sldId="272"/>
        </pc:sldMkLst>
        <pc:spChg chg="mod">
          <ac:chgData name="Yang Xu" userId="2ef8d03b0d59ea36" providerId="LiveId" clId="{94DB4F13-A759-4B23-95C9-4F526746F0CB}" dt="2020-08-15T12:53:59.098" v="691" actId="20577"/>
          <ac:spMkLst>
            <pc:docMk/>
            <pc:sldMk cId="972997895" sldId="272"/>
            <ac:spMk id="2" creationId="{9F8C0A89-30B8-4D66-B03B-479FC04E8883}"/>
          </ac:spMkLst>
        </pc:spChg>
        <pc:spChg chg="mod">
          <ac:chgData name="Yang Xu" userId="2ef8d03b0d59ea36" providerId="LiveId" clId="{94DB4F13-A759-4B23-95C9-4F526746F0CB}" dt="2020-08-15T12:55:32.551" v="890" actId="20577"/>
          <ac:spMkLst>
            <pc:docMk/>
            <pc:sldMk cId="972997895" sldId="272"/>
            <ac:spMk id="3" creationId="{EBF174C3-149A-46F4-94AD-9DAA353C732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015109489" sldId="272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3262288708" sldId="273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259467722" sldId="273"/>
        </pc:sldMkLst>
        <pc:spChg chg="mod">
          <ac:chgData name="Yang Xu" userId="2ef8d03b0d59ea36" providerId="LiveId" clId="{94DB4F13-A759-4B23-95C9-4F526746F0CB}" dt="2020-08-15T12:56:04.751" v="901" actId="20577"/>
          <ac:spMkLst>
            <pc:docMk/>
            <pc:sldMk cId="4259467722" sldId="273"/>
            <ac:spMk id="2" creationId="{99A3FC2E-1B7D-4C44-8D7F-963339E776BB}"/>
          </ac:spMkLst>
        </pc:spChg>
        <pc:spChg chg="mod">
          <ac:chgData name="Yang Xu" userId="2ef8d03b0d59ea36" providerId="LiveId" clId="{94DB4F13-A759-4B23-95C9-4F526746F0CB}" dt="2020-08-15T12:56:54.288" v="1044" actId="20577"/>
          <ac:spMkLst>
            <pc:docMk/>
            <pc:sldMk cId="4259467722" sldId="273"/>
            <ac:spMk id="3" creationId="{7F761726-9BC4-4E8D-B8A9-DABD78F61D7D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14024152" sldId="274"/>
        </pc:sldMkLst>
      </pc:sldChg>
      <pc:sldChg chg="modSp new mod modTransition modAnim">
        <pc:chgData name="Yang Xu" userId="2ef8d03b0d59ea36" providerId="LiveId" clId="{94DB4F13-A759-4B23-95C9-4F526746F0CB}" dt="2020-08-15T13:06:38.734" v="2463"/>
        <pc:sldMkLst>
          <pc:docMk/>
          <pc:sldMk cId="1237648954" sldId="274"/>
        </pc:sldMkLst>
        <pc:spChg chg="mod">
          <ac:chgData name="Yang Xu" userId="2ef8d03b0d59ea36" providerId="LiveId" clId="{94DB4F13-A759-4B23-95C9-4F526746F0CB}" dt="2020-08-15T12:57:29.434" v="1094" actId="20577"/>
          <ac:spMkLst>
            <pc:docMk/>
            <pc:sldMk cId="1237648954" sldId="274"/>
            <ac:spMk id="2" creationId="{50BA9E07-371C-4843-BDC5-DC9BB94D4C9E}"/>
          </ac:spMkLst>
        </pc:spChg>
        <pc:spChg chg="mod">
          <ac:chgData name="Yang Xu" userId="2ef8d03b0d59ea36" providerId="LiveId" clId="{94DB4F13-A759-4B23-95C9-4F526746F0CB}" dt="2020-08-15T12:59:36.669" v="1509" actId="14"/>
          <ac:spMkLst>
            <pc:docMk/>
            <pc:sldMk cId="1237648954" sldId="274"/>
            <ac:spMk id="3" creationId="{A29BAB04-9543-44D2-9C24-A1745265DD40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526467647" sldId="275"/>
        </pc:sldMkLst>
        <pc:spChg chg="mod">
          <ac:chgData name="Yang Xu" userId="2ef8d03b0d59ea36" providerId="LiveId" clId="{94DB4F13-A759-4B23-95C9-4F526746F0CB}" dt="2020-08-15T13:00:09.141" v="1556" actId="20577"/>
          <ac:spMkLst>
            <pc:docMk/>
            <pc:sldMk cId="3526467647" sldId="275"/>
            <ac:spMk id="2" creationId="{CA89BE1D-F067-4810-A9B2-2F7FCB5CE110}"/>
          </ac:spMkLst>
        </pc:spChg>
        <pc:spChg chg="mod">
          <ac:chgData name="Yang Xu" userId="2ef8d03b0d59ea36" providerId="LiveId" clId="{94DB4F13-A759-4B23-95C9-4F526746F0CB}" dt="2020-08-15T13:00:22.002" v="1568" actId="20577"/>
          <ac:spMkLst>
            <pc:docMk/>
            <pc:sldMk cId="3526467647" sldId="275"/>
            <ac:spMk id="3" creationId="{153C0EED-4E4E-4E40-B086-A3987526D301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4202523820" sldId="275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913193921" sldId="276"/>
        </pc:sldMkLst>
        <pc:spChg chg="mod">
          <ac:chgData name="Yang Xu" userId="2ef8d03b0d59ea36" providerId="LiveId" clId="{94DB4F13-A759-4B23-95C9-4F526746F0CB}" dt="2020-08-15T13:00:39.870" v="1581" actId="20577"/>
          <ac:spMkLst>
            <pc:docMk/>
            <pc:sldMk cId="2913193921" sldId="276"/>
            <ac:spMk id="2" creationId="{3C557898-70D6-42F5-A298-B217D3EF162C}"/>
          </ac:spMkLst>
        </pc:spChg>
        <pc:spChg chg="mod">
          <ac:chgData name="Yang Xu" userId="2ef8d03b0d59ea36" providerId="LiveId" clId="{94DB4F13-A759-4B23-95C9-4F526746F0CB}" dt="2020-08-15T13:01:05.697" v="1701" actId="20577"/>
          <ac:spMkLst>
            <pc:docMk/>
            <pc:sldMk cId="2913193921" sldId="276"/>
            <ac:spMk id="3" creationId="{4A1A241C-4D3B-40C4-8343-1C6F387F93B5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952738492" sldId="276"/>
        </pc:sldMkLst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504530378" sldId="277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4079648677" sldId="277"/>
        </pc:sldMkLst>
        <pc:spChg chg="mod">
          <ac:chgData name="Yang Xu" userId="2ef8d03b0d59ea36" providerId="LiveId" clId="{94DB4F13-A759-4B23-95C9-4F526746F0CB}" dt="2020-08-15T13:01:30.746" v="1747" actId="20577"/>
          <ac:spMkLst>
            <pc:docMk/>
            <pc:sldMk cId="4079648677" sldId="277"/>
            <ac:spMk id="2" creationId="{82ABFC9E-1A5F-416F-9169-20BB963F9017}"/>
          </ac:spMkLst>
        </pc:spChg>
        <pc:spChg chg="mod">
          <ac:chgData name="Yang Xu" userId="2ef8d03b0d59ea36" providerId="LiveId" clId="{94DB4F13-A759-4B23-95C9-4F526746F0CB}" dt="2020-08-15T13:01:36.449" v="1759" actId="20577"/>
          <ac:spMkLst>
            <pc:docMk/>
            <pc:sldMk cId="4079648677" sldId="277"/>
            <ac:spMk id="3" creationId="{EE619E7D-8B6C-4907-80AF-177FA6863CFF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131948011" sldId="278"/>
        </pc:sldMkLst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3978000879" sldId="278"/>
        </pc:sldMkLst>
        <pc:spChg chg="mod">
          <ac:chgData name="Yang Xu" userId="2ef8d03b0d59ea36" providerId="LiveId" clId="{94DB4F13-A759-4B23-95C9-4F526746F0CB}" dt="2020-08-15T13:01:52.798" v="1792" actId="20577"/>
          <ac:spMkLst>
            <pc:docMk/>
            <pc:sldMk cId="3978000879" sldId="278"/>
            <ac:spMk id="2" creationId="{17497ED0-ED87-4678-A182-0C49C60B1F36}"/>
          </ac:spMkLst>
        </pc:spChg>
        <pc:spChg chg="mod">
          <ac:chgData name="Yang Xu" userId="2ef8d03b0d59ea36" providerId="LiveId" clId="{94DB4F13-A759-4B23-95C9-4F526746F0CB}" dt="2020-08-15T13:02:46.639" v="1907" actId="20577"/>
          <ac:spMkLst>
            <pc:docMk/>
            <pc:sldMk cId="3978000879" sldId="278"/>
            <ac:spMk id="3" creationId="{954E04A8-91AD-4F7B-8F01-1D325C997B32}"/>
          </ac:spMkLst>
        </pc:spChg>
      </pc:sldChg>
      <pc:sldChg chg="modSp new mod modTransition">
        <pc:chgData name="Yang Xu" userId="2ef8d03b0d59ea36" providerId="LiveId" clId="{94DB4F13-A759-4B23-95C9-4F526746F0CB}" dt="2020-08-15T13:06:38.734" v="2463"/>
        <pc:sldMkLst>
          <pc:docMk/>
          <pc:sldMk cId="236944306" sldId="279"/>
        </pc:sldMkLst>
        <pc:spChg chg="mod">
          <ac:chgData name="Yang Xu" userId="2ef8d03b0d59ea36" providerId="LiveId" clId="{94DB4F13-A759-4B23-95C9-4F526746F0CB}" dt="2020-08-15T13:02:57.352" v="1918" actId="20577"/>
          <ac:spMkLst>
            <pc:docMk/>
            <pc:sldMk cId="236944306" sldId="279"/>
            <ac:spMk id="2" creationId="{3E8A45D7-699D-4743-9910-89906E812CCF}"/>
          </ac:spMkLst>
        </pc:spChg>
        <pc:spChg chg="mod">
          <ac:chgData name="Yang Xu" userId="2ef8d03b0d59ea36" providerId="LiveId" clId="{94DB4F13-A759-4B23-95C9-4F526746F0CB}" dt="2020-08-15T13:03:24.496" v="2012" actId="20577"/>
          <ac:spMkLst>
            <pc:docMk/>
            <pc:sldMk cId="236944306" sldId="279"/>
            <ac:spMk id="3" creationId="{F84A1745-A668-4DCC-9675-A5802B9FF0E3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1703179594" sldId="279"/>
        </pc:sldMkLst>
      </pc:sldChg>
      <pc:sldChg chg="modSp new mod modTransition">
        <pc:chgData name="Yang Xu" userId="2ef8d03b0d59ea36" providerId="LiveId" clId="{94DB4F13-A759-4B23-95C9-4F526746F0CB}" dt="2020-08-15T13:57:51.929" v="2606" actId="20577"/>
        <pc:sldMkLst>
          <pc:docMk/>
          <pc:sldMk cId="1595567664" sldId="280"/>
        </pc:sldMkLst>
        <pc:spChg chg="mod">
          <ac:chgData name="Yang Xu" userId="2ef8d03b0d59ea36" providerId="LiveId" clId="{94DB4F13-A759-4B23-95C9-4F526746F0CB}" dt="2020-08-15T13:03:36.211" v="2021" actId="20577"/>
          <ac:spMkLst>
            <pc:docMk/>
            <pc:sldMk cId="1595567664" sldId="280"/>
            <ac:spMk id="2" creationId="{1412159E-6DEF-47D0-9B07-19D294941256}"/>
          </ac:spMkLst>
        </pc:spChg>
        <pc:spChg chg="mod">
          <ac:chgData name="Yang Xu" userId="2ef8d03b0d59ea36" providerId="LiveId" clId="{94DB4F13-A759-4B23-95C9-4F526746F0CB}" dt="2020-08-15T13:57:51.929" v="2606" actId="20577"/>
          <ac:spMkLst>
            <pc:docMk/>
            <pc:sldMk cId="1595567664" sldId="280"/>
            <ac:spMk id="3" creationId="{91955D87-0588-4DE5-A2C0-797C92953342}"/>
          </ac:spMkLst>
        </pc:spChg>
      </pc:sldChg>
      <pc:sldChg chg="del">
        <pc:chgData name="Yang Xu" userId="2ef8d03b0d59ea36" providerId="LiveId" clId="{94DB4F13-A759-4B23-95C9-4F526746F0CB}" dt="2020-08-15T12:46:56.753" v="5" actId="47"/>
        <pc:sldMkLst>
          <pc:docMk/>
          <pc:sldMk cId="2062781110" sldId="280"/>
        </pc:sldMkLst>
      </pc:sldChg>
      <pc:sldChg chg="modSp add mod">
        <pc:chgData name="Yang Xu" userId="2ef8d03b0d59ea36" providerId="LiveId" clId="{94DB4F13-A759-4B23-95C9-4F526746F0CB}" dt="2020-08-15T13:48:57.438" v="2602" actId="20577"/>
        <pc:sldMkLst>
          <pc:docMk/>
          <pc:sldMk cId="108969634" sldId="281"/>
        </pc:sldMkLst>
        <pc:spChg chg="mod">
          <ac:chgData name="Yang Xu" userId="2ef8d03b0d59ea36" providerId="LiveId" clId="{94DB4F13-A759-4B23-95C9-4F526746F0CB}" dt="2020-08-15T13:48:57.438" v="2602" actId="20577"/>
          <ac:spMkLst>
            <pc:docMk/>
            <pc:sldMk cId="108969634" sldId="281"/>
            <ac:spMk id="3" creationId="{F84A1745-A668-4DCC-9675-A5802B9FF0E3}"/>
          </ac:spMkLst>
        </pc:spChg>
      </pc:sldChg>
    </pc:docChg>
  </pc:docChgLst>
  <pc:docChgLst>
    <pc:chgData name="Yang Xu" userId="2ef8d03b0d59ea36" providerId="LiveId" clId="{C3E71A97-E097-4791-ACB5-164F11D334CD}"/>
    <pc:docChg chg="modSld">
      <pc:chgData name="Yang Xu" userId="2ef8d03b0d59ea36" providerId="LiveId" clId="{C3E71A97-E097-4791-ACB5-164F11D334CD}" dt="2020-08-03T11:47:49.691" v="40"/>
      <pc:docMkLst>
        <pc:docMk/>
      </pc:docMkLst>
      <pc:sldChg chg="modTransition">
        <pc:chgData name="Yang Xu" userId="2ef8d03b0d59ea36" providerId="LiveId" clId="{C3E71A97-E097-4791-ACB5-164F11D334CD}" dt="2020-08-03T11:46:15.962" v="25"/>
        <pc:sldMkLst>
          <pc:docMk/>
          <pc:sldMk cId="1936153105" sldId="258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756408979" sldId="267"/>
        </pc:sldMkLst>
      </pc:sldChg>
      <pc:sldChg chg="modSp mod modTransition modAnim">
        <pc:chgData name="Yang Xu" userId="2ef8d03b0d59ea36" providerId="LiveId" clId="{C3E71A97-E097-4791-ACB5-164F11D334CD}" dt="2020-08-03T11:46:32.384" v="27"/>
        <pc:sldMkLst>
          <pc:docMk/>
          <pc:sldMk cId="783046806" sldId="268"/>
        </pc:sldMkLst>
        <pc:spChg chg="mod">
          <ac:chgData name="Yang Xu" userId="2ef8d03b0d59ea36" providerId="LiveId" clId="{C3E71A97-E097-4791-ACB5-164F11D334CD}" dt="2020-08-03T11:45:30.850" v="24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036528988" sldId="269"/>
        </pc:sldMkLst>
      </pc:sldChg>
      <pc:sldChg chg="modTransition modAnim">
        <pc:chgData name="Yang Xu" userId="2ef8d03b0d59ea36" providerId="LiveId" clId="{C3E71A97-E097-4791-ACB5-164F11D334CD}" dt="2020-08-03T11:46:43.504" v="29"/>
        <pc:sldMkLst>
          <pc:docMk/>
          <pc:sldMk cId="928182014" sldId="270"/>
        </pc:sldMkLst>
      </pc:sldChg>
      <pc:sldChg chg="modTransition modAnim">
        <pc:chgData name="Yang Xu" userId="2ef8d03b0d59ea36" providerId="LiveId" clId="{C3E71A97-E097-4791-ACB5-164F11D334CD}" dt="2020-08-03T11:46:53.990" v="31"/>
        <pc:sldMkLst>
          <pc:docMk/>
          <pc:sldMk cId="2342920956" sldId="271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685482674" sldId="272"/>
        </pc:sldMkLst>
      </pc:sldChg>
      <pc:sldChg chg="modTransition modAnim">
        <pc:chgData name="Yang Xu" userId="2ef8d03b0d59ea36" providerId="LiveId" clId="{C3E71A97-E097-4791-ACB5-164F11D334CD}" dt="2020-08-03T11:47:28.985" v="36"/>
        <pc:sldMkLst>
          <pc:docMk/>
          <pc:sldMk cId="808381187" sldId="273"/>
        </pc:sldMkLst>
      </pc:sldChg>
      <pc:sldChg chg="modTransition modAnim">
        <pc:chgData name="Yang Xu" userId="2ef8d03b0d59ea36" providerId="LiveId" clId="{C3E71A97-E097-4791-ACB5-164F11D334CD}" dt="2020-08-03T11:47:38.244" v="38"/>
        <pc:sldMkLst>
          <pc:docMk/>
          <pc:sldMk cId="738374853" sldId="274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3931703046" sldId="275"/>
        </pc:sldMkLst>
      </pc:sldChg>
      <pc:sldChg chg="modTransition modAnim">
        <pc:chgData name="Yang Xu" userId="2ef8d03b0d59ea36" providerId="LiveId" clId="{C3E71A97-E097-4791-ACB5-164F11D334CD}" dt="2020-08-03T11:47:49.691" v="40"/>
        <pc:sldMkLst>
          <pc:docMk/>
          <pc:sldMk cId="3430274778" sldId="276"/>
        </pc:sldMkLst>
      </pc:sldChg>
      <pc:sldChg chg="modTransition">
        <pc:chgData name="Yang Xu" userId="2ef8d03b0d59ea36" providerId="LiveId" clId="{C3E71A97-E097-4791-ACB5-164F11D334CD}" dt="2020-08-03T11:46:15.962" v="25"/>
        <pc:sldMkLst>
          <pc:docMk/>
          <pc:sldMk cId="2847847739" sldId="277"/>
        </pc:sldMkLst>
      </pc:sldChg>
    </pc:docChg>
  </pc:docChgLst>
  <pc:docChgLst>
    <pc:chgData name="Yang Xu" userId="2ef8d03b0d59ea36" providerId="LiveId" clId="{54B3963F-FCFF-498D-AA24-7673E8F1E6B1}"/>
    <pc:docChg chg="addSld delSld modSld sldOrd">
      <pc:chgData name="Yang Xu" userId="2ef8d03b0d59ea36" providerId="LiveId" clId="{54B3963F-FCFF-498D-AA24-7673E8F1E6B1}" dt="2020-08-21T19:37:48.807" v="31" actId="1076"/>
      <pc:docMkLst>
        <pc:docMk/>
      </pc:docMkLst>
      <pc:sldChg chg="modSp mod">
        <pc:chgData name="Yang Xu" userId="2ef8d03b0d59ea36" providerId="LiveId" clId="{54B3963F-FCFF-498D-AA24-7673E8F1E6B1}" dt="2020-08-21T19:37:06.858" v="15" actId="20577"/>
        <pc:sldMkLst>
          <pc:docMk/>
          <pc:sldMk cId="1936153105" sldId="258"/>
        </pc:sldMkLst>
        <pc:spChg chg="mod">
          <ac:chgData name="Yang Xu" userId="2ef8d03b0d59ea36" providerId="LiveId" clId="{54B3963F-FCFF-498D-AA24-7673E8F1E6B1}" dt="2020-08-21T19:37:06.858" v="15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1727731435" sldId="268"/>
        </pc:sldMkLst>
      </pc:sldChg>
      <pc:sldChg chg="addSp modSp new mod ord">
        <pc:chgData name="Yang Xu" userId="2ef8d03b0d59ea36" providerId="LiveId" clId="{54B3963F-FCFF-498D-AA24-7673E8F1E6B1}" dt="2020-08-21T19:37:48.807" v="31" actId="1076"/>
        <pc:sldMkLst>
          <pc:docMk/>
          <pc:sldMk cId="2072200010" sldId="268"/>
        </pc:sldMkLst>
        <pc:picChg chg="add mod">
          <ac:chgData name="Yang Xu" userId="2ef8d03b0d59ea36" providerId="LiveId" clId="{54B3963F-FCFF-498D-AA24-7673E8F1E6B1}" dt="2020-08-21T19:37:48.807" v="31" actId="1076"/>
          <ac:picMkLst>
            <pc:docMk/>
            <pc:sldMk cId="2072200010" sldId="268"/>
            <ac:picMk id="3" creationId="{E0170A8A-C382-425E-863E-7041DD28542A}"/>
          </ac:picMkLst>
        </pc:picChg>
        <pc:picChg chg="add mod">
          <ac:chgData name="Yang Xu" userId="2ef8d03b0d59ea36" providerId="LiveId" clId="{54B3963F-FCFF-498D-AA24-7673E8F1E6B1}" dt="2020-08-21T19:37:47.322" v="30" actId="1076"/>
          <ac:picMkLst>
            <pc:docMk/>
            <pc:sldMk cId="2072200010" sldId="268"/>
            <ac:picMk id="5" creationId="{B25CDC6E-DF2C-4F26-A587-BDA408F340F1}"/>
          </ac:picMkLst>
        </pc:picChg>
      </pc:sldChg>
      <pc:sldChg chg="new del">
        <pc:chgData name="Yang Xu" userId="2ef8d03b0d59ea36" providerId="LiveId" clId="{54B3963F-FCFF-498D-AA24-7673E8F1E6B1}" dt="2020-08-21T19:37:18.900" v="18" actId="47"/>
        <pc:sldMkLst>
          <pc:docMk/>
          <pc:sldMk cId="2818964601" sldId="268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2516813403" sldId="269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3069639507" sldId="270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2571064200" sldId="271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254844856" sldId="272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4107360185" sldId="273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1547430045" sldId="274"/>
        </pc:sldMkLst>
      </pc:sldChg>
      <pc:sldChg chg="del">
        <pc:chgData name="Yang Xu" userId="2ef8d03b0d59ea36" providerId="LiveId" clId="{54B3963F-FCFF-498D-AA24-7673E8F1E6B1}" dt="2020-08-21T19:37:11.525" v="16" actId="47"/>
        <pc:sldMkLst>
          <pc:docMk/>
          <pc:sldMk cId="1675276375" sldId="275"/>
        </pc:sldMkLst>
      </pc:sldChg>
    </pc:docChg>
  </pc:docChgLst>
  <pc:docChgLst>
    <pc:chgData name="Yang Xu" userId="2ef8d03b0d59ea36" providerId="LiveId" clId="{6E093454-305C-4B51-B53E-A6FAA56741BC}"/>
    <pc:docChg chg="undo custSel mod addSld delSld modSld">
      <pc:chgData name="Yang Xu" userId="2ef8d03b0d59ea36" providerId="LiveId" clId="{6E093454-305C-4B51-B53E-A6FAA56741BC}" dt="2020-07-15T12:52:53.901" v="2158"/>
      <pc:docMkLst>
        <pc:docMk/>
      </pc:docMkLst>
      <pc:sldChg chg="modTransition">
        <pc:chgData name="Yang Xu" userId="2ef8d03b0d59ea36" providerId="LiveId" clId="{6E093454-305C-4B51-B53E-A6FAA56741BC}" dt="2020-07-15T12:52:53.901" v="2158"/>
        <pc:sldMkLst>
          <pc:docMk/>
          <pc:sldMk cId="477735695" sldId="256"/>
        </pc:sldMkLst>
      </pc:sldChg>
      <pc:sldChg chg="modSp mod">
        <pc:chgData name="Yang Xu" userId="2ef8d03b0d59ea36" providerId="LiveId" clId="{6E093454-305C-4B51-B53E-A6FAA56741BC}" dt="2020-07-15T12:22:44.257" v="20" actId="20577"/>
        <pc:sldMkLst>
          <pc:docMk/>
          <pc:sldMk cId="1936153105" sldId="258"/>
        </pc:sldMkLst>
        <pc:spChg chg="mod">
          <ac:chgData name="Yang Xu" userId="2ef8d03b0d59ea36" providerId="LiveId" clId="{6E093454-305C-4B51-B53E-A6FAA56741BC}" dt="2020-07-15T12:22:44.257" v="20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">
        <pc:chgData name="Yang Xu" userId="2ef8d03b0d59ea36" providerId="LiveId" clId="{6E093454-305C-4B51-B53E-A6FAA56741BC}" dt="2020-07-15T12:49:56.650" v="2140" actId="20577"/>
        <pc:sldMkLst>
          <pc:docMk/>
          <pc:sldMk cId="2756408979" sldId="267"/>
        </pc:sldMkLst>
        <pc:spChg chg="mod">
          <ac:chgData name="Yang Xu" userId="2ef8d03b0d59ea36" providerId="LiveId" clId="{6E093454-305C-4B51-B53E-A6FAA56741BC}" dt="2020-07-15T12:49:56.650" v="2140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778569500" sldId="268"/>
        </pc:sldMkLst>
      </pc:sldChg>
      <pc:sldChg chg="modSp new mod modAnim">
        <pc:chgData name="Yang Xu" userId="2ef8d03b0d59ea36" providerId="LiveId" clId="{6E093454-305C-4B51-B53E-A6FAA56741BC}" dt="2020-07-15T12:51:32.214" v="2142"/>
        <pc:sldMkLst>
          <pc:docMk/>
          <pc:sldMk cId="1434511907" sldId="268"/>
        </pc:sldMkLst>
        <pc:spChg chg="mod">
          <ac:chgData name="Yang Xu" userId="2ef8d03b0d59ea36" providerId="LiveId" clId="{6E093454-305C-4B51-B53E-A6FAA56741BC}" dt="2020-07-15T12:24:34.852" v="38" actId="20577"/>
          <ac:spMkLst>
            <pc:docMk/>
            <pc:sldMk cId="1434511907" sldId="268"/>
            <ac:spMk id="2" creationId="{5F1097E6-D1C6-4B49-844A-CF19999B7705}"/>
          </ac:spMkLst>
        </pc:spChg>
        <pc:spChg chg="mod">
          <ac:chgData name="Yang Xu" userId="2ef8d03b0d59ea36" providerId="LiveId" clId="{6E093454-305C-4B51-B53E-A6FAA56741BC}" dt="2020-07-15T12:28:27.261" v="545" actId="20577"/>
          <ac:spMkLst>
            <pc:docMk/>
            <pc:sldMk cId="1434511907" sldId="268"/>
            <ac:spMk id="3" creationId="{60FCA9F2-B8EB-46AE-B98E-87DDCB6780B0}"/>
          </ac:spMkLst>
        </pc:spChg>
      </pc:sldChg>
      <pc:sldChg chg="modSp new mod modAnim">
        <pc:chgData name="Yang Xu" userId="2ef8d03b0d59ea36" providerId="LiveId" clId="{6E093454-305C-4B51-B53E-A6FAA56741BC}" dt="2020-07-15T12:51:38.075" v="2144"/>
        <pc:sldMkLst>
          <pc:docMk/>
          <pc:sldMk cId="1530580922" sldId="269"/>
        </pc:sldMkLst>
        <pc:spChg chg="mod">
          <ac:chgData name="Yang Xu" userId="2ef8d03b0d59ea36" providerId="LiveId" clId="{6E093454-305C-4B51-B53E-A6FAA56741BC}" dt="2020-07-15T12:28:56.786" v="566" actId="20577"/>
          <ac:spMkLst>
            <pc:docMk/>
            <pc:sldMk cId="1530580922" sldId="269"/>
            <ac:spMk id="2" creationId="{2949A4AA-1BE2-474F-8CD6-17765FCBA77C}"/>
          </ac:spMkLst>
        </pc:spChg>
        <pc:spChg chg="mod">
          <ac:chgData name="Yang Xu" userId="2ef8d03b0d59ea36" providerId="LiveId" clId="{6E093454-305C-4B51-B53E-A6FAA56741BC}" dt="2020-07-15T12:29:40.567" v="685" actId="20577"/>
          <ac:spMkLst>
            <pc:docMk/>
            <pc:sldMk cId="1530580922" sldId="269"/>
            <ac:spMk id="3" creationId="{D9881ED1-1A98-4532-BE12-CE036D15B8A6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1873718467" sldId="269"/>
        </pc:sldMkLst>
      </pc:sldChg>
      <pc:sldChg chg="modSp new mod modAnim">
        <pc:chgData name="Yang Xu" userId="2ef8d03b0d59ea36" providerId="LiveId" clId="{6E093454-305C-4B51-B53E-A6FAA56741BC}" dt="2020-07-15T12:51:52.392" v="2147"/>
        <pc:sldMkLst>
          <pc:docMk/>
          <pc:sldMk cId="623297644" sldId="270"/>
        </pc:sldMkLst>
        <pc:spChg chg="mod">
          <ac:chgData name="Yang Xu" userId="2ef8d03b0d59ea36" providerId="LiveId" clId="{6E093454-305C-4B51-B53E-A6FAA56741BC}" dt="2020-07-15T12:31:29.493" v="693" actId="20577"/>
          <ac:spMkLst>
            <pc:docMk/>
            <pc:sldMk cId="623297644" sldId="270"/>
            <ac:spMk id="2" creationId="{5AA84C64-EC57-48F9-9579-78500724891E}"/>
          </ac:spMkLst>
        </pc:spChg>
        <pc:spChg chg="mod">
          <ac:chgData name="Yang Xu" userId="2ef8d03b0d59ea36" providerId="LiveId" clId="{6E093454-305C-4B51-B53E-A6FAA56741BC}" dt="2020-07-15T12:32:40.573" v="833" actId="20577"/>
          <ac:spMkLst>
            <pc:docMk/>
            <pc:sldMk cId="623297644" sldId="270"/>
            <ac:spMk id="3" creationId="{06E9D4FD-7C3C-40A7-86EA-BD957C6D1561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571275403" sldId="270"/>
        </pc:sldMkLst>
      </pc:sldChg>
      <pc:sldChg chg="modSp new mod modAnim">
        <pc:chgData name="Yang Xu" userId="2ef8d03b0d59ea36" providerId="LiveId" clId="{6E093454-305C-4B51-B53E-A6FAA56741BC}" dt="2020-07-15T12:52:01.856" v="2149"/>
        <pc:sldMkLst>
          <pc:docMk/>
          <pc:sldMk cId="55991947" sldId="271"/>
        </pc:sldMkLst>
        <pc:spChg chg="mod">
          <ac:chgData name="Yang Xu" userId="2ef8d03b0d59ea36" providerId="LiveId" clId="{6E093454-305C-4B51-B53E-A6FAA56741BC}" dt="2020-07-15T12:34:48.470" v="862" actId="20577"/>
          <ac:spMkLst>
            <pc:docMk/>
            <pc:sldMk cId="55991947" sldId="271"/>
            <ac:spMk id="2" creationId="{174E9556-4F72-41E5-AB9D-A8F96D77C976}"/>
          </ac:spMkLst>
        </pc:spChg>
        <pc:spChg chg="mod">
          <ac:chgData name="Yang Xu" userId="2ef8d03b0d59ea36" providerId="LiveId" clId="{6E093454-305C-4B51-B53E-A6FAA56741BC}" dt="2020-07-15T12:35:56.961" v="971" actId="20577"/>
          <ac:spMkLst>
            <pc:docMk/>
            <pc:sldMk cId="55991947" sldId="271"/>
            <ac:spMk id="3" creationId="{3DACAA6A-6441-43E9-8089-2EF12FCE70D0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394990436" sldId="271"/>
        </pc:sldMkLst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75189853" sldId="272"/>
        </pc:sldMkLst>
      </pc:sldChg>
      <pc:sldChg chg="addSp delSp modSp new mod setBg modAnim">
        <pc:chgData name="Yang Xu" userId="2ef8d03b0d59ea36" providerId="LiveId" clId="{6E093454-305C-4B51-B53E-A6FAA56741BC}" dt="2020-07-15T12:52:20.784" v="2153"/>
        <pc:sldMkLst>
          <pc:docMk/>
          <pc:sldMk cId="1451111282" sldId="272"/>
        </pc:sldMkLst>
        <pc:spChg chg="mod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2" creationId="{DE64307D-6546-4C49-A6F3-323AF6865B4B}"/>
          </ac:spMkLst>
        </pc:spChg>
        <pc:spChg chg="mod">
          <ac:chgData name="Yang Xu" userId="2ef8d03b0d59ea36" providerId="LiveId" clId="{6E093454-305C-4B51-B53E-A6FAA56741BC}" dt="2020-07-15T12:40:07.288" v="1192" actId="20577"/>
          <ac:spMkLst>
            <pc:docMk/>
            <pc:sldMk cId="1451111282" sldId="272"/>
            <ac:spMk id="3" creationId="{7A6514FA-9746-4B01-8852-9B4D9DED08BA}"/>
          </ac:spMkLst>
        </pc:spChg>
        <pc:spChg chg="add del">
          <ac:chgData name="Yang Xu" userId="2ef8d03b0d59ea36" providerId="LiveId" clId="{6E093454-305C-4B51-B53E-A6FAA56741BC}" dt="2020-07-15T12:37:47.279" v="1090" actId="26606"/>
          <ac:spMkLst>
            <pc:docMk/>
            <pc:sldMk cId="1451111282" sldId="272"/>
            <ac:spMk id="14" creationId="{CD913264-54ED-4FC1-AD22-DAD435060D3D}"/>
          </ac:spMkLst>
        </pc:spChg>
        <pc:grpChg chg="add del">
          <ac:chgData name="Yang Xu" userId="2ef8d03b0d59ea36" providerId="LiveId" clId="{6E093454-305C-4B51-B53E-A6FAA56741BC}" dt="2020-07-15T12:37:47.279" v="1090" actId="26606"/>
          <ac:grpSpMkLst>
            <pc:docMk/>
            <pc:sldMk cId="1451111282" sldId="272"/>
            <ac:grpSpMk id="10" creationId="{A00FF9E7-8E46-4DC0-93DA-60BE0E460B25}"/>
          </ac:grpSpMkLst>
        </pc:grpChg>
        <pc:picChg chg="add mod">
          <ac:chgData name="Yang Xu" userId="2ef8d03b0d59ea36" providerId="LiveId" clId="{6E093454-305C-4B51-B53E-A6FAA56741BC}" dt="2020-07-15T12:39:49.229" v="1147" actId="1076"/>
          <ac:picMkLst>
            <pc:docMk/>
            <pc:sldMk cId="1451111282" sldId="272"/>
            <ac:picMk id="4" creationId="{61BA2574-988B-4B44-85A2-41D1CA556E63}"/>
          </ac:picMkLst>
        </pc:picChg>
        <pc:picChg chg="add mod">
          <ac:chgData name="Yang Xu" userId="2ef8d03b0d59ea36" providerId="LiveId" clId="{6E093454-305C-4B51-B53E-A6FAA56741BC}" dt="2020-07-15T12:39:50.656" v="1148" actId="1076"/>
          <ac:picMkLst>
            <pc:docMk/>
            <pc:sldMk cId="1451111282" sldId="272"/>
            <ac:picMk id="5" creationId="{D4A824AC-2942-41FF-B511-4940CE7084C2}"/>
          </ac:picMkLst>
        </pc:picChg>
        <pc:picChg chg="add del">
          <ac:chgData name="Yang Xu" userId="2ef8d03b0d59ea36" providerId="LiveId" clId="{6E093454-305C-4B51-B53E-A6FAA56741BC}" dt="2020-07-15T12:37:47.279" v="1090" actId="26606"/>
          <ac:picMkLst>
            <pc:docMk/>
            <pc:sldMk cId="1451111282" sldId="272"/>
            <ac:picMk id="16" creationId="{8E6B0E65-BA50-47AD-B2B4-9FEB58F4B7E2}"/>
          </ac:picMkLst>
        </pc:pic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626628250" sldId="273"/>
        </pc:sldMkLst>
      </pc:sldChg>
      <pc:sldChg chg="modSp new mod modAnim">
        <pc:chgData name="Yang Xu" userId="2ef8d03b0d59ea36" providerId="LiveId" clId="{6E093454-305C-4B51-B53E-A6FAA56741BC}" dt="2020-07-15T12:52:31.310" v="2154"/>
        <pc:sldMkLst>
          <pc:docMk/>
          <pc:sldMk cId="1702696122" sldId="273"/>
        </pc:sldMkLst>
        <pc:spChg chg="mod">
          <ac:chgData name="Yang Xu" userId="2ef8d03b0d59ea36" providerId="LiveId" clId="{6E093454-305C-4B51-B53E-A6FAA56741BC}" dt="2020-07-15T12:40:32.238" v="1214" actId="20577"/>
          <ac:spMkLst>
            <pc:docMk/>
            <pc:sldMk cId="1702696122" sldId="273"/>
            <ac:spMk id="2" creationId="{77AD3389-8BCC-498A-A06E-4879B1B9C414}"/>
          </ac:spMkLst>
        </pc:spChg>
        <pc:spChg chg="mod">
          <ac:chgData name="Yang Xu" userId="2ef8d03b0d59ea36" providerId="LiveId" clId="{6E093454-305C-4B51-B53E-A6FAA56741BC}" dt="2020-07-15T12:41:24.076" v="1304" actId="20577"/>
          <ac:spMkLst>
            <pc:docMk/>
            <pc:sldMk cId="1702696122" sldId="273"/>
            <ac:spMk id="3" creationId="{F84FF4AB-7E7B-4038-8642-1FC6E1E203B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2156904290" sldId="274"/>
        </pc:sldMkLst>
      </pc:sldChg>
      <pc:sldChg chg="modSp new mod modAnim">
        <pc:chgData name="Yang Xu" userId="2ef8d03b0d59ea36" providerId="LiveId" clId="{6E093454-305C-4B51-B53E-A6FAA56741BC}" dt="2020-07-15T12:52:34.900" v="2155"/>
        <pc:sldMkLst>
          <pc:docMk/>
          <pc:sldMk cId="3386320862" sldId="274"/>
        </pc:sldMkLst>
        <pc:spChg chg="mod">
          <ac:chgData name="Yang Xu" userId="2ef8d03b0d59ea36" providerId="LiveId" clId="{6E093454-305C-4B51-B53E-A6FAA56741BC}" dt="2020-07-15T12:41:39.214" v="1333" actId="20577"/>
          <ac:spMkLst>
            <pc:docMk/>
            <pc:sldMk cId="3386320862" sldId="274"/>
            <ac:spMk id="2" creationId="{F8966FC4-04AA-42EE-B8BD-DDF2BAD84BB4}"/>
          </ac:spMkLst>
        </pc:spChg>
        <pc:spChg chg="mod">
          <ac:chgData name="Yang Xu" userId="2ef8d03b0d59ea36" providerId="LiveId" clId="{6E093454-305C-4B51-B53E-A6FAA56741BC}" dt="2020-07-15T12:44:27.952" v="1547" actId="20577"/>
          <ac:spMkLst>
            <pc:docMk/>
            <pc:sldMk cId="3386320862" sldId="274"/>
            <ac:spMk id="3" creationId="{BF4EDEB1-8C96-4C70-BCB5-F0666B60D0F3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26552856" sldId="275"/>
        </pc:sldMkLst>
      </pc:sldChg>
      <pc:sldChg chg="modSp new mod modAnim">
        <pc:chgData name="Yang Xu" userId="2ef8d03b0d59ea36" providerId="LiveId" clId="{6E093454-305C-4B51-B53E-A6FAA56741BC}" dt="2020-07-15T12:52:43.481" v="2157"/>
        <pc:sldMkLst>
          <pc:docMk/>
          <pc:sldMk cId="848581131" sldId="275"/>
        </pc:sldMkLst>
        <pc:spChg chg="mod">
          <ac:chgData name="Yang Xu" userId="2ef8d03b0d59ea36" providerId="LiveId" clId="{6E093454-305C-4B51-B53E-A6FAA56741BC}" dt="2020-07-15T12:44:42.993" v="1576" actId="20577"/>
          <ac:spMkLst>
            <pc:docMk/>
            <pc:sldMk cId="848581131" sldId="275"/>
            <ac:spMk id="2" creationId="{900AECA7-93C5-4C2D-AE08-6CF81304F263}"/>
          </ac:spMkLst>
        </pc:spChg>
        <pc:spChg chg="mod">
          <ac:chgData name="Yang Xu" userId="2ef8d03b0d59ea36" providerId="LiveId" clId="{6E093454-305C-4B51-B53E-A6FAA56741BC}" dt="2020-07-15T12:46:31.656" v="1774" actId="20577"/>
          <ac:spMkLst>
            <pc:docMk/>
            <pc:sldMk cId="848581131" sldId="275"/>
            <ac:spMk id="3" creationId="{C77ED4AE-8868-4A07-BFD8-BDE5EDCB2B8E}"/>
          </ac:spMkLst>
        </pc:spChg>
      </pc:sldChg>
      <pc:sldChg chg="del">
        <pc:chgData name="Yang Xu" userId="2ef8d03b0d59ea36" providerId="LiveId" clId="{6E093454-305C-4B51-B53E-A6FAA56741BC}" dt="2020-07-15T12:22:48.743" v="21" actId="47"/>
        <pc:sldMkLst>
          <pc:docMk/>
          <pc:sldMk cId="3970283172" sldId="276"/>
        </pc:sldMkLst>
      </pc:sldChg>
    </pc:docChg>
  </pc:docChgLst>
  <pc:docChgLst>
    <pc:chgData name="Yang Xu" userId="2ef8d03b0d59ea36" providerId="LiveId" clId="{F6BA1CB8-80B3-44EE-9868-26E8E72562FD}"/>
    <pc:docChg chg="custSel addSld delSld modSld">
      <pc:chgData name="Yang Xu" userId="2ef8d03b0d59ea36" providerId="LiveId" clId="{F6BA1CB8-80B3-44EE-9868-26E8E72562FD}" dt="2020-08-15T03:47:18.197" v="2712"/>
      <pc:docMkLst>
        <pc:docMk/>
      </pc:docMkLst>
      <pc:sldChg chg="modSp mod">
        <pc:chgData name="Yang Xu" userId="2ef8d03b0d59ea36" providerId="LiveId" clId="{F6BA1CB8-80B3-44EE-9868-26E8E72562FD}" dt="2020-08-15T03:26:19.200" v="31" actId="20577"/>
        <pc:sldMkLst>
          <pc:docMk/>
          <pc:sldMk cId="1936153105" sldId="258"/>
        </pc:sldMkLst>
        <pc:spChg chg="mod">
          <ac:chgData name="Yang Xu" userId="2ef8d03b0d59ea36" providerId="LiveId" clId="{F6BA1CB8-80B3-44EE-9868-26E8E72562FD}" dt="2020-08-15T03:26:19.200" v="31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28105957" sldId="268"/>
        </pc:sldMkLst>
      </pc:sldChg>
      <pc:sldChg chg="addSp modSp new mod modTransition modAnim">
        <pc:chgData name="Yang Xu" userId="2ef8d03b0d59ea36" providerId="LiveId" clId="{F6BA1CB8-80B3-44EE-9868-26E8E72562FD}" dt="2020-08-15T03:30:18.206" v="432"/>
        <pc:sldMkLst>
          <pc:docMk/>
          <pc:sldMk cId="3109780629" sldId="268"/>
        </pc:sldMkLst>
        <pc:spChg chg="mod">
          <ac:chgData name="Yang Xu" userId="2ef8d03b0d59ea36" providerId="LiveId" clId="{F6BA1CB8-80B3-44EE-9868-26E8E72562FD}" dt="2020-08-15T03:27:00.871" v="66" actId="20577"/>
          <ac:spMkLst>
            <pc:docMk/>
            <pc:sldMk cId="3109780629" sldId="268"/>
            <ac:spMk id="2" creationId="{9D7CBBE0-6E90-4CA2-9267-9427616DA8A8}"/>
          </ac:spMkLst>
        </pc:spChg>
        <pc:spChg chg="mod">
          <ac:chgData name="Yang Xu" userId="2ef8d03b0d59ea36" providerId="LiveId" clId="{F6BA1CB8-80B3-44EE-9868-26E8E72562FD}" dt="2020-08-15T03:29:45.232" v="426" actId="20577"/>
          <ac:spMkLst>
            <pc:docMk/>
            <pc:sldMk cId="3109780629" sldId="268"/>
            <ac:spMk id="3" creationId="{C2CA9D4D-8FFB-40A6-B7ED-67684E663C5C}"/>
          </ac:spMkLst>
        </pc:spChg>
        <pc:picChg chg="add mod">
          <ac:chgData name="Yang Xu" userId="2ef8d03b0d59ea36" providerId="LiveId" clId="{F6BA1CB8-80B3-44EE-9868-26E8E72562FD}" dt="2020-08-15T03:29:59.663" v="428" actId="1076"/>
          <ac:picMkLst>
            <pc:docMk/>
            <pc:sldMk cId="3109780629" sldId="268"/>
            <ac:picMk id="4" creationId="{371FB893-9FA6-48DB-B2C4-ED34B57F3F66}"/>
          </ac:picMkLst>
        </pc:pic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397974618" sldId="269"/>
        </pc:sldMkLst>
      </pc:sldChg>
      <pc:sldChg chg="modSp new mod modTransition">
        <pc:chgData name="Yang Xu" userId="2ef8d03b0d59ea36" providerId="LiveId" clId="{F6BA1CB8-80B3-44EE-9868-26E8E72562FD}" dt="2020-08-15T03:31:59.935" v="635" actId="20577"/>
        <pc:sldMkLst>
          <pc:docMk/>
          <pc:sldMk cId="3092717662" sldId="269"/>
        </pc:sldMkLst>
        <pc:spChg chg="mod">
          <ac:chgData name="Yang Xu" userId="2ef8d03b0d59ea36" providerId="LiveId" clId="{F6BA1CB8-80B3-44EE-9868-26E8E72562FD}" dt="2020-08-15T03:30:54.829" v="447" actId="20577"/>
          <ac:spMkLst>
            <pc:docMk/>
            <pc:sldMk cId="3092717662" sldId="269"/>
            <ac:spMk id="2" creationId="{B6B0EB60-7D5C-4DAB-BE28-B93F24103C9A}"/>
          </ac:spMkLst>
        </pc:spChg>
        <pc:spChg chg="mod">
          <ac:chgData name="Yang Xu" userId="2ef8d03b0d59ea36" providerId="LiveId" clId="{F6BA1CB8-80B3-44EE-9868-26E8E72562FD}" dt="2020-08-15T03:31:59.935" v="635" actId="20577"/>
          <ac:spMkLst>
            <pc:docMk/>
            <pc:sldMk cId="3092717662" sldId="269"/>
            <ac:spMk id="3" creationId="{DA3DD325-E58C-45D2-B98C-321FC8C1F0FE}"/>
          </ac:spMkLst>
        </pc:spChg>
      </pc:sldChg>
      <pc:sldChg chg="modSp new mod modTransition modAnim">
        <pc:chgData name="Yang Xu" userId="2ef8d03b0d59ea36" providerId="LiveId" clId="{F6BA1CB8-80B3-44EE-9868-26E8E72562FD}" dt="2020-08-15T03:33:07.465" v="772" actId="20577"/>
        <pc:sldMkLst>
          <pc:docMk/>
          <pc:sldMk cId="1334820391" sldId="270"/>
        </pc:sldMkLst>
        <pc:spChg chg="mod">
          <ac:chgData name="Yang Xu" userId="2ef8d03b0d59ea36" providerId="LiveId" clId="{F6BA1CB8-80B3-44EE-9868-26E8E72562FD}" dt="2020-08-15T03:32:29.787" v="657" actId="20577"/>
          <ac:spMkLst>
            <pc:docMk/>
            <pc:sldMk cId="1334820391" sldId="270"/>
            <ac:spMk id="2" creationId="{3E2FD42A-3537-4790-B4C9-3457C6627C94}"/>
          </ac:spMkLst>
        </pc:spChg>
        <pc:spChg chg="mod">
          <ac:chgData name="Yang Xu" userId="2ef8d03b0d59ea36" providerId="LiveId" clId="{F6BA1CB8-80B3-44EE-9868-26E8E72562FD}" dt="2020-08-15T03:33:07.465" v="772" actId="20577"/>
          <ac:spMkLst>
            <pc:docMk/>
            <pc:sldMk cId="1334820391" sldId="270"/>
            <ac:spMk id="3" creationId="{374F8628-D7EB-44B9-ABB9-BFF625B6FF9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554454690" sldId="270"/>
        </pc:sldMkLst>
      </pc:sldChg>
      <pc:sldChg chg="modSp new mod modTransition modAnim">
        <pc:chgData name="Yang Xu" userId="2ef8d03b0d59ea36" providerId="LiveId" clId="{F6BA1CB8-80B3-44EE-9868-26E8E72562FD}" dt="2020-08-15T03:37:48.633" v="1387"/>
        <pc:sldMkLst>
          <pc:docMk/>
          <pc:sldMk cId="1885318732" sldId="271"/>
        </pc:sldMkLst>
        <pc:spChg chg="mod">
          <ac:chgData name="Yang Xu" userId="2ef8d03b0d59ea36" providerId="LiveId" clId="{F6BA1CB8-80B3-44EE-9868-26E8E72562FD}" dt="2020-08-15T03:33:22.843" v="796" actId="20577"/>
          <ac:spMkLst>
            <pc:docMk/>
            <pc:sldMk cId="1885318732" sldId="271"/>
            <ac:spMk id="2" creationId="{3E5F0BCF-028A-4BC5-9C52-D769F3E9F438}"/>
          </ac:spMkLst>
        </pc:spChg>
        <pc:spChg chg="mod">
          <ac:chgData name="Yang Xu" userId="2ef8d03b0d59ea36" providerId="LiveId" clId="{F6BA1CB8-80B3-44EE-9868-26E8E72562FD}" dt="2020-08-15T03:37:31.675" v="1384" actId="20577"/>
          <ac:spMkLst>
            <pc:docMk/>
            <pc:sldMk cId="1885318732" sldId="271"/>
            <ac:spMk id="3" creationId="{99D3BA4F-2AEB-4187-8F75-F178D5165B1A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3168156583" sldId="271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493959254" sldId="272"/>
        </pc:sldMkLst>
      </pc:sldChg>
      <pc:sldChg chg="modSp new mod modTransition modAnim">
        <pc:chgData name="Yang Xu" userId="2ef8d03b0d59ea36" providerId="LiveId" clId="{F6BA1CB8-80B3-44EE-9868-26E8E72562FD}" dt="2020-08-15T03:40:46.185" v="1793"/>
        <pc:sldMkLst>
          <pc:docMk/>
          <pc:sldMk cId="4164958261" sldId="272"/>
        </pc:sldMkLst>
        <pc:spChg chg="mod">
          <ac:chgData name="Yang Xu" userId="2ef8d03b0d59ea36" providerId="LiveId" clId="{F6BA1CB8-80B3-44EE-9868-26E8E72562FD}" dt="2020-08-15T03:38:14.324" v="1425" actId="20577"/>
          <ac:spMkLst>
            <pc:docMk/>
            <pc:sldMk cId="4164958261" sldId="272"/>
            <ac:spMk id="2" creationId="{C1F708F7-2979-4163-8782-56834AFF6C38}"/>
          </ac:spMkLst>
        </pc:spChg>
        <pc:spChg chg="mod">
          <ac:chgData name="Yang Xu" userId="2ef8d03b0d59ea36" providerId="LiveId" clId="{F6BA1CB8-80B3-44EE-9868-26E8E72562FD}" dt="2020-08-15T03:40:37.047" v="1789" actId="5793"/>
          <ac:spMkLst>
            <pc:docMk/>
            <pc:sldMk cId="4164958261" sldId="272"/>
            <ac:spMk id="3" creationId="{FB033E7D-24D1-433E-9997-E1C933FCF3EB}"/>
          </ac:spMkLst>
        </pc:spChg>
      </pc:sldChg>
      <pc:sldChg chg="modSp new mod modTransition">
        <pc:chgData name="Yang Xu" userId="2ef8d03b0d59ea36" providerId="LiveId" clId="{F6BA1CB8-80B3-44EE-9868-26E8E72562FD}" dt="2020-08-15T03:41:36.800" v="1916"/>
        <pc:sldMkLst>
          <pc:docMk/>
          <pc:sldMk cId="1915882462" sldId="273"/>
        </pc:sldMkLst>
        <pc:spChg chg="mod">
          <ac:chgData name="Yang Xu" userId="2ef8d03b0d59ea36" providerId="LiveId" clId="{F6BA1CB8-80B3-44EE-9868-26E8E72562FD}" dt="2020-08-15T03:40:50.324" v="1804" actId="20577"/>
          <ac:spMkLst>
            <pc:docMk/>
            <pc:sldMk cId="1915882462" sldId="273"/>
            <ac:spMk id="2" creationId="{1E901477-9AF2-422A-A24D-739788E9C55E}"/>
          </ac:spMkLst>
        </pc:spChg>
        <pc:spChg chg="mod">
          <ac:chgData name="Yang Xu" userId="2ef8d03b0d59ea36" providerId="LiveId" clId="{F6BA1CB8-80B3-44EE-9868-26E8E72562FD}" dt="2020-08-15T03:41:32.570" v="1915" actId="20577"/>
          <ac:spMkLst>
            <pc:docMk/>
            <pc:sldMk cId="1915882462" sldId="273"/>
            <ac:spMk id="3" creationId="{0164FF65-C8F9-4470-A487-74332F88B730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539922666" sldId="273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1321334293" sldId="274"/>
        </pc:sldMkLst>
      </pc:sldChg>
      <pc:sldChg chg="modSp new mod modTransition">
        <pc:chgData name="Yang Xu" userId="2ef8d03b0d59ea36" providerId="LiveId" clId="{F6BA1CB8-80B3-44EE-9868-26E8E72562FD}" dt="2020-08-15T03:43:02.762" v="2085"/>
        <pc:sldMkLst>
          <pc:docMk/>
          <pc:sldMk cId="3860030722" sldId="274"/>
        </pc:sldMkLst>
        <pc:spChg chg="mod">
          <ac:chgData name="Yang Xu" userId="2ef8d03b0d59ea36" providerId="LiveId" clId="{F6BA1CB8-80B3-44EE-9868-26E8E72562FD}" dt="2020-08-15T03:42:06.064" v="1941" actId="20577"/>
          <ac:spMkLst>
            <pc:docMk/>
            <pc:sldMk cId="3860030722" sldId="274"/>
            <ac:spMk id="2" creationId="{42CA3D7E-7300-4734-A3F3-53A2171A2A96}"/>
          </ac:spMkLst>
        </pc:spChg>
        <pc:spChg chg="mod">
          <ac:chgData name="Yang Xu" userId="2ef8d03b0d59ea36" providerId="LiveId" clId="{F6BA1CB8-80B3-44EE-9868-26E8E72562FD}" dt="2020-08-15T03:42:14.618" v="1958" actId="20577"/>
          <ac:spMkLst>
            <pc:docMk/>
            <pc:sldMk cId="3860030722" sldId="274"/>
            <ac:spMk id="3" creationId="{03B14FE9-10B6-4000-9DF2-22EB7C256D16}"/>
          </ac:spMkLst>
        </pc:spChg>
      </pc:sldChg>
      <pc:sldChg chg="modSp new mod modTransition">
        <pc:chgData name="Yang Xu" userId="2ef8d03b0d59ea36" providerId="LiveId" clId="{F6BA1CB8-80B3-44EE-9868-26E8E72562FD}" dt="2020-08-15T03:43:00.614" v="2084"/>
        <pc:sldMkLst>
          <pc:docMk/>
          <pc:sldMk cId="62749861" sldId="275"/>
        </pc:sldMkLst>
        <pc:spChg chg="mod">
          <ac:chgData name="Yang Xu" userId="2ef8d03b0d59ea36" providerId="LiveId" clId="{F6BA1CB8-80B3-44EE-9868-26E8E72562FD}" dt="2020-08-15T03:42:22.060" v="1969" actId="20577"/>
          <ac:spMkLst>
            <pc:docMk/>
            <pc:sldMk cId="62749861" sldId="275"/>
            <ac:spMk id="2" creationId="{345F8CB4-3EEF-42D4-A1F6-3E3A30299232}"/>
          </ac:spMkLst>
        </pc:spChg>
        <pc:spChg chg="mod">
          <ac:chgData name="Yang Xu" userId="2ef8d03b0d59ea36" providerId="LiveId" clId="{F6BA1CB8-80B3-44EE-9868-26E8E72562FD}" dt="2020-08-15T03:42:53.180" v="2082" actId="20577"/>
          <ac:spMkLst>
            <pc:docMk/>
            <pc:sldMk cId="62749861" sldId="275"/>
            <ac:spMk id="3" creationId="{6101380D-12B4-4C96-AD2F-77F7920FEBD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24319967" sldId="275"/>
        </pc:sldMkLst>
      </pc:sldChg>
      <pc:sldChg chg="modSp new mod modTransition">
        <pc:chgData name="Yang Xu" userId="2ef8d03b0d59ea36" providerId="LiveId" clId="{F6BA1CB8-80B3-44EE-9868-26E8E72562FD}" dt="2020-08-15T03:44:31.156" v="2263"/>
        <pc:sldMkLst>
          <pc:docMk/>
          <pc:sldMk cId="832291831" sldId="276"/>
        </pc:sldMkLst>
        <pc:spChg chg="mod">
          <ac:chgData name="Yang Xu" userId="2ef8d03b0d59ea36" providerId="LiveId" clId="{F6BA1CB8-80B3-44EE-9868-26E8E72562FD}" dt="2020-08-15T03:43:15.129" v="2114" actId="20577"/>
          <ac:spMkLst>
            <pc:docMk/>
            <pc:sldMk cId="832291831" sldId="276"/>
            <ac:spMk id="2" creationId="{EDA8A20E-5A3D-4D53-9B78-D470E80EEA68}"/>
          </ac:spMkLst>
        </pc:spChg>
        <pc:spChg chg="mod">
          <ac:chgData name="Yang Xu" userId="2ef8d03b0d59ea36" providerId="LiveId" clId="{F6BA1CB8-80B3-44EE-9868-26E8E72562FD}" dt="2020-08-15T03:44:27.282" v="2262" actId="20577"/>
          <ac:spMkLst>
            <pc:docMk/>
            <pc:sldMk cId="832291831" sldId="276"/>
            <ac:spMk id="3" creationId="{E41946A5-4CF4-47C7-8209-A4CB9EE95491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067697956" sldId="276"/>
        </pc:sldMkLst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935160179" sldId="277"/>
        </pc:sldMkLst>
      </pc:sldChg>
      <pc:sldChg chg="modSp new mod">
        <pc:chgData name="Yang Xu" userId="2ef8d03b0d59ea36" providerId="LiveId" clId="{F6BA1CB8-80B3-44EE-9868-26E8E72562FD}" dt="2020-08-15T03:44:58.954" v="2348" actId="20577"/>
        <pc:sldMkLst>
          <pc:docMk/>
          <pc:sldMk cId="3879817133" sldId="277"/>
        </pc:sldMkLst>
        <pc:spChg chg="mod">
          <ac:chgData name="Yang Xu" userId="2ef8d03b0d59ea36" providerId="LiveId" clId="{F6BA1CB8-80B3-44EE-9868-26E8E72562FD}" dt="2020-08-15T03:44:39.307" v="2274" actId="20577"/>
          <ac:spMkLst>
            <pc:docMk/>
            <pc:sldMk cId="3879817133" sldId="277"/>
            <ac:spMk id="2" creationId="{26467067-1B43-44FE-B567-18A991996AC7}"/>
          </ac:spMkLst>
        </pc:spChg>
        <pc:spChg chg="mod">
          <ac:chgData name="Yang Xu" userId="2ef8d03b0d59ea36" providerId="LiveId" clId="{F6BA1CB8-80B3-44EE-9868-26E8E72562FD}" dt="2020-08-15T03:44:58.954" v="2348" actId="20577"/>
          <ac:spMkLst>
            <pc:docMk/>
            <pc:sldMk cId="3879817133" sldId="277"/>
            <ac:spMk id="3" creationId="{351559EC-1CD6-4383-8B13-8D70677D5D82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10441647" sldId="278"/>
        </pc:sldMkLst>
      </pc:sldChg>
      <pc:sldChg chg="modSp new mod modTransition modAnim">
        <pc:chgData name="Yang Xu" userId="2ef8d03b0d59ea36" providerId="LiveId" clId="{F6BA1CB8-80B3-44EE-9868-26E8E72562FD}" dt="2020-08-15T03:47:18.197" v="2712"/>
        <pc:sldMkLst>
          <pc:docMk/>
          <pc:sldMk cId="1802032053" sldId="278"/>
        </pc:sldMkLst>
        <pc:spChg chg="mod">
          <ac:chgData name="Yang Xu" userId="2ef8d03b0d59ea36" providerId="LiveId" clId="{F6BA1CB8-80B3-44EE-9868-26E8E72562FD}" dt="2020-08-15T03:45:04.938" v="2357" actId="20577"/>
          <ac:spMkLst>
            <pc:docMk/>
            <pc:sldMk cId="1802032053" sldId="278"/>
            <ac:spMk id="2" creationId="{06AA0096-1E4E-47FC-94E3-7532145FAED9}"/>
          </ac:spMkLst>
        </pc:spChg>
        <pc:spChg chg="mod">
          <ac:chgData name="Yang Xu" userId="2ef8d03b0d59ea36" providerId="LiveId" clId="{F6BA1CB8-80B3-44EE-9868-26E8E72562FD}" dt="2020-08-15T03:47:06.399" v="2709" actId="20577"/>
          <ac:spMkLst>
            <pc:docMk/>
            <pc:sldMk cId="1802032053" sldId="278"/>
            <ac:spMk id="3" creationId="{6028F424-B58F-421B-B75F-61FBF07BC65B}"/>
          </ac:spMkLst>
        </pc:spChg>
      </pc:sldChg>
      <pc:sldChg chg="del">
        <pc:chgData name="Yang Xu" userId="2ef8d03b0d59ea36" providerId="LiveId" clId="{F6BA1CB8-80B3-44EE-9868-26E8E72562FD}" dt="2020-08-15T03:26:52.107" v="32" actId="47"/>
        <pc:sldMkLst>
          <pc:docMk/>
          <pc:sldMk cId="2949800692" sldId="279"/>
        </pc:sldMkLst>
      </pc:sldChg>
    </pc:docChg>
  </pc:docChgLst>
  <pc:docChgLst>
    <pc:chgData name="Yang Xu" userId="2ef8d03b0d59ea36" providerId="LiveId" clId="{53765ACA-158A-45CD-B109-0F45EA771119}"/>
    <pc:docChg chg="undo custSel mod addSld delSld modSld">
      <pc:chgData name="Yang Xu" userId="2ef8d03b0d59ea36" providerId="LiveId" clId="{53765ACA-158A-45CD-B109-0F45EA771119}" dt="2020-08-08T11:28:00.222" v="2741"/>
      <pc:docMkLst>
        <pc:docMk/>
      </pc:docMkLst>
      <pc:sldChg chg="modTransition">
        <pc:chgData name="Yang Xu" userId="2ef8d03b0d59ea36" providerId="LiveId" clId="{53765ACA-158A-45CD-B109-0F45EA771119}" dt="2020-08-08T11:27:09.893" v="2729"/>
        <pc:sldMkLst>
          <pc:docMk/>
          <pc:sldMk cId="477735695" sldId="256"/>
        </pc:sldMkLst>
      </pc:sldChg>
      <pc:sldChg chg="modSp mod modTransition">
        <pc:chgData name="Yang Xu" userId="2ef8d03b0d59ea36" providerId="LiveId" clId="{53765ACA-158A-45CD-B109-0F45EA771119}" dt="2020-08-08T11:27:09.893" v="2729"/>
        <pc:sldMkLst>
          <pc:docMk/>
          <pc:sldMk cId="1936153105" sldId="258"/>
        </pc:sldMkLst>
        <pc:spChg chg="mod">
          <ac:chgData name="Yang Xu" userId="2ef8d03b0d59ea36" providerId="LiveId" clId="{53765ACA-158A-45CD-B109-0F45EA771119}" dt="2020-08-08T08:37:27.711" v="13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765ACA-158A-45CD-B109-0F45EA771119}" dt="2020-08-08T11:27:09.893" v="2729"/>
        <pc:sldMkLst>
          <pc:docMk/>
          <pc:sldMk cId="2756408979" sldId="267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634645174" sldId="268"/>
        </pc:sldMkLst>
      </pc:sldChg>
      <pc:sldChg chg="modSp new mod modTransition modAnim">
        <pc:chgData name="Yang Xu" userId="2ef8d03b0d59ea36" providerId="LiveId" clId="{53765ACA-158A-45CD-B109-0F45EA771119}" dt="2020-08-08T11:27:19.478" v="2731"/>
        <pc:sldMkLst>
          <pc:docMk/>
          <pc:sldMk cId="3077271174" sldId="268"/>
        </pc:sldMkLst>
        <pc:spChg chg="mod">
          <ac:chgData name="Yang Xu" userId="2ef8d03b0d59ea36" providerId="LiveId" clId="{53765ACA-158A-45CD-B109-0F45EA771119}" dt="2020-08-08T08:38:06.304" v="40" actId="20577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53765ACA-158A-45CD-B109-0F45EA771119}" dt="2020-08-08T08:39:32.771" v="338" actId="20577"/>
          <ac:spMkLst>
            <pc:docMk/>
            <pc:sldMk cId="3077271174" sldId="268"/>
            <ac:spMk id="3" creationId="{8CB4E6B3-2C05-4624-A70F-01C3E82F370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329400771" sldId="269"/>
        </pc:sldMkLst>
      </pc:sldChg>
      <pc:sldChg chg="addSp modSp new mod modTransition setBg">
        <pc:chgData name="Yang Xu" userId="2ef8d03b0d59ea36" providerId="LiveId" clId="{53765ACA-158A-45CD-B109-0F45EA771119}" dt="2020-08-08T11:27:09.893" v="2729"/>
        <pc:sldMkLst>
          <pc:docMk/>
          <pc:sldMk cId="2895746321" sldId="269"/>
        </pc:sldMkLst>
        <pc:spChg chg="mo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2" creationId="{5273D180-AE15-40B1-8A24-E48632DD1755}"/>
          </ac:spMkLst>
        </pc:spChg>
        <pc:spChg chg="mod">
          <ac:chgData name="Yang Xu" userId="2ef8d03b0d59ea36" providerId="LiveId" clId="{53765ACA-158A-45CD-B109-0F45EA771119}" dt="2020-08-08T11:13:28.221" v="798" actId="403"/>
          <ac:spMkLst>
            <pc:docMk/>
            <pc:sldMk cId="2895746321" sldId="269"/>
            <ac:spMk id="3" creationId="{34849B6A-0338-4151-B143-3DBC512D5F15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0:58:13.830" v="481" actId="26606"/>
          <ac:spMkLst>
            <pc:docMk/>
            <pc:sldMk cId="2895746321" sldId="269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4" creationId="{D9BC0660-5B00-46DA-8423-FAC520D51B57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0:58:13.830" v="481" actId="26606"/>
          <ac:picMkLst>
            <pc:docMk/>
            <pc:sldMk cId="2895746321" sldId="269"/>
            <ac:picMk id="17" creationId="{306E3F32-3C1A-4B6E-AF26-8A15A788560F}"/>
          </ac:picMkLst>
        </pc:picChg>
      </pc:sldChg>
      <pc:sldChg chg="modSp new mod modTransition modAnim">
        <pc:chgData name="Yang Xu" userId="2ef8d03b0d59ea36" providerId="LiveId" clId="{53765ACA-158A-45CD-B109-0F45EA771119}" dt="2020-08-08T11:27:34.145" v="2733"/>
        <pc:sldMkLst>
          <pc:docMk/>
          <pc:sldMk cId="1448590383" sldId="270"/>
        </pc:sldMkLst>
        <pc:spChg chg="mod">
          <ac:chgData name="Yang Xu" userId="2ef8d03b0d59ea36" providerId="LiveId" clId="{53765ACA-158A-45CD-B109-0F45EA771119}" dt="2020-08-08T11:13:40.468" v="819" actId="20577"/>
          <ac:spMkLst>
            <pc:docMk/>
            <pc:sldMk cId="1448590383" sldId="270"/>
            <ac:spMk id="2" creationId="{C4168E3D-1B30-4049-B920-DBB32CE96460}"/>
          </ac:spMkLst>
        </pc:spChg>
        <pc:spChg chg="mod">
          <ac:chgData name="Yang Xu" userId="2ef8d03b0d59ea36" providerId="LiveId" clId="{53765ACA-158A-45CD-B109-0F45EA771119}" dt="2020-08-08T11:16:37.116" v="1110" actId="12"/>
          <ac:spMkLst>
            <pc:docMk/>
            <pc:sldMk cId="1448590383" sldId="270"/>
            <ac:spMk id="3" creationId="{D9D9CF08-6E78-4067-B942-852189217BC5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168093021" sldId="271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914297353" sldId="271"/>
        </pc:sldMkLst>
        <pc:spChg chg="mod">
          <ac:chgData name="Yang Xu" userId="2ef8d03b0d59ea36" providerId="LiveId" clId="{53765ACA-158A-45CD-B109-0F45EA771119}" dt="2020-08-08T11:16:48.243" v="1146" actId="20577"/>
          <ac:spMkLst>
            <pc:docMk/>
            <pc:sldMk cId="3914297353" sldId="271"/>
            <ac:spMk id="2" creationId="{8081EDDC-7535-4E53-8411-FA90FAB2EFC9}"/>
          </ac:spMkLst>
        </pc:spChg>
        <pc:spChg chg="mod">
          <ac:chgData name="Yang Xu" userId="2ef8d03b0d59ea36" providerId="LiveId" clId="{53765ACA-158A-45CD-B109-0F45EA771119}" dt="2020-08-08T11:17:07.555" v="1153" actId="20577"/>
          <ac:spMkLst>
            <pc:docMk/>
            <pc:sldMk cId="3914297353" sldId="271"/>
            <ac:spMk id="3" creationId="{5A6D2DD8-3850-4BF5-A28A-B37772F42144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299416308" sldId="272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837418854" sldId="272"/>
        </pc:sldMkLst>
        <pc:spChg chg="mod">
          <ac:chgData name="Yang Xu" userId="2ef8d03b0d59ea36" providerId="LiveId" clId="{53765ACA-158A-45CD-B109-0F45EA771119}" dt="2020-08-08T11:17:20.516" v="1171" actId="20577"/>
          <ac:spMkLst>
            <pc:docMk/>
            <pc:sldMk cId="837418854" sldId="272"/>
            <ac:spMk id="2" creationId="{18F571DA-F9EE-4A18-B491-410A3410A834}"/>
          </ac:spMkLst>
        </pc:spChg>
        <pc:spChg chg="mod">
          <ac:chgData name="Yang Xu" userId="2ef8d03b0d59ea36" providerId="LiveId" clId="{53765ACA-158A-45CD-B109-0F45EA771119}" dt="2020-08-08T11:17:42.067" v="1254" actId="20577"/>
          <ac:spMkLst>
            <pc:docMk/>
            <pc:sldMk cId="837418854" sldId="272"/>
            <ac:spMk id="3" creationId="{38B37B90-120E-417A-8790-55FDCF8D0FC6}"/>
          </ac:spMkLst>
        </pc:spChg>
      </pc:sldChg>
      <pc:sldChg chg="modSp new mod modTransition modAnim">
        <pc:chgData name="Yang Xu" userId="2ef8d03b0d59ea36" providerId="LiveId" clId="{53765ACA-158A-45CD-B109-0F45EA771119}" dt="2020-08-08T11:27:39.894" v="2735"/>
        <pc:sldMkLst>
          <pc:docMk/>
          <pc:sldMk cId="1325754444" sldId="273"/>
        </pc:sldMkLst>
        <pc:spChg chg="mod">
          <ac:chgData name="Yang Xu" userId="2ef8d03b0d59ea36" providerId="LiveId" clId="{53765ACA-158A-45CD-B109-0F45EA771119}" dt="2020-08-08T11:17:50.124" v="1280" actId="20577"/>
          <ac:spMkLst>
            <pc:docMk/>
            <pc:sldMk cId="1325754444" sldId="273"/>
            <ac:spMk id="2" creationId="{E3F962C1-6AE9-4766-95FD-9E3BC79F2655}"/>
          </ac:spMkLst>
        </pc:spChg>
        <pc:spChg chg="mod">
          <ac:chgData name="Yang Xu" userId="2ef8d03b0d59ea36" providerId="LiveId" clId="{53765ACA-158A-45CD-B109-0F45EA771119}" dt="2020-08-08T11:19:26.027" v="1408" actId="20577"/>
          <ac:spMkLst>
            <pc:docMk/>
            <pc:sldMk cId="1325754444" sldId="273"/>
            <ac:spMk id="3" creationId="{C3CC460A-B93F-4D4F-BBF5-08B0908B2B96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258457901" sldId="273"/>
        </pc:sldMkLst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105143239" sldId="274"/>
        </pc:sldMkLst>
      </pc:sldChg>
      <pc:sldChg chg="modSp new mod modTransition">
        <pc:chgData name="Yang Xu" userId="2ef8d03b0d59ea36" providerId="LiveId" clId="{53765ACA-158A-45CD-B109-0F45EA771119}" dt="2020-08-08T11:27:09.893" v="2729"/>
        <pc:sldMkLst>
          <pc:docMk/>
          <pc:sldMk cId="3609093339" sldId="274"/>
        </pc:sldMkLst>
        <pc:spChg chg="mod">
          <ac:chgData name="Yang Xu" userId="2ef8d03b0d59ea36" providerId="LiveId" clId="{53765ACA-158A-45CD-B109-0F45EA771119}" dt="2020-08-08T11:19:32.817" v="1420" actId="20577"/>
          <ac:spMkLst>
            <pc:docMk/>
            <pc:sldMk cId="3609093339" sldId="274"/>
            <ac:spMk id="2" creationId="{4D4ACFE5-7797-47E2-881F-A03AA3C3EFC8}"/>
          </ac:spMkLst>
        </pc:spChg>
        <pc:spChg chg="mod">
          <ac:chgData name="Yang Xu" userId="2ef8d03b0d59ea36" providerId="LiveId" clId="{53765ACA-158A-45CD-B109-0F45EA771119}" dt="2020-08-08T11:19:55.944" v="1483"/>
          <ac:spMkLst>
            <pc:docMk/>
            <pc:sldMk cId="3609093339" sldId="274"/>
            <ac:spMk id="3" creationId="{5678DE4D-32D6-4563-9824-5E874691E7CD}"/>
          </ac:spMkLst>
        </pc:spChg>
      </pc:sldChg>
      <pc:sldChg chg="modSp new mod modTransition modAnim">
        <pc:chgData name="Yang Xu" userId="2ef8d03b0d59ea36" providerId="LiveId" clId="{53765ACA-158A-45CD-B109-0F45EA771119}" dt="2020-08-08T11:27:47.128" v="2737"/>
        <pc:sldMkLst>
          <pc:docMk/>
          <pc:sldMk cId="3850579341" sldId="275"/>
        </pc:sldMkLst>
        <pc:spChg chg="mod">
          <ac:chgData name="Yang Xu" userId="2ef8d03b0d59ea36" providerId="LiveId" clId="{53765ACA-158A-45CD-B109-0F45EA771119}" dt="2020-08-08T11:20:07.348" v="1506" actId="20577"/>
          <ac:spMkLst>
            <pc:docMk/>
            <pc:sldMk cId="3850579341" sldId="275"/>
            <ac:spMk id="2" creationId="{BBDAD401-10EE-419B-A20B-78DA46B4FD3C}"/>
          </ac:spMkLst>
        </pc:spChg>
        <pc:spChg chg="mod">
          <ac:chgData name="Yang Xu" userId="2ef8d03b0d59ea36" providerId="LiveId" clId="{53765ACA-158A-45CD-B109-0F45EA771119}" dt="2020-08-08T11:22:21.486" v="1876" actId="20577"/>
          <ac:spMkLst>
            <pc:docMk/>
            <pc:sldMk cId="3850579341" sldId="275"/>
            <ac:spMk id="3" creationId="{2139592A-83B0-4819-870E-2D30644D8912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4137786639" sldId="275"/>
        </pc:sldMkLst>
      </pc:sldChg>
      <pc:sldChg chg="modSp new mod modTransition modAnim">
        <pc:chgData name="Yang Xu" userId="2ef8d03b0d59ea36" providerId="LiveId" clId="{53765ACA-158A-45CD-B109-0F45EA771119}" dt="2020-08-08T11:27:52.974" v="2739"/>
        <pc:sldMkLst>
          <pc:docMk/>
          <pc:sldMk cId="637708922" sldId="276"/>
        </pc:sldMkLst>
        <pc:spChg chg="mod">
          <ac:chgData name="Yang Xu" userId="2ef8d03b0d59ea36" providerId="LiveId" clId="{53765ACA-158A-45CD-B109-0F45EA771119}" dt="2020-08-08T11:22:35.609" v="1887" actId="20577"/>
          <ac:spMkLst>
            <pc:docMk/>
            <pc:sldMk cId="637708922" sldId="276"/>
            <ac:spMk id="2" creationId="{6CDC77DE-B746-4F8C-891A-6A340547C60D}"/>
          </ac:spMkLst>
        </pc:spChg>
        <pc:spChg chg="mod">
          <ac:chgData name="Yang Xu" userId="2ef8d03b0d59ea36" providerId="LiveId" clId="{53765ACA-158A-45CD-B109-0F45EA771119}" dt="2020-08-08T11:23:05.215" v="2001" actId="12"/>
          <ac:spMkLst>
            <pc:docMk/>
            <pc:sldMk cId="637708922" sldId="276"/>
            <ac:spMk id="3" creationId="{1A772555-4389-46CE-A846-185BCE0181AE}"/>
          </ac:spMkLst>
        </pc:spChg>
      </pc:sldChg>
      <pc:sldChg chg="del">
        <pc:chgData name="Yang Xu" userId="2ef8d03b0d59ea36" providerId="LiveId" clId="{53765ACA-158A-45CD-B109-0F45EA771119}" dt="2020-08-08T08:37:31.244" v="14" actId="47"/>
        <pc:sldMkLst>
          <pc:docMk/>
          <pc:sldMk cId="3754568826" sldId="276"/>
        </pc:sldMkLst>
      </pc:sldChg>
      <pc:sldChg chg="addSp modSp new mod modTransition setBg modAnim">
        <pc:chgData name="Yang Xu" userId="2ef8d03b0d59ea36" providerId="LiveId" clId="{53765ACA-158A-45CD-B109-0F45EA771119}" dt="2020-08-08T11:28:00.222" v="2741"/>
        <pc:sldMkLst>
          <pc:docMk/>
          <pc:sldMk cId="3432428033" sldId="277"/>
        </pc:sldMkLst>
        <pc:spChg chg="mo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2" creationId="{68037C95-C02B-4956-9AE6-B77640766F60}"/>
          </ac:spMkLst>
        </pc:spChg>
        <pc:spChg chg="mod">
          <ac:chgData name="Yang Xu" userId="2ef8d03b0d59ea36" providerId="LiveId" clId="{53765ACA-158A-45CD-B109-0F45EA771119}" dt="2020-08-08T11:26:57.542" v="2728" actId="12"/>
          <ac:spMkLst>
            <pc:docMk/>
            <pc:sldMk cId="3432428033" sldId="277"/>
            <ac:spMk id="3" creationId="{D55268AB-4B46-4A45-BF44-96D076F4FCB5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9" creationId="{8DCA3673-CDE4-40C5-9FA8-F89874CFBA73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3" creationId="{0FFFD040-32A9-4D2B-86CA-599D030A4161}"/>
          </ac:spMkLst>
        </pc:spChg>
        <pc:spChg chg="add">
          <ac:chgData name="Yang Xu" userId="2ef8d03b0d59ea36" providerId="LiveId" clId="{53765ACA-158A-45CD-B109-0F45EA771119}" dt="2020-08-08T11:23:55.948" v="2037" actId="26606"/>
          <ac:spMkLst>
            <pc:docMk/>
            <pc:sldMk cId="3432428033" sldId="277"/>
            <ac:spMk id="15" creationId="{863205CA-B7FF-4C25-A4C8-3BBBCE19D950}"/>
          </ac:spMkLst>
        </pc:spChg>
        <pc:picChg chg="add mo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4" creationId="{CC579F63-B503-414B-B583-392055BE97E2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1" creationId="{95756E8F-499C-4533-BBE8-309C3E8D985C}"/>
          </ac:picMkLst>
        </pc:picChg>
        <pc:picChg chg="add">
          <ac:chgData name="Yang Xu" userId="2ef8d03b0d59ea36" providerId="LiveId" clId="{53765ACA-158A-45CD-B109-0F45EA771119}" dt="2020-08-08T11:23:55.948" v="2037" actId="26606"/>
          <ac:picMkLst>
            <pc:docMk/>
            <pc:sldMk cId="3432428033" sldId="277"/>
            <ac:picMk id="17" creationId="{306E3F32-3C1A-4B6E-AF26-8A15A788560F}"/>
          </ac:picMkLst>
        </pc:picChg>
      </pc:sldChg>
    </pc:docChg>
  </pc:docChgLst>
  <pc:docChgLst>
    <pc:chgData name="Yang Xu" userId="2ef8d03b0d59ea36" providerId="LiveId" clId="{EA5BD3B0-457A-48C4-961B-06C3EF5B9273}"/>
    <pc:docChg chg="undo redo custSel addSld delSld modSld">
      <pc:chgData name="Yang Xu" userId="2ef8d03b0d59ea36" providerId="LiveId" clId="{EA5BD3B0-457A-48C4-961B-06C3EF5B9273}" dt="2020-08-21T13:30:12.631" v="1426" actId="6549"/>
      <pc:docMkLst>
        <pc:docMk/>
      </pc:docMkLst>
      <pc:sldChg chg="modTransition">
        <pc:chgData name="Yang Xu" userId="2ef8d03b0d59ea36" providerId="LiveId" clId="{EA5BD3B0-457A-48C4-961B-06C3EF5B9273}" dt="2020-08-21T12:37:44.276" v="1417"/>
        <pc:sldMkLst>
          <pc:docMk/>
          <pc:sldMk cId="477735695" sldId="256"/>
        </pc:sldMkLst>
      </pc:sldChg>
      <pc:sldChg chg="modSp mod modTransition">
        <pc:chgData name="Yang Xu" userId="2ef8d03b0d59ea36" providerId="LiveId" clId="{EA5BD3B0-457A-48C4-961B-06C3EF5B9273}" dt="2020-08-21T12:37:44.276" v="1417"/>
        <pc:sldMkLst>
          <pc:docMk/>
          <pc:sldMk cId="1936153105" sldId="258"/>
        </pc:sldMkLst>
        <pc:spChg chg="mod">
          <ac:chgData name="Yang Xu" userId="2ef8d03b0d59ea36" providerId="LiveId" clId="{EA5BD3B0-457A-48C4-961B-06C3EF5B9273}" dt="2020-08-21T12:03:32.445" v="20" actId="20577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EA5BD3B0-457A-48C4-961B-06C3EF5B9273}" dt="2020-08-21T12:03:39.815" v="23"/>
          <ac:spMkLst>
            <pc:docMk/>
            <pc:sldMk cId="1936153105" sldId="258"/>
            <ac:spMk id="3" creationId="{1BC66ABD-BF13-4976-8D28-3ECFD8F4B05A}"/>
          </ac:spMkLst>
        </pc:spChg>
      </pc:sldChg>
      <pc:sldChg chg="modTransition">
        <pc:chgData name="Yang Xu" userId="2ef8d03b0d59ea36" providerId="LiveId" clId="{EA5BD3B0-457A-48C4-961B-06C3EF5B9273}" dt="2020-08-21T12:37:44.276" v="1417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EA5BD3B0-457A-48C4-961B-06C3EF5B9273}" dt="2020-08-21T12:37:52.399" v="1419"/>
        <pc:sldMkLst>
          <pc:docMk/>
          <pc:sldMk cId="218850056" sldId="268"/>
        </pc:sldMkLst>
        <pc:spChg chg="mod">
          <ac:chgData name="Yang Xu" userId="2ef8d03b0d59ea36" providerId="LiveId" clId="{EA5BD3B0-457A-48C4-961B-06C3EF5B9273}" dt="2020-08-21T12:16:40.261" v="31" actId="20577"/>
          <ac:spMkLst>
            <pc:docMk/>
            <pc:sldMk cId="218850056" sldId="268"/>
            <ac:spMk id="2" creationId="{816CDD09-039C-444F-8AB9-47F7C8D3FC05}"/>
          </ac:spMkLst>
        </pc:spChg>
        <pc:spChg chg="mod">
          <ac:chgData name="Yang Xu" userId="2ef8d03b0d59ea36" providerId="LiveId" clId="{EA5BD3B0-457A-48C4-961B-06C3EF5B9273}" dt="2020-08-21T12:20:19.471" v="372" actId="20577"/>
          <ac:spMkLst>
            <pc:docMk/>
            <pc:sldMk cId="218850056" sldId="268"/>
            <ac:spMk id="3" creationId="{7D4BEBFC-A93D-4D52-97D9-F59093E7A71A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1608542400" sldId="268"/>
        </pc:sldMkLst>
      </pc:sldChg>
      <pc:sldChg chg="modSp new mod modTransition modAnim">
        <pc:chgData name="Yang Xu" userId="2ef8d03b0d59ea36" providerId="LiveId" clId="{EA5BD3B0-457A-48C4-961B-06C3EF5B9273}" dt="2020-08-21T13:30:12.631" v="1426" actId="6549"/>
        <pc:sldMkLst>
          <pc:docMk/>
          <pc:sldMk cId="188292066" sldId="269"/>
        </pc:sldMkLst>
        <pc:spChg chg="mod">
          <ac:chgData name="Yang Xu" userId="2ef8d03b0d59ea36" providerId="LiveId" clId="{EA5BD3B0-457A-48C4-961B-06C3EF5B9273}" dt="2020-08-21T12:21:44.896" v="388" actId="20577"/>
          <ac:spMkLst>
            <pc:docMk/>
            <pc:sldMk cId="188292066" sldId="269"/>
            <ac:spMk id="2" creationId="{A70C7CB8-D992-41C2-B1D6-B68A01A5CF0B}"/>
          </ac:spMkLst>
        </pc:spChg>
        <pc:spChg chg="mod">
          <ac:chgData name="Yang Xu" userId="2ef8d03b0d59ea36" providerId="LiveId" clId="{EA5BD3B0-457A-48C4-961B-06C3EF5B9273}" dt="2020-08-21T13:30:12.631" v="1426" actId="6549"/>
          <ac:spMkLst>
            <pc:docMk/>
            <pc:sldMk cId="188292066" sldId="269"/>
            <ac:spMk id="3" creationId="{8CD0F942-F6C6-4193-8ADC-3289ED0BEA9C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994365041" sldId="269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3462682361" sldId="270"/>
        </pc:sldMkLst>
        <pc:spChg chg="mod">
          <ac:chgData name="Yang Xu" userId="2ef8d03b0d59ea36" providerId="LiveId" clId="{EA5BD3B0-457A-48C4-961B-06C3EF5B9273}" dt="2020-08-21T12:23:37.105" v="513" actId="20577"/>
          <ac:spMkLst>
            <pc:docMk/>
            <pc:sldMk cId="3462682361" sldId="270"/>
            <ac:spMk id="2" creationId="{D56A7143-6C76-4452-A2FB-8D178D86BE48}"/>
          </ac:spMkLst>
        </pc:spChg>
        <pc:spChg chg="mod">
          <ac:chgData name="Yang Xu" userId="2ef8d03b0d59ea36" providerId="LiveId" clId="{EA5BD3B0-457A-48C4-961B-06C3EF5B9273}" dt="2020-08-21T12:24:20.159" v="620" actId="20577"/>
          <ac:spMkLst>
            <pc:docMk/>
            <pc:sldMk cId="3462682361" sldId="270"/>
            <ac:spMk id="3" creationId="{03CF52D4-B975-4FCD-988A-E7E29E8B1504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919292866" sldId="270"/>
        </pc:sldMkLst>
      </pc:sldChg>
      <pc:sldChg chg="modSp new mod modTransition modAnim">
        <pc:chgData name="Yang Xu" userId="2ef8d03b0d59ea36" providerId="LiveId" clId="{EA5BD3B0-457A-48C4-961B-06C3EF5B9273}" dt="2020-08-21T12:38:03.569" v="1423"/>
        <pc:sldMkLst>
          <pc:docMk/>
          <pc:sldMk cId="1930587096" sldId="271"/>
        </pc:sldMkLst>
        <pc:spChg chg="mod">
          <ac:chgData name="Yang Xu" userId="2ef8d03b0d59ea36" providerId="LiveId" clId="{EA5BD3B0-457A-48C4-961B-06C3EF5B9273}" dt="2020-08-21T12:25:38.299" v="636" actId="20577"/>
          <ac:spMkLst>
            <pc:docMk/>
            <pc:sldMk cId="1930587096" sldId="271"/>
            <ac:spMk id="2" creationId="{FA14F04C-1209-4BAB-B481-83C37554E3BA}"/>
          </ac:spMkLst>
        </pc:spChg>
        <pc:spChg chg="mod">
          <ac:chgData name="Yang Xu" userId="2ef8d03b0d59ea36" providerId="LiveId" clId="{EA5BD3B0-457A-48C4-961B-06C3EF5B9273}" dt="2020-08-21T12:29:04.966" v="870" actId="6549"/>
          <ac:spMkLst>
            <pc:docMk/>
            <pc:sldMk cId="1930587096" sldId="271"/>
            <ac:spMk id="3" creationId="{27764B39-7CE2-49CE-8CE5-9405C9C80DE9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4046057025" sldId="271"/>
        </pc:sldMkLst>
      </pc:sldChg>
      <pc:sldChg chg="modSp new mod modTransition modAnim">
        <pc:chgData name="Yang Xu" userId="2ef8d03b0d59ea36" providerId="LiveId" clId="{EA5BD3B0-457A-48C4-961B-06C3EF5B9273}" dt="2020-08-21T12:38:07.930" v="1425"/>
        <pc:sldMkLst>
          <pc:docMk/>
          <pc:sldMk cId="142369327" sldId="272"/>
        </pc:sldMkLst>
        <pc:spChg chg="mod">
          <ac:chgData name="Yang Xu" userId="2ef8d03b0d59ea36" providerId="LiveId" clId="{EA5BD3B0-457A-48C4-961B-06C3EF5B9273}" dt="2020-08-21T12:31:08.665" v="881" actId="20577"/>
          <ac:spMkLst>
            <pc:docMk/>
            <pc:sldMk cId="142369327" sldId="272"/>
            <ac:spMk id="2" creationId="{AAEDB390-7DBF-4FE2-B031-E1C8C1A4F419}"/>
          </ac:spMkLst>
        </pc:spChg>
        <pc:spChg chg="mod">
          <ac:chgData name="Yang Xu" userId="2ef8d03b0d59ea36" providerId="LiveId" clId="{EA5BD3B0-457A-48C4-961B-06C3EF5B9273}" dt="2020-08-21T12:31:50.281" v="1025" actId="20577"/>
          <ac:spMkLst>
            <pc:docMk/>
            <pc:sldMk cId="142369327" sldId="272"/>
            <ac:spMk id="3" creationId="{9B23E1B1-CB98-4684-AE3D-ADA016A59D8F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065637260" sldId="272"/>
        </pc:sldMkLst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993959653" sldId="273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4282654224" sldId="273"/>
        </pc:sldMkLst>
        <pc:spChg chg="mod">
          <ac:chgData name="Yang Xu" userId="2ef8d03b0d59ea36" providerId="LiveId" clId="{EA5BD3B0-457A-48C4-961B-06C3EF5B9273}" dt="2020-08-21T12:31:58.528" v="1043" actId="20577"/>
          <ac:spMkLst>
            <pc:docMk/>
            <pc:sldMk cId="4282654224" sldId="273"/>
            <ac:spMk id="2" creationId="{D6674D60-CB5B-44DA-9583-3B18AB94748B}"/>
          </ac:spMkLst>
        </pc:spChg>
        <pc:spChg chg="mod">
          <ac:chgData name="Yang Xu" userId="2ef8d03b0d59ea36" providerId="LiveId" clId="{EA5BD3B0-457A-48C4-961B-06C3EF5B9273}" dt="2020-08-21T12:32:14.848" v="1056" actId="20577"/>
          <ac:spMkLst>
            <pc:docMk/>
            <pc:sldMk cId="4282654224" sldId="273"/>
            <ac:spMk id="3" creationId="{F56173E4-245B-4D58-BCB1-5EB50146039D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745678785" sldId="274"/>
        </pc:sldMkLst>
      </pc:sldChg>
      <pc:sldChg chg="modSp new mod modTransition modAnim">
        <pc:chgData name="Yang Xu" userId="2ef8d03b0d59ea36" providerId="LiveId" clId="{EA5BD3B0-457A-48C4-961B-06C3EF5B9273}" dt="2020-08-21T12:37:44.276" v="1417"/>
        <pc:sldMkLst>
          <pc:docMk/>
          <pc:sldMk cId="3338735675" sldId="274"/>
        </pc:sldMkLst>
        <pc:spChg chg="mod">
          <ac:chgData name="Yang Xu" userId="2ef8d03b0d59ea36" providerId="LiveId" clId="{EA5BD3B0-457A-48C4-961B-06C3EF5B9273}" dt="2020-08-21T12:33:04.664" v="1082" actId="20577"/>
          <ac:spMkLst>
            <pc:docMk/>
            <pc:sldMk cId="3338735675" sldId="274"/>
            <ac:spMk id="2" creationId="{5283FA54-F35D-4210-9F46-08C3F1032226}"/>
          </ac:spMkLst>
        </pc:spChg>
        <pc:spChg chg="mod">
          <ac:chgData name="Yang Xu" userId="2ef8d03b0d59ea36" providerId="LiveId" clId="{EA5BD3B0-457A-48C4-961B-06C3EF5B9273}" dt="2020-08-21T12:34:28.085" v="1281" actId="20577"/>
          <ac:spMkLst>
            <pc:docMk/>
            <pc:sldMk cId="3338735675" sldId="274"/>
            <ac:spMk id="3" creationId="{9C5AF9F9-321F-4732-9D88-B207BBB128A9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2169826106" sldId="275"/>
        </pc:sldMkLst>
      </pc:sldChg>
      <pc:sldChg chg="modSp new mod modTransition">
        <pc:chgData name="Yang Xu" userId="2ef8d03b0d59ea36" providerId="LiveId" clId="{EA5BD3B0-457A-48C4-961B-06C3EF5B9273}" dt="2020-08-21T12:37:44.276" v="1417"/>
        <pc:sldMkLst>
          <pc:docMk/>
          <pc:sldMk cId="2444342112" sldId="275"/>
        </pc:sldMkLst>
        <pc:spChg chg="mod">
          <ac:chgData name="Yang Xu" userId="2ef8d03b0d59ea36" providerId="LiveId" clId="{EA5BD3B0-457A-48C4-961B-06C3EF5B9273}" dt="2020-08-21T12:34:59.763" v="1305" actId="20577"/>
          <ac:spMkLst>
            <pc:docMk/>
            <pc:sldMk cId="2444342112" sldId="275"/>
            <ac:spMk id="2" creationId="{A4ED0CE3-53EB-4621-90D9-CBB1F149404D}"/>
          </ac:spMkLst>
        </pc:spChg>
        <pc:spChg chg="mod">
          <ac:chgData name="Yang Xu" userId="2ef8d03b0d59ea36" providerId="LiveId" clId="{EA5BD3B0-457A-48C4-961B-06C3EF5B9273}" dt="2020-08-21T12:35:34.341" v="1402" actId="20577"/>
          <ac:spMkLst>
            <pc:docMk/>
            <pc:sldMk cId="2444342112" sldId="275"/>
            <ac:spMk id="3" creationId="{398F44E7-6B93-41AF-A87E-0EFF53DC4DE0}"/>
          </ac:spMkLst>
        </pc:sp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1938324134" sldId="276"/>
        </pc:sldMkLst>
      </pc:sldChg>
      <pc:sldChg chg="addSp delSp modSp new mod modTransition">
        <pc:chgData name="Yang Xu" userId="2ef8d03b0d59ea36" providerId="LiveId" clId="{EA5BD3B0-457A-48C4-961B-06C3EF5B9273}" dt="2020-08-21T12:37:44.276" v="1417"/>
        <pc:sldMkLst>
          <pc:docMk/>
          <pc:sldMk cId="3593301633" sldId="276"/>
        </pc:sldMkLst>
        <pc:spChg chg="mod">
          <ac:chgData name="Yang Xu" userId="2ef8d03b0d59ea36" providerId="LiveId" clId="{EA5BD3B0-457A-48C4-961B-06C3EF5B9273}" dt="2020-08-21T12:37:22.172" v="1411" actId="20577"/>
          <ac:spMkLst>
            <pc:docMk/>
            <pc:sldMk cId="3593301633" sldId="276"/>
            <ac:spMk id="2" creationId="{008F4900-3404-4EB9-992E-19D120BD540A}"/>
          </ac:spMkLst>
        </pc:spChg>
        <pc:spChg chg="del">
          <ac:chgData name="Yang Xu" userId="2ef8d03b0d59ea36" providerId="LiveId" clId="{EA5BD3B0-457A-48C4-961B-06C3EF5B9273}" dt="2020-08-21T12:37:23.279" v="1412"/>
          <ac:spMkLst>
            <pc:docMk/>
            <pc:sldMk cId="3593301633" sldId="276"/>
            <ac:spMk id="3" creationId="{9A227661-BA36-404A-8D36-4A12F06A2289}"/>
          </ac:spMkLst>
        </pc:spChg>
        <pc:picChg chg="add mod">
          <ac:chgData name="Yang Xu" userId="2ef8d03b0d59ea36" providerId="LiveId" clId="{EA5BD3B0-457A-48C4-961B-06C3EF5B9273}" dt="2020-08-21T12:37:28.603" v="1416" actId="1076"/>
          <ac:picMkLst>
            <pc:docMk/>
            <pc:sldMk cId="3593301633" sldId="276"/>
            <ac:picMk id="5" creationId="{B4898744-3844-4B0C-95D5-00F6902D5087}"/>
          </ac:picMkLst>
        </pc:picChg>
      </pc:sldChg>
      <pc:sldChg chg="del">
        <pc:chgData name="Yang Xu" userId="2ef8d03b0d59ea36" providerId="LiveId" clId="{EA5BD3B0-457A-48C4-961B-06C3EF5B9273}" dt="2020-08-21T12:03:18.822" v="2" actId="47"/>
        <pc:sldMkLst>
          <pc:docMk/>
          <pc:sldMk cId="3619691555" sldId="277"/>
        </pc:sldMkLst>
      </pc:sldChg>
    </pc:docChg>
  </pc:docChgLst>
  <pc:docChgLst>
    <pc:chgData name="Xu" userId="2ef8d03b0d59ea36" providerId="LiveId" clId="{0BD3D5CF-4D75-4F2D-818A-E983B02A9242}"/>
    <pc:docChg chg="undo custSel mod addSld delSld modSld">
      <pc:chgData name="Xu" userId="2ef8d03b0d59ea36" providerId="LiveId" clId="{0BD3D5CF-4D75-4F2D-818A-E983B02A9242}" dt="2020-07-27T05:11:00.732" v="2541" actId="403"/>
      <pc:docMkLst>
        <pc:docMk/>
      </pc:docMkLst>
      <pc:sldChg chg="modSp mod">
        <pc:chgData name="Xu" userId="2ef8d03b0d59ea36" providerId="LiveId" clId="{0BD3D5CF-4D75-4F2D-818A-E983B02A9242}" dt="2020-07-27T05:11:00.732" v="2541" actId="403"/>
        <pc:sldMkLst>
          <pc:docMk/>
          <pc:sldMk cId="2756408979" sldId="267"/>
        </pc:sldMkLst>
        <pc:spChg chg="mod">
          <ac:chgData name="Xu" userId="2ef8d03b0d59ea36" providerId="LiveId" clId="{0BD3D5CF-4D75-4F2D-818A-E983B02A9242}" dt="2020-07-27T05:09:51.550" v="2393"/>
          <ac:spMkLst>
            <pc:docMk/>
            <pc:sldMk cId="2756408979" sldId="267"/>
            <ac:spMk id="2" creationId="{E703932E-F09D-442C-895A-21388B19EBF0}"/>
          </ac:spMkLst>
        </pc:spChg>
        <pc:spChg chg="mod">
          <ac:chgData name="Xu" userId="2ef8d03b0d59ea36" providerId="LiveId" clId="{0BD3D5CF-4D75-4F2D-818A-E983B02A9242}" dt="2020-07-27T05:11:00.732" v="2541" actId="403"/>
          <ac:spMkLst>
            <pc:docMk/>
            <pc:sldMk cId="2756408979" sldId="267"/>
            <ac:spMk id="4" creationId="{06D1F809-3268-4B61-BA64-3E85D3EA8D33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34511907" sldId="268"/>
        </pc:sldMkLst>
      </pc:sldChg>
      <pc:sldChg chg="modSp new mod">
        <pc:chgData name="Xu" userId="2ef8d03b0d59ea36" providerId="LiveId" clId="{0BD3D5CF-4D75-4F2D-818A-E983B02A9242}" dt="2020-07-27T05:04:44.759" v="1852" actId="20577"/>
        <pc:sldMkLst>
          <pc:docMk/>
          <pc:sldMk cId="4273760690" sldId="268"/>
        </pc:sldMkLst>
        <pc:spChg chg="mod">
          <ac:chgData name="Xu" userId="2ef8d03b0d59ea36" providerId="LiveId" clId="{0BD3D5CF-4D75-4F2D-818A-E983B02A9242}" dt="2020-07-27T04:46:58.811" v="29"/>
          <ac:spMkLst>
            <pc:docMk/>
            <pc:sldMk cId="4273760690" sldId="268"/>
            <ac:spMk id="2" creationId="{B7E378C4-DB56-4718-91A0-85206EF51392}"/>
          </ac:spMkLst>
        </pc:spChg>
        <pc:spChg chg="mod">
          <ac:chgData name="Xu" userId="2ef8d03b0d59ea36" providerId="LiveId" clId="{0BD3D5CF-4D75-4F2D-818A-E983B02A9242}" dt="2020-07-27T05:04:44.759" v="1852" actId="20577"/>
          <ac:spMkLst>
            <pc:docMk/>
            <pc:sldMk cId="4273760690" sldId="268"/>
            <ac:spMk id="3" creationId="{DADB0DEC-19E5-49AB-81B9-7F85D4B0E862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530580922" sldId="269"/>
        </pc:sldMkLst>
      </pc:sldChg>
      <pc:sldChg chg="addSp delSp modSp new mod setBg">
        <pc:chgData name="Xu" userId="2ef8d03b0d59ea36" providerId="LiveId" clId="{0BD3D5CF-4D75-4F2D-818A-E983B02A9242}" dt="2020-07-27T04:53:52.294" v="775" actId="20577"/>
        <pc:sldMkLst>
          <pc:docMk/>
          <pc:sldMk cId="2677875089" sldId="269"/>
        </pc:sldMkLst>
        <pc:spChg chg="mod">
          <ac:chgData name="Xu" userId="2ef8d03b0d59ea36" providerId="LiveId" clId="{0BD3D5CF-4D75-4F2D-818A-E983B02A9242}" dt="2020-07-27T04:52:09.420" v="570"/>
          <ac:spMkLst>
            <pc:docMk/>
            <pc:sldMk cId="2677875089" sldId="269"/>
            <ac:spMk id="2" creationId="{94F44216-771E-4332-8551-E292F0B83505}"/>
          </ac:spMkLst>
        </pc:spChg>
        <pc:spChg chg="del">
          <ac:chgData name="Xu" userId="2ef8d03b0d59ea36" providerId="LiveId" clId="{0BD3D5CF-4D75-4F2D-818A-E983B02A9242}" dt="2020-07-27T04:52:03.821" v="562" actId="22"/>
          <ac:spMkLst>
            <pc:docMk/>
            <pc:sldMk cId="2677875089" sldId="269"/>
            <ac:spMk id="3" creationId="{D5A80172-046E-41FC-8480-985187E2CE29}"/>
          </ac:spMkLst>
        </pc:spChg>
        <pc:spChg chg="mod">
          <ac:chgData name="Xu" userId="2ef8d03b0d59ea36" providerId="LiveId" clId="{0BD3D5CF-4D75-4F2D-818A-E983B02A9242}" dt="2020-07-27T04:53:52.294" v="775" actId="20577"/>
          <ac:spMkLst>
            <pc:docMk/>
            <pc:sldMk cId="2677875089" sldId="269"/>
            <ac:spMk id="4" creationId="{D7D480A5-ED04-41C4-9EED-6EDDC1A864E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7" creationId="{D1ECADA1-6568-4D5A-A631-CFD8768936FC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19" creationId="{681D3C41-CC87-4DF9-A716-CDF0E23D21B0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1" creationId="{1395ACAC-577D-4FAD-955D-280C3D104ADF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5" creationId="{0AB11C2E-6CA2-4822-BF14-C1C9A6BC6CAA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27" creationId="{38B3A2B2-7BBB-4E52-8C30-BE2A6F346B37}"/>
          </ac:spMkLst>
        </pc:spChg>
        <pc:spChg chg="add">
          <ac:chgData name="Xu" userId="2ef8d03b0d59ea36" providerId="LiveId" clId="{0BD3D5CF-4D75-4F2D-818A-E983B02A9242}" dt="2020-07-27T04:52:05.840" v="563" actId="26606"/>
          <ac:spMkLst>
            <pc:docMk/>
            <pc:sldMk cId="2677875089" sldId="269"/>
            <ac:spMk id="31" creationId="{09D6A950-3339-40EB-8972-64F44542D3FF}"/>
          </ac:spMkLst>
        </pc:spChg>
        <pc:picChg chg="add mod or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6" creationId="{EEEFA322-8AB0-4F55-9CA3-0E7124330035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1" creationId="{9B9C2B48-3899-4B1D-B526-C35DFD16BC01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3" creationId="{7B1BCBEC-C5E7-469F-92CF-05506BB6E22D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15" creationId="{2A078177-9A72-44C2-BDC1-C1F346162BF8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3" creationId="{E228037F-2EF2-4A1A-8D1D-D08F2C98AD63}"/>
          </ac:picMkLst>
        </pc:picChg>
        <pc:picChg chg="add">
          <ac:chgData name="Xu" userId="2ef8d03b0d59ea36" providerId="LiveId" clId="{0BD3D5CF-4D75-4F2D-818A-E983B02A9242}" dt="2020-07-27T04:52:05.840" v="563" actId="26606"/>
          <ac:picMkLst>
            <pc:docMk/>
            <pc:sldMk cId="2677875089" sldId="269"/>
            <ac:picMk id="29" creationId="{FFF756FE-278B-4106-BB2E-DB87CF02DFB5}"/>
          </ac:picMkLst>
        </pc:picChg>
      </pc:sldChg>
      <pc:sldChg chg="addSp delSp modSp new del mod setBg">
        <pc:chgData name="Xu" userId="2ef8d03b0d59ea36" providerId="LiveId" clId="{0BD3D5CF-4D75-4F2D-818A-E983B02A9242}" dt="2020-07-27T04:51:59.752" v="560" actId="680"/>
        <pc:sldMkLst>
          <pc:docMk/>
          <pc:sldMk cId="2967941504" sldId="269"/>
        </pc:sldMkLst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2" creationId="{01591C88-6505-49A9-9B3F-D21748171C93}"/>
          </ac:spMkLst>
        </pc:spChg>
        <pc:spChg chg="add del">
          <ac:chgData name="Xu" userId="2ef8d03b0d59ea36" providerId="LiveId" clId="{0BD3D5CF-4D75-4F2D-818A-E983B02A9242}" dt="2020-07-27T04:51:58.312" v="559" actId="22"/>
          <ac:spMkLst>
            <pc:docMk/>
            <pc:sldMk cId="2967941504" sldId="269"/>
            <ac:spMk id="3" creationId="{E12851DD-B8DF-4D14-97AF-EF5FBA6A6C37}"/>
          </ac:spMkLst>
        </pc:spChg>
        <pc:spChg chg="mod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" creationId="{B465A92F-373E-4C0A-917B-ED46C017F9AF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1" creationId="{8DCA3673-CDE4-40C5-9FA8-F89874CFBA73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5" creationId="{0FFFD040-32A9-4D2B-86CA-599D030A4161}"/>
          </ac:spMkLst>
        </pc:spChg>
        <pc:spChg chg="add del">
          <ac:chgData name="Xu" userId="2ef8d03b0d59ea36" providerId="LiveId" clId="{0BD3D5CF-4D75-4F2D-818A-E983B02A9242}" dt="2020-07-27T04:51:53.976" v="554" actId="26606"/>
          <ac:spMkLst>
            <pc:docMk/>
            <pc:sldMk cId="2967941504" sldId="269"/>
            <ac:spMk id="27" creationId="{863205CA-B7FF-4C25-A4C8-3BBBCE19D95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1" creationId="{09D6A950-3339-40EB-8972-64F44542D3F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5" creationId="{D1ECADA1-6568-4D5A-A631-CFD8768936FC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6" creationId="{681D3C41-CC87-4DF9-A716-CDF0E23D21B0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7" creationId="{1395ACAC-577D-4FAD-955D-280C3D104ADF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39" creationId="{0AB11C2E-6CA2-4822-BF14-C1C9A6BC6CAA}"/>
          </ac:spMkLst>
        </pc:spChg>
        <pc:spChg chg="add del">
          <ac:chgData name="Xu" userId="2ef8d03b0d59ea36" providerId="LiveId" clId="{0BD3D5CF-4D75-4F2D-818A-E983B02A9242}" dt="2020-07-27T04:51:56.384" v="556" actId="26606"/>
          <ac:spMkLst>
            <pc:docMk/>
            <pc:sldMk cId="2967941504" sldId="269"/>
            <ac:spMk id="40" creationId="{38B3A2B2-7BBB-4E52-8C30-BE2A6F346B37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6" creationId="{D1ECADA1-6568-4D5A-A631-CFD8768936FC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7" creationId="{681D3C41-CC87-4DF9-A716-CDF0E23D21B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48" creationId="{A1698906-F123-49CB-B633-247AC48701BD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0" creationId="{5D86D9DA-31E3-48ED-9F77-2D8B649BD4E0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1" creationId="{04C6B320-AA89-4C19-89F7-71D46B26BA6B}"/>
          </ac:spMkLst>
        </pc:spChg>
        <pc:spChg chg="add del">
          <ac:chgData name="Xu" userId="2ef8d03b0d59ea36" providerId="LiveId" clId="{0BD3D5CF-4D75-4F2D-818A-E983B02A9242}" dt="2020-07-27T04:51:57.905" v="558" actId="26606"/>
          <ac:spMkLst>
            <pc:docMk/>
            <pc:sldMk cId="2967941504" sldId="269"/>
            <ac:spMk id="53" creationId="{645EE119-0AC6-45BA-AE5E-A86AFE1C74C0}"/>
          </ac:spMkLst>
        </pc:spChg>
        <pc:picChg chg="add del mod ord modCrop">
          <ac:chgData name="Xu" userId="2ef8d03b0d59ea36" providerId="LiveId" clId="{0BD3D5CF-4D75-4F2D-818A-E983B02A9242}" dt="2020-07-27T04:51:58.312" v="559" actId="22"/>
          <ac:picMkLst>
            <pc:docMk/>
            <pc:sldMk cId="2967941504" sldId="269"/>
            <ac:picMk id="6" creationId="{C9A85919-0EDB-4A8D-B61E-EAA73EB18E0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3" creationId="{95756E8F-499C-4533-BBE8-309C3E8D985C}"/>
          </ac:picMkLst>
        </pc:picChg>
        <pc:picChg chg="add del">
          <ac:chgData name="Xu" userId="2ef8d03b0d59ea36" providerId="LiveId" clId="{0BD3D5CF-4D75-4F2D-818A-E983B02A9242}" dt="2020-07-27T04:51:53.976" v="554" actId="26606"/>
          <ac:picMkLst>
            <pc:docMk/>
            <pc:sldMk cId="2967941504" sldId="269"/>
            <ac:picMk id="29" creationId="{306E3F32-3C1A-4B6E-AF26-8A15A788560F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2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3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4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38" creationId="{E228037F-2EF2-4A1A-8D1D-D08F2C98AD63}"/>
          </ac:picMkLst>
        </pc:picChg>
        <pc:picChg chg="add del">
          <ac:chgData name="Xu" userId="2ef8d03b0d59ea36" providerId="LiveId" clId="{0BD3D5CF-4D75-4F2D-818A-E983B02A9242}" dt="2020-07-27T04:51:56.384" v="556" actId="26606"/>
          <ac:picMkLst>
            <pc:docMk/>
            <pc:sldMk cId="2967941504" sldId="269"/>
            <ac:picMk id="41" creationId="{FFF756FE-278B-4106-BB2E-DB87CF02DFB5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3" creationId="{9B9C2B48-3899-4B1D-B526-C35DFD16BC01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4" creationId="{7B1BCBEC-C5E7-469F-92CF-05506BB6E22D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5" creationId="{2A078177-9A72-44C2-BDC1-C1F346162BF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49" creationId="{12AFB628-1D2A-4F5A-8E9E-2C8E917B59E8}"/>
          </ac:picMkLst>
        </pc:picChg>
        <pc:picChg chg="add del">
          <ac:chgData name="Xu" userId="2ef8d03b0d59ea36" providerId="LiveId" clId="{0BD3D5CF-4D75-4F2D-818A-E983B02A9242}" dt="2020-07-27T04:51:57.905" v="558" actId="26606"/>
          <ac:picMkLst>
            <pc:docMk/>
            <pc:sldMk cId="2967941504" sldId="269"/>
            <ac:picMk id="5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623297644" sldId="270"/>
        </pc:sldMkLst>
      </pc:sldChg>
      <pc:sldChg chg="modSp new mod">
        <pc:chgData name="Xu" userId="2ef8d03b0d59ea36" providerId="LiveId" clId="{0BD3D5CF-4D75-4F2D-818A-E983B02A9242}" dt="2020-07-27T05:05:44.494" v="1968" actId="20577"/>
        <pc:sldMkLst>
          <pc:docMk/>
          <pc:sldMk cId="3672754592" sldId="270"/>
        </pc:sldMkLst>
        <pc:spChg chg="mod">
          <ac:chgData name="Xu" userId="2ef8d03b0d59ea36" providerId="LiveId" clId="{0BD3D5CF-4D75-4F2D-818A-E983B02A9242}" dt="2020-07-27T04:54:09.376" v="795"/>
          <ac:spMkLst>
            <pc:docMk/>
            <pc:sldMk cId="3672754592" sldId="270"/>
            <ac:spMk id="2" creationId="{ED942C37-8441-4133-9268-3BE3E92A8CC6}"/>
          </ac:spMkLst>
        </pc:spChg>
        <pc:spChg chg="mod">
          <ac:chgData name="Xu" userId="2ef8d03b0d59ea36" providerId="LiveId" clId="{0BD3D5CF-4D75-4F2D-818A-E983B02A9242}" dt="2020-07-27T05:05:44.494" v="1968" actId="20577"/>
          <ac:spMkLst>
            <pc:docMk/>
            <pc:sldMk cId="3672754592" sldId="270"/>
            <ac:spMk id="3" creationId="{FCA97345-6E24-4425-951F-3F2E06021520}"/>
          </ac:spMkLst>
        </pc:sp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55991947" sldId="271"/>
        </pc:sldMkLst>
      </pc:sldChg>
      <pc:sldChg chg="modSp new del mod">
        <pc:chgData name="Xu" userId="2ef8d03b0d59ea36" providerId="LiveId" clId="{0BD3D5CF-4D75-4F2D-818A-E983B02A9242}" dt="2020-07-27T04:56:02.409" v="1014" actId="680"/>
        <pc:sldMkLst>
          <pc:docMk/>
          <pc:sldMk cId="418910510" sldId="271"/>
        </pc:sldMkLst>
        <pc:spChg chg="mod">
          <ac:chgData name="Xu" userId="2ef8d03b0d59ea36" providerId="LiveId" clId="{0BD3D5CF-4D75-4F2D-818A-E983B02A9242}" dt="2020-07-27T04:56:01.924" v="1013"/>
          <ac:spMkLst>
            <pc:docMk/>
            <pc:sldMk cId="418910510" sldId="271"/>
            <ac:spMk id="2" creationId="{C89ECB39-1DB2-4BFC-A94A-BCB6EF33B3D7}"/>
          </ac:spMkLst>
        </pc:spChg>
      </pc:sldChg>
      <pc:sldChg chg="addSp delSp modSp new mod">
        <pc:chgData name="Xu" userId="2ef8d03b0d59ea36" providerId="LiveId" clId="{0BD3D5CF-4D75-4F2D-818A-E983B02A9242}" dt="2020-07-27T04:56:40.028" v="1095" actId="122"/>
        <pc:sldMkLst>
          <pc:docMk/>
          <pc:sldMk cId="2289604115" sldId="271"/>
        </pc:sldMkLst>
        <pc:spChg chg="mod">
          <ac:chgData name="Xu" userId="2ef8d03b0d59ea36" providerId="LiveId" clId="{0BD3D5CF-4D75-4F2D-818A-E983B02A9242}" dt="2020-07-27T04:56:06.505" v="1021"/>
          <ac:spMkLst>
            <pc:docMk/>
            <pc:sldMk cId="2289604115" sldId="271"/>
            <ac:spMk id="2" creationId="{8EF83284-EF85-4627-8766-54886FD2081D}"/>
          </ac:spMkLst>
        </pc:spChg>
        <pc:spChg chg="mod">
          <ac:chgData name="Xu" userId="2ef8d03b0d59ea36" providerId="LiveId" clId="{0BD3D5CF-4D75-4F2D-818A-E983B02A9242}" dt="2020-07-27T04:56:37.905" v="1094" actId="122"/>
          <ac:spMkLst>
            <pc:docMk/>
            <pc:sldMk cId="2289604115" sldId="271"/>
            <ac:spMk id="3" creationId="{39B2B014-FD39-4037-BD24-51F6DCB79804}"/>
          </ac:spMkLst>
        </pc:spChg>
        <pc:spChg chg="del">
          <ac:chgData name="Xu" userId="2ef8d03b0d59ea36" providerId="LiveId" clId="{0BD3D5CF-4D75-4F2D-818A-E983B02A9242}" dt="2020-07-27T04:56:20.141" v="1092" actId="22"/>
          <ac:spMkLst>
            <pc:docMk/>
            <pc:sldMk cId="2289604115" sldId="271"/>
            <ac:spMk id="4" creationId="{5585E80A-4BD5-4739-8DF9-EB4C57139FEF}"/>
          </ac:spMkLst>
        </pc:spChg>
        <pc:spChg chg="mod">
          <ac:chgData name="Xu" userId="2ef8d03b0d59ea36" providerId="LiveId" clId="{0BD3D5CF-4D75-4F2D-818A-E983B02A9242}" dt="2020-07-27T04:56:40.028" v="1095" actId="122"/>
          <ac:spMkLst>
            <pc:docMk/>
            <pc:sldMk cId="2289604115" sldId="271"/>
            <ac:spMk id="5" creationId="{C490ACB1-D07A-4806-B86F-53DA55067C14}"/>
          </ac:spMkLst>
        </pc:spChg>
        <pc:spChg chg="del">
          <ac:chgData name="Xu" userId="2ef8d03b0d59ea36" providerId="LiveId" clId="{0BD3D5CF-4D75-4F2D-818A-E983B02A9242}" dt="2020-07-27T04:56:33.129" v="1093" actId="22"/>
          <ac:spMkLst>
            <pc:docMk/>
            <pc:sldMk cId="2289604115" sldId="271"/>
            <ac:spMk id="6" creationId="{85F1C731-1C6D-4264-A7FF-65F30A1815A6}"/>
          </ac:spMkLst>
        </pc:spChg>
        <pc:picChg chg="add mod ord">
          <ac:chgData name="Xu" userId="2ef8d03b0d59ea36" providerId="LiveId" clId="{0BD3D5CF-4D75-4F2D-818A-E983B02A9242}" dt="2020-07-27T04:56:20.141" v="1092" actId="22"/>
          <ac:picMkLst>
            <pc:docMk/>
            <pc:sldMk cId="2289604115" sldId="271"/>
            <ac:picMk id="8" creationId="{8ED62B80-70EC-4921-A0A9-4D4DBF375957}"/>
          </ac:picMkLst>
        </pc:picChg>
        <pc:picChg chg="add mod ord">
          <ac:chgData name="Xu" userId="2ef8d03b0d59ea36" providerId="LiveId" clId="{0BD3D5CF-4D75-4F2D-818A-E983B02A9242}" dt="2020-07-27T04:56:33.129" v="1093" actId="22"/>
          <ac:picMkLst>
            <pc:docMk/>
            <pc:sldMk cId="2289604115" sldId="271"/>
            <ac:picMk id="10" creationId="{31CF71DB-7ECF-42A3-9ECB-380FEDA7A9D9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451111282" sldId="272"/>
        </pc:sldMkLst>
      </pc:sldChg>
      <pc:sldChg chg="addSp delSp modSp new mod setBg">
        <pc:chgData name="Xu" userId="2ef8d03b0d59ea36" providerId="LiveId" clId="{0BD3D5CF-4D75-4F2D-818A-E983B02A9242}" dt="2020-07-27T04:59:12.277" v="1236" actId="1076"/>
        <pc:sldMkLst>
          <pc:docMk/>
          <pc:sldMk cId="2134633032" sldId="272"/>
        </pc:sldMkLst>
        <pc:spChg chg="mod">
          <ac:chgData name="Xu" userId="2ef8d03b0d59ea36" providerId="LiveId" clId="{0BD3D5CF-4D75-4F2D-818A-E983B02A9242}" dt="2020-07-27T04:58:59.072" v="1232"/>
          <ac:spMkLst>
            <pc:docMk/>
            <pc:sldMk cId="2134633032" sldId="272"/>
            <ac:spMk id="2" creationId="{421B2C2B-05F8-4167-A9FE-756B0D5F53C7}"/>
          </ac:spMkLst>
        </pc:spChg>
        <pc:spChg chg="del">
          <ac:chgData name="Xu" userId="2ef8d03b0d59ea36" providerId="LiveId" clId="{0BD3D5CF-4D75-4F2D-818A-E983B02A9242}" dt="2020-07-27T04:58:08.166" v="1135" actId="22"/>
          <ac:spMkLst>
            <pc:docMk/>
            <pc:sldMk cId="2134633032" sldId="272"/>
            <ac:spMk id="3" creationId="{B0A43827-C2E3-4756-B0B2-02CE898952F3}"/>
          </ac:spMkLst>
        </pc:spChg>
        <pc:spChg chg="add del">
          <ac:chgData name="Xu" userId="2ef8d03b0d59ea36" providerId="LiveId" clId="{0BD3D5CF-4D75-4F2D-818A-E983B02A9242}" dt="2020-07-27T04:58:18.428" v="1137" actId="26606"/>
          <ac:spMkLst>
            <pc:docMk/>
            <pc:sldMk cId="2134633032" sldId="272"/>
            <ac:spMk id="9" creationId="{1B56B772-EAD6-4070-9584-09F7944C9AA1}"/>
          </ac:spMkLst>
        </pc:spChg>
        <pc:picChg chg="add mod ord">
          <ac:chgData name="Xu" userId="2ef8d03b0d59ea36" providerId="LiveId" clId="{0BD3D5CF-4D75-4F2D-818A-E983B02A9242}" dt="2020-07-27T04:59:12.277" v="1236" actId="1076"/>
          <ac:picMkLst>
            <pc:docMk/>
            <pc:sldMk cId="2134633032" sldId="272"/>
            <ac:picMk id="5" creationId="{D868F976-176E-4D97-A9C9-8D69313E5C6B}"/>
          </ac:picMkLst>
        </pc:picChg>
      </pc:sldChg>
      <pc:sldChg chg="addSp delSp modSp new mod">
        <pc:chgData name="Xu" userId="2ef8d03b0d59ea36" providerId="LiveId" clId="{0BD3D5CF-4D75-4F2D-818A-E983B02A9242}" dt="2020-07-27T04:59:57.897" v="1364" actId="1076"/>
        <pc:sldMkLst>
          <pc:docMk/>
          <pc:sldMk cId="624956040" sldId="273"/>
        </pc:sldMkLst>
        <pc:spChg chg="mod">
          <ac:chgData name="Xu" userId="2ef8d03b0d59ea36" providerId="LiveId" clId="{0BD3D5CF-4D75-4F2D-818A-E983B02A9242}" dt="2020-07-27T04:59:35.969" v="1360"/>
          <ac:spMkLst>
            <pc:docMk/>
            <pc:sldMk cId="624956040" sldId="273"/>
            <ac:spMk id="2" creationId="{9E65BDEF-EEA0-4C1A-B616-C68E4C20956A}"/>
          </ac:spMkLst>
        </pc:spChg>
        <pc:spChg chg="del">
          <ac:chgData name="Xu" userId="2ef8d03b0d59ea36" providerId="LiveId" clId="{0BD3D5CF-4D75-4F2D-818A-E983B02A9242}" dt="2020-07-27T04:59:48.754" v="1361" actId="22"/>
          <ac:spMkLst>
            <pc:docMk/>
            <pc:sldMk cId="624956040" sldId="273"/>
            <ac:spMk id="3" creationId="{44D58FA3-192A-4071-A31E-24583D848354}"/>
          </ac:spMkLst>
        </pc:spChg>
        <pc:picChg chg="add mod ord">
          <ac:chgData name="Xu" userId="2ef8d03b0d59ea36" providerId="LiveId" clId="{0BD3D5CF-4D75-4F2D-818A-E983B02A9242}" dt="2020-07-27T04:59:57.897" v="1364" actId="1076"/>
          <ac:picMkLst>
            <pc:docMk/>
            <pc:sldMk cId="624956040" sldId="273"/>
            <ac:picMk id="5" creationId="{E9C5A9D8-707C-44EC-B29A-F6B5FBDAD81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1702696122" sldId="273"/>
        </pc:sldMkLst>
      </pc:sldChg>
      <pc:sldChg chg="addSp delSp modSp new mod setBg">
        <pc:chgData name="Xu" userId="2ef8d03b0d59ea36" providerId="LiveId" clId="{0BD3D5CF-4D75-4F2D-818A-E983B02A9242}" dt="2020-07-27T05:04:00.832" v="1762" actId="13926"/>
        <pc:sldMkLst>
          <pc:docMk/>
          <pc:sldMk cId="1451830035" sldId="274"/>
        </pc:sldMkLst>
        <pc:spChg chg="mo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" creationId="{1F5080A6-F5EE-4134-9F63-760A4132C6AB}"/>
          </ac:spMkLst>
        </pc:spChg>
        <pc:spChg chg="del">
          <ac:chgData name="Xu" userId="2ef8d03b0d59ea36" providerId="LiveId" clId="{0BD3D5CF-4D75-4F2D-818A-E983B02A9242}" dt="2020-07-27T05:01:33.149" v="1389" actId="22"/>
          <ac:spMkLst>
            <pc:docMk/>
            <pc:sldMk cId="1451830035" sldId="274"/>
            <ac:spMk id="3" creationId="{03BA141B-FA0B-44B9-9415-C6D53AEA3EF8}"/>
          </ac:spMkLst>
        </pc:spChg>
        <pc:spChg chg="add mod">
          <ac:chgData name="Xu" userId="2ef8d03b0d59ea36" providerId="LiveId" clId="{0BD3D5CF-4D75-4F2D-818A-E983B02A9242}" dt="2020-07-27T05:04:00.832" v="1762" actId="13926"/>
          <ac:spMkLst>
            <pc:docMk/>
            <pc:sldMk cId="1451830035" sldId="274"/>
            <ac:spMk id="9" creationId="{CEB6F57C-E9C0-4FD3-8CD2-95166B869D71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2" creationId="{1395ACAC-577D-4FAD-955D-280C3D104ADF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6" creationId="{0AB11C2E-6CA2-4822-BF14-C1C9A6BC6CAA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18" creationId="{38B3A2B2-7BBB-4E52-8C30-BE2A6F346B37}"/>
          </ac:spMkLst>
        </pc:spChg>
        <pc:spChg chg="add del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2" creationId="{09D6A950-3339-40EB-8972-64F44542D3FF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27" creationId="{A1698906-F123-49CB-B633-247AC48701BD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1" creationId="{5D86D9DA-31E3-48ED-9F77-2D8B649BD4E0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3" creationId="{04C6B320-AA89-4C19-89F7-71D46B26BA6B}"/>
          </ac:spMkLst>
        </pc:spChg>
        <pc:spChg chg="add">
          <ac:chgData name="Xu" userId="2ef8d03b0d59ea36" providerId="LiveId" clId="{0BD3D5CF-4D75-4F2D-818A-E983B02A9242}" dt="2020-07-27T05:02:14.072" v="1479" actId="26606"/>
          <ac:spMkLst>
            <pc:docMk/>
            <pc:sldMk cId="1451830035" sldId="274"/>
            <ac:spMk id="37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5" creationId="{655230B3-5ADF-451E-B8BA-DCCA0253C337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14" creationId="{E228037F-2EF2-4A1A-8D1D-D08F2C98AD63}"/>
          </ac:picMkLst>
        </pc:picChg>
        <pc:picChg chg="add del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0" creationId="{FFF756FE-278B-4106-BB2E-DB87CF02DFB5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29" creationId="{12AFB628-1D2A-4F5A-8E9E-2C8E917B59E8}"/>
          </ac:picMkLst>
        </pc:picChg>
        <pc:picChg chg="add">
          <ac:chgData name="Xu" userId="2ef8d03b0d59ea36" providerId="LiveId" clId="{0BD3D5CF-4D75-4F2D-818A-E983B02A9242}" dt="2020-07-27T05:02:14.072" v="1479" actId="26606"/>
          <ac:picMkLst>
            <pc:docMk/>
            <pc:sldMk cId="1451830035" sldId="274"/>
            <ac:picMk id="35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3386320862" sldId="274"/>
        </pc:sldMkLst>
      </pc:sldChg>
      <pc:sldChg chg="addSp delSp modSp new mod setBg">
        <pc:chgData name="Xu" userId="2ef8d03b0d59ea36" providerId="LiveId" clId="{0BD3D5CF-4D75-4F2D-818A-E983B02A9242}" dt="2020-07-27T05:09:44.883" v="2370"/>
        <pc:sldMkLst>
          <pc:docMk/>
          <pc:sldMk cId="746591174" sldId="275"/>
        </pc:sldMkLst>
        <pc:spChg chg="mod">
          <ac:chgData name="Xu" userId="2ef8d03b0d59ea36" providerId="LiveId" clId="{0BD3D5CF-4D75-4F2D-818A-E983B02A9242}" dt="2020-07-27T05:09:44.883" v="2370"/>
          <ac:spMkLst>
            <pc:docMk/>
            <pc:sldMk cId="746591174" sldId="275"/>
            <ac:spMk id="2" creationId="{4F4552E2-6CF1-48A7-AE69-FC665F6A6E64}"/>
          </ac:spMkLst>
        </pc:spChg>
        <pc:spChg chg="del">
          <ac:chgData name="Xu" userId="2ef8d03b0d59ea36" providerId="LiveId" clId="{0BD3D5CF-4D75-4F2D-818A-E983B02A9242}" dt="2020-07-27T05:06:44.303" v="1972" actId="22"/>
          <ac:spMkLst>
            <pc:docMk/>
            <pc:sldMk cId="746591174" sldId="275"/>
            <ac:spMk id="3" creationId="{75383375-5053-4F64-B452-DC9C13760EF4}"/>
          </ac:spMkLst>
        </pc:spChg>
        <pc:spChg chg="mod">
          <ac:chgData name="Xu" userId="2ef8d03b0d59ea36" providerId="LiveId" clId="{0BD3D5CF-4D75-4F2D-818A-E983B02A9242}" dt="2020-07-27T05:09:17.619" v="2341"/>
          <ac:spMkLst>
            <pc:docMk/>
            <pc:sldMk cId="746591174" sldId="275"/>
            <ac:spMk id="4" creationId="{EBED0D51-A98D-4DBF-B548-ADE28D047083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7" creationId="{D1ECADA1-6568-4D5A-A631-CFD8768936FC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19" creationId="{681D3C41-CC87-4DF9-A716-CDF0E23D21B0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1" creationId="{1395ACAC-577D-4FAD-955D-280C3D104ADF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5" creationId="{0AB11C2E-6CA2-4822-BF14-C1C9A6BC6CAA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27" creationId="{38B3A2B2-7BBB-4E52-8C30-BE2A6F346B37}"/>
          </ac:spMkLst>
        </pc:spChg>
        <pc:spChg chg="add del">
          <ac:chgData name="Xu" userId="2ef8d03b0d59ea36" providerId="LiveId" clId="{0BD3D5CF-4D75-4F2D-818A-E983B02A9242}" dt="2020-07-27T05:06:48.959" v="1974" actId="26606"/>
          <ac:spMkLst>
            <pc:docMk/>
            <pc:sldMk cId="746591174" sldId="275"/>
            <ac:spMk id="31" creationId="{09D6A950-3339-40EB-8972-64F44542D3FF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6" creationId="{D1ECADA1-6568-4D5A-A631-CFD8768936FC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7" creationId="{681D3C41-CC87-4DF9-A716-CDF0E23D21B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38" creationId="{A1698906-F123-49CB-B633-247AC48701BD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0" creationId="{5D86D9DA-31E3-48ED-9F77-2D8B649BD4E0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1" creationId="{04C6B320-AA89-4C19-89F7-71D46B26BA6B}"/>
          </ac:spMkLst>
        </pc:spChg>
        <pc:spChg chg="add">
          <ac:chgData name="Xu" userId="2ef8d03b0d59ea36" providerId="LiveId" clId="{0BD3D5CF-4D75-4F2D-818A-E983B02A9242}" dt="2020-07-27T05:06:48.990" v="1975" actId="26606"/>
          <ac:spMkLst>
            <pc:docMk/>
            <pc:sldMk cId="746591174" sldId="275"/>
            <ac:spMk id="43" creationId="{645EE119-0AC6-45BA-AE5E-A86AFE1C74C0}"/>
          </ac:spMkLst>
        </pc:spChg>
        <pc:picChg chg="add mod or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6" creationId="{B1FB8F67-A774-4C48-B046-C1DA70FEAB82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1" creationId="{9B9C2B48-3899-4B1D-B526-C35DFD16BC01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3" creationId="{7B1BCBEC-C5E7-469F-92CF-05506BB6E22D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15" creationId="{2A078177-9A72-44C2-BDC1-C1F346162BF8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3" creationId="{E228037F-2EF2-4A1A-8D1D-D08F2C98AD63}"/>
          </ac:picMkLst>
        </pc:picChg>
        <pc:picChg chg="add del">
          <ac:chgData name="Xu" userId="2ef8d03b0d59ea36" providerId="LiveId" clId="{0BD3D5CF-4D75-4F2D-818A-E983B02A9242}" dt="2020-07-27T05:06:48.959" v="1974" actId="26606"/>
          <ac:picMkLst>
            <pc:docMk/>
            <pc:sldMk cId="746591174" sldId="275"/>
            <ac:picMk id="29" creationId="{FFF756FE-278B-4106-BB2E-DB87CF02DFB5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3" creationId="{9B9C2B48-3899-4B1D-B526-C35DFD16BC01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4" creationId="{7B1BCBEC-C5E7-469F-92CF-05506BB6E22D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5" creationId="{2A078177-9A72-44C2-BDC1-C1F346162BF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39" creationId="{12AFB628-1D2A-4F5A-8E9E-2C8E917B59E8}"/>
          </ac:picMkLst>
        </pc:picChg>
        <pc:picChg chg="add">
          <ac:chgData name="Xu" userId="2ef8d03b0d59ea36" providerId="LiveId" clId="{0BD3D5CF-4D75-4F2D-818A-E983B02A9242}" dt="2020-07-27T05:06:48.990" v="1975" actId="26606"/>
          <ac:picMkLst>
            <pc:docMk/>
            <pc:sldMk cId="746591174" sldId="275"/>
            <ac:picMk id="42" creationId="{4AC1383A-2DFB-422E-8FB2-1CABD96DDF9B}"/>
          </ac:picMkLst>
        </pc:picChg>
      </pc:sldChg>
      <pc:sldChg chg="del">
        <pc:chgData name="Xu" userId="2ef8d03b0d59ea36" providerId="LiveId" clId="{0BD3D5CF-4D75-4F2D-818A-E983B02A9242}" dt="2020-07-27T04:46:50.539" v="0" actId="47"/>
        <pc:sldMkLst>
          <pc:docMk/>
          <pc:sldMk cId="848581131" sldId="275"/>
        </pc:sldMkLst>
      </pc:sldChg>
      <pc:sldChg chg="new del">
        <pc:chgData name="Xu" userId="2ef8d03b0d59ea36" providerId="LiveId" clId="{0BD3D5CF-4D75-4F2D-818A-E983B02A9242}" dt="2020-07-27T05:06:29.645" v="1970" actId="680"/>
        <pc:sldMkLst>
          <pc:docMk/>
          <pc:sldMk cId="976416836" sldId="275"/>
        </pc:sldMkLst>
      </pc:sldChg>
    </pc:docChg>
  </pc:docChgLst>
  <pc:docChgLst>
    <pc:chgData name="Yang Xu" userId="2ef8d03b0d59ea36" providerId="LiveId" clId="{B170DD41-B6B9-4E40-A20A-3E601A3D9A08}"/>
    <pc:docChg chg="undo redo custSel addSld delSld modSld">
      <pc:chgData name="Yang Xu" userId="2ef8d03b0d59ea36" providerId="LiveId" clId="{B170DD41-B6B9-4E40-A20A-3E601A3D9A08}" dt="2020-08-21T19:36:26.147" v="2499"/>
      <pc:docMkLst>
        <pc:docMk/>
      </pc:docMkLst>
      <pc:sldChg chg="modTransition">
        <pc:chgData name="Yang Xu" userId="2ef8d03b0d59ea36" providerId="LiveId" clId="{B170DD41-B6B9-4E40-A20A-3E601A3D9A08}" dt="2020-08-21T19:35:26.455" v="2479"/>
        <pc:sldMkLst>
          <pc:docMk/>
          <pc:sldMk cId="477735695" sldId="256"/>
        </pc:sldMkLst>
      </pc:sldChg>
      <pc:sldChg chg="modSp mod modTransition">
        <pc:chgData name="Yang Xu" userId="2ef8d03b0d59ea36" providerId="LiveId" clId="{B170DD41-B6B9-4E40-A20A-3E601A3D9A08}" dt="2020-08-21T19:35:26.455" v="2479"/>
        <pc:sldMkLst>
          <pc:docMk/>
          <pc:sldMk cId="1936153105" sldId="258"/>
        </pc:sldMkLst>
        <pc:spChg chg="mod">
          <ac:chgData name="Yang Xu" userId="2ef8d03b0d59ea36" providerId="LiveId" clId="{B170DD41-B6B9-4E40-A20A-3E601A3D9A08}" dt="2020-08-21T19:11:29.225" v="7" actId="20577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B170DD41-B6B9-4E40-A20A-3E601A3D9A08}" dt="2020-08-21T19:11:32.253" v="8" actId="6549"/>
          <ac:spMkLst>
            <pc:docMk/>
            <pc:sldMk cId="1936153105" sldId="258"/>
            <ac:spMk id="3" creationId="{1BC66ABD-BF13-4976-8D28-3ECFD8F4B05A}"/>
          </ac:spMkLst>
        </pc:spChg>
      </pc:sldChg>
      <pc:sldChg chg="modTransition">
        <pc:chgData name="Yang Xu" userId="2ef8d03b0d59ea36" providerId="LiveId" clId="{B170DD41-B6B9-4E40-A20A-3E601A3D9A08}" dt="2020-08-21T19:35:26.455" v="2479"/>
        <pc:sldMkLst>
          <pc:docMk/>
          <pc:sldMk cId="2756408979" sldId="267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218850056" sldId="268"/>
        </pc:sldMkLst>
      </pc:sldChg>
      <pc:sldChg chg="modSp new mod modTransition modAnim">
        <pc:chgData name="Yang Xu" userId="2ef8d03b0d59ea36" providerId="LiveId" clId="{B170DD41-B6B9-4E40-A20A-3E601A3D9A08}" dt="2020-08-21T19:35:40.527" v="2483"/>
        <pc:sldMkLst>
          <pc:docMk/>
          <pc:sldMk cId="1727731435" sldId="268"/>
        </pc:sldMkLst>
        <pc:spChg chg="mod">
          <ac:chgData name="Yang Xu" userId="2ef8d03b0d59ea36" providerId="LiveId" clId="{B170DD41-B6B9-4E40-A20A-3E601A3D9A08}" dt="2020-08-21T19:12:23.818" v="25" actId="20577"/>
          <ac:spMkLst>
            <pc:docMk/>
            <pc:sldMk cId="1727731435" sldId="268"/>
            <ac:spMk id="2" creationId="{427D8B5E-FD11-4CF9-979D-35D054FBCE78}"/>
          </ac:spMkLst>
        </pc:spChg>
        <pc:spChg chg="mod">
          <ac:chgData name="Yang Xu" userId="2ef8d03b0d59ea36" providerId="LiveId" clId="{B170DD41-B6B9-4E40-A20A-3E601A3D9A08}" dt="2020-08-21T19:35:35.640" v="2481" actId="6549"/>
          <ac:spMkLst>
            <pc:docMk/>
            <pc:sldMk cId="1727731435" sldId="268"/>
            <ac:spMk id="3" creationId="{F282EDD7-DA26-4409-945A-2BF8281343DD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88292066" sldId="269"/>
        </pc:sldMkLst>
      </pc:sldChg>
      <pc:sldChg chg="modSp new mod modTransition modAnim">
        <pc:chgData name="Yang Xu" userId="2ef8d03b0d59ea36" providerId="LiveId" clId="{B170DD41-B6B9-4E40-A20A-3E601A3D9A08}" dt="2020-08-21T19:35:45.011" v="2485"/>
        <pc:sldMkLst>
          <pc:docMk/>
          <pc:sldMk cId="2516813403" sldId="269"/>
        </pc:sldMkLst>
        <pc:spChg chg="mod">
          <ac:chgData name="Yang Xu" userId="2ef8d03b0d59ea36" providerId="LiveId" clId="{B170DD41-B6B9-4E40-A20A-3E601A3D9A08}" dt="2020-08-21T19:15:41.828" v="322" actId="20577"/>
          <ac:spMkLst>
            <pc:docMk/>
            <pc:sldMk cId="2516813403" sldId="269"/>
            <ac:spMk id="2" creationId="{8A8800A7-374E-44EF-B14E-8CC6BA81BFA1}"/>
          </ac:spMkLst>
        </pc:spChg>
        <pc:spChg chg="mod">
          <ac:chgData name="Yang Xu" userId="2ef8d03b0d59ea36" providerId="LiveId" clId="{B170DD41-B6B9-4E40-A20A-3E601A3D9A08}" dt="2020-08-21T19:18:33.317" v="658" actId="20577"/>
          <ac:spMkLst>
            <pc:docMk/>
            <pc:sldMk cId="2516813403" sldId="269"/>
            <ac:spMk id="3" creationId="{3E29E394-CFBF-475F-B349-65ADD3188287}"/>
          </ac:spMkLst>
        </pc:spChg>
      </pc:sldChg>
      <pc:sldChg chg="modSp new mod modTransition modAnim">
        <pc:chgData name="Yang Xu" userId="2ef8d03b0d59ea36" providerId="LiveId" clId="{B170DD41-B6B9-4E40-A20A-3E601A3D9A08}" dt="2020-08-21T19:35:50.187" v="2487"/>
        <pc:sldMkLst>
          <pc:docMk/>
          <pc:sldMk cId="3069639507" sldId="270"/>
        </pc:sldMkLst>
        <pc:spChg chg="mod">
          <ac:chgData name="Yang Xu" userId="2ef8d03b0d59ea36" providerId="LiveId" clId="{B170DD41-B6B9-4E40-A20A-3E601A3D9A08}" dt="2020-08-21T19:18:57.040" v="669" actId="20577"/>
          <ac:spMkLst>
            <pc:docMk/>
            <pc:sldMk cId="3069639507" sldId="270"/>
            <ac:spMk id="2" creationId="{4541215C-168F-427E-A197-2106C5CDB3FD}"/>
          </ac:spMkLst>
        </pc:spChg>
        <pc:spChg chg="mod">
          <ac:chgData name="Yang Xu" userId="2ef8d03b0d59ea36" providerId="LiveId" clId="{B170DD41-B6B9-4E40-A20A-3E601A3D9A08}" dt="2020-08-21T19:20:52.575" v="1011" actId="20577"/>
          <ac:spMkLst>
            <pc:docMk/>
            <pc:sldMk cId="3069639507" sldId="270"/>
            <ac:spMk id="3" creationId="{8F7D2687-6BBA-4FDA-949C-E5810F14CE7B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462682361" sldId="270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930587096" sldId="271"/>
        </pc:sldMkLst>
      </pc:sldChg>
      <pc:sldChg chg="modSp new mod modTransition modAnim">
        <pc:chgData name="Yang Xu" userId="2ef8d03b0d59ea36" providerId="LiveId" clId="{B170DD41-B6B9-4E40-A20A-3E601A3D9A08}" dt="2020-08-21T19:36:06.943" v="2494"/>
        <pc:sldMkLst>
          <pc:docMk/>
          <pc:sldMk cId="2571064200" sldId="271"/>
        </pc:sldMkLst>
        <pc:spChg chg="mod">
          <ac:chgData name="Yang Xu" userId="2ef8d03b0d59ea36" providerId="LiveId" clId="{B170DD41-B6B9-4E40-A20A-3E601A3D9A08}" dt="2020-08-21T19:21:00.758" v="1026" actId="20577"/>
          <ac:spMkLst>
            <pc:docMk/>
            <pc:sldMk cId="2571064200" sldId="271"/>
            <ac:spMk id="2" creationId="{7AB5BB9E-ABFF-4BF6-9531-8308C810EE59}"/>
          </ac:spMkLst>
        </pc:spChg>
        <pc:spChg chg="mod">
          <ac:chgData name="Yang Xu" userId="2ef8d03b0d59ea36" providerId="LiveId" clId="{B170DD41-B6B9-4E40-A20A-3E601A3D9A08}" dt="2020-08-21T19:36:02.068" v="2491" actId="6549"/>
          <ac:spMkLst>
            <pc:docMk/>
            <pc:sldMk cId="2571064200" sldId="271"/>
            <ac:spMk id="3" creationId="{B2DB499F-AAE7-4880-A47E-98A2BEFCB4D1}"/>
          </ac:spMkLst>
        </pc:sp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142369327" sldId="272"/>
        </pc:sldMkLst>
      </pc:sldChg>
      <pc:sldChg chg="modSp new mod modTransition">
        <pc:chgData name="Yang Xu" userId="2ef8d03b0d59ea36" providerId="LiveId" clId="{B170DD41-B6B9-4E40-A20A-3E601A3D9A08}" dt="2020-08-21T19:35:26.455" v="2479"/>
        <pc:sldMkLst>
          <pc:docMk/>
          <pc:sldMk cId="254844856" sldId="272"/>
        </pc:sldMkLst>
        <pc:spChg chg="mod">
          <ac:chgData name="Yang Xu" userId="2ef8d03b0d59ea36" providerId="LiveId" clId="{B170DD41-B6B9-4E40-A20A-3E601A3D9A08}" dt="2020-08-21T19:22:28.555" v="1065" actId="20577"/>
          <ac:spMkLst>
            <pc:docMk/>
            <pc:sldMk cId="254844856" sldId="272"/>
            <ac:spMk id="2" creationId="{632B5701-37D1-401F-A2F9-0FDF49DC2C97}"/>
          </ac:spMkLst>
        </pc:spChg>
        <pc:spChg chg="mod">
          <ac:chgData name="Yang Xu" userId="2ef8d03b0d59ea36" providerId="LiveId" clId="{B170DD41-B6B9-4E40-A20A-3E601A3D9A08}" dt="2020-08-21T19:22:40.721" v="1109" actId="20577"/>
          <ac:spMkLst>
            <pc:docMk/>
            <pc:sldMk cId="254844856" sldId="272"/>
            <ac:spMk id="3" creationId="{6D304E3E-8EF2-414C-A313-0978F6413253}"/>
          </ac:spMkLst>
        </pc:spChg>
      </pc:sldChg>
      <pc:sldChg chg="addSp modSp new mod modTransition modAnim">
        <pc:chgData name="Yang Xu" userId="2ef8d03b0d59ea36" providerId="LiveId" clId="{B170DD41-B6B9-4E40-A20A-3E601A3D9A08}" dt="2020-08-21T19:36:26.147" v="2499"/>
        <pc:sldMkLst>
          <pc:docMk/>
          <pc:sldMk cId="4107360185" sldId="273"/>
        </pc:sldMkLst>
        <pc:spChg chg="mod">
          <ac:chgData name="Yang Xu" userId="2ef8d03b0d59ea36" providerId="LiveId" clId="{B170DD41-B6B9-4E40-A20A-3E601A3D9A08}" dt="2020-08-21T19:23:17.210" v="1170" actId="20577"/>
          <ac:spMkLst>
            <pc:docMk/>
            <pc:sldMk cId="4107360185" sldId="273"/>
            <ac:spMk id="2" creationId="{773B71B2-5995-4026-BEC6-555683CB617D}"/>
          </ac:spMkLst>
        </pc:spChg>
        <pc:spChg chg="mod">
          <ac:chgData name="Yang Xu" userId="2ef8d03b0d59ea36" providerId="LiveId" clId="{B170DD41-B6B9-4E40-A20A-3E601A3D9A08}" dt="2020-08-21T19:27:37.085" v="1724" actId="20577"/>
          <ac:spMkLst>
            <pc:docMk/>
            <pc:sldMk cId="4107360185" sldId="273"/>
            <ac:spMk id="3" creationId="{4FEEC795-4FEF-4B01-A3EA-9871AEC3B765}"/>
          </ac:spMkLst>
        </pc:spChg>
        <pc:picChg chg="add mod">
          <ac:chgData name="Yang Xu" userId="2ef8d03b0d59ea36" providerId="LiveId" clId="{B170DD41-B6B9-4E40-A20A-3E601A3D9A08}" dt="2020-08-21T19:26:10.824" v="1566" actId="1076"/>
          <ac:picMkLst>
            <pc:docMk/>
            <pc:sldMk cId="4107360185" sldId="273"/>
            <ac:picMk id="4" creationId="{3B814E64-E973-475A-991D-5B2866413D42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4282654224" sldId="273"/>
        </pc:sldMkLst>
      </pc:sldChg>
      <pc:sldChg chg="addSp modSp new mod modTransition">
        <pc:chgData name="Yang Xu" userId="2ef8d03b0d59ea36" providerId="LiveId" clId="{B170DD41-B6B9-4E40-A20A-3E601A3D9A08}" dt="2020-08-21T19:35:26.455" v="2479"/>
        <pc:sldMkLst>
          <pc:docMk/>
          <pc:sldMk cId="1547430045" sldId="274"/>
        </pc:sldMkLst>
        <pc:spChg chg="mod">
          <ac:chgData name="Yang Xu" userId="2ef8d03b0d59ea36" providerId="LiveId" clId="{B170DD41-B6B9-4E40-A20A-3E601A3D9A08}" dt="2020-08-21T19:27:46.890" v="1735" actId="20577"/>
          <ac:spMkLst>
            <pc:docMk/>
            <pc:sldMk cId="1547430045" sldId="274"/>
            <ac:spMk id="2" creationId="{B0F182F9-A50F-40D4-90FE-0C664D17BCF0}"/>
          </ac:spMkLst>
        </pc:spChg>
        <pc:spChg chg="mod">
          <ac:chgData name="Yang Xu" userId="2ef8d03b0d59ea36" providerId="LiveId" clId="{B170DD41-B6B9-4E40-A20A-3E601A3D9A08}" dt="2020-08-21T19:29:20.711" v="1940" actId="6549"/>
          <ac:spMkLst>
            <pc:docMk/>
            <pc:sldMk cId="1547430045" sldId="274"/>
            <ac:spMk id="3" creationId="{C9BE24AF-50FB-40DE-AD49-508C54791ACE}"/>
          </ac:spMkLst>
        </pc:spChg>
        <pc:picChg chg="add mod">
          <ac:chgData name="Yang Xu" userId="2ef8d03b0d59ea36" providerId="LiveId" clId="{B170DD41-B6B9-4E40-A20A-3E601A3D9A08}" dt="2020-08-21T19:29:25.227" v="1941" actId="1076"/>
          <ac:picMkLst>
            <pc:docMk/>
            <pc:sldMk cId="1547430045" sldId="274"/>
            <ac:picMk id="4" creationId="{F3C09F1F-D4E9-4509-84C3-C304632FF2D2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338735675" sldId="274"/>
        </pc:sldMkLst>
      </pc:sldChg>
      <pc:sldChg chg="addSp modSp new mod modTransition">
        <pc:chgData name="Yang Xu" userId="2ef8d03b0d59ea36" providerId="LiveId" clId="{B170DD41-B6B9-4E40-A20A-3E601A3D9A08}" dt="2020-08-21T19:35:26.455" v="2479"/>
        <pc:sldMkLst>
          <pc:docMk/>
          <pc:sldMk cId="1675276375" sldId="275"/>
        </pc:sldMkLst>
        <pc:spChg chg="mod">
          <ac:chgData name="Yang Xu" userId="2ef8d03b0d59ea36" providerId="LiveId" clId="{B170DD41-B6B9-4E40-A20A-3E601A3D9A08}" dt="2020-08-21T19:29:33.273" v="1950" actId="20577"/>
          <ac:spMkLst>
            <pc:docMk/>
            <pc:sldMk cId="1675276375" sldId="275"/>
            <ac:spMk id="2" creationId="{171E1305-F59F-4B2C-B24B-CB162477D40E}"/>
          </ac:spMkLst>
        </pc:spChg>
        <pc:spChg chg="mod">
          <ac:chgData name="Yang Xu" userId="2ef8d03b0d59ea36" providerId="LiveId" clId="{B170DD41-B6B9-4E40-A20A-3E601A3D9A08}" dt="2020-08-21T19:32:39.187" v="2476" actId="20577"/>
          <ac:spMkLst>
            <pc:docMk/>
            <pc:sldMk cId="1675276375" sldId="275"/>
            <ac:spMk id="3" creationId="{489B5A90-07CB-413B-9A9F-C36D44EFA235}"/>
          </ac:spMkLst>
        </pc:spChg>
        <pc:picChg chg="add mod">
          <ac:chgData name="Yang Xu" userId="2ef8d03b0d59ea36" providerId="LiveId" clId="{B170DD41-B6B9-4E40-A20A-3E601A3D9A08}" dt="2020-08-21T19:32:23.015" v="2415" actId="1076"/>
          <ac:picMkLst>
            <pc:docMk/>
            <pc:sldMk cId="1675276375" sldId="275"/>
            <ac:picMk id="4" creationId="{28B6EBAF-53F7-4C1D-AAE0-6BCB0BF2D527}"/>
          </ac:picMkLst>
        </pc:picChg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2444342112" sldId="275"/>
        </pc:sldMkLst>
      </pc:sldChg>
      <pc:sldChg chg="new del">
        <pc:chgData name="Yang Xu" userId="2ef8d03b0d59ea36" providerId="LiveId" clId="{B170DD41-B6B9-4E40-A20A-3E601A3D9A08}" dt="2020-08-21T19:35:23.518" v="2478" actId="47"/>
        <pc:sldMkLst>
          <pc:docMk/>
          <pc:sldMk cId="3495818599" sldId="276"/>
        </pc:sldMkLst>
      </pc:sldChg>
      <pc:sldChg chg="del">
        <pc:chgData name="Yang Xu" userId="2ef8d03b0d59ea36" providerId="LiveId" clId="{B170DD41-B6B9-4E40-A20A-3E601A3D9A08}" dt="2020-08-21T19:11:35.839" v="9" actId="47"/>
        <pc:sldMkLst>
          <pc:docMk/>
          <pc:sldMk cId="3593301633" sldId="276"/>
        </pc:sldMkLst>
      </pc:sldChg>
    </pc:docChg>
  </pc:docChgLst>
  <pc:docChgLst>
    <pc:chgData name="Yang Xu" userId="2ef8d03b0d59ea36" providerId="LiveId" clId="{D15C96EB-239D-4884-886B-09AB93A4802A}"/>
    <pc:docChg chg="custSel addSld modSld">
      <pc:chgData name="Yang Xu" userId="2ef8d03b0d59ea36" providerId="LiveId" clId="{D15C96EB-239D-4884-886B-09AB93A4802A}" dt="2020-07-13T13:23:18.709" v="1665"/>
      <pc:docMkLst>
        <pc:docMk/>
      </pc:docMkLst>
      <pc:sldChg chg="modSp mod">
        <pc:chgData name="Yang Xu" userId="2ef8d03b0d59ea36" providerId="LiveId" clId="{D15C96EB-239D-4884-886B-09AB93A4802A}" dt="2020-07-13T13:21:48.637" v="1651" actId="20577"/>
        <pc:sldMkLst>
          <pc:docMk/>
          <pc:sldMk cId="2756408979" sldId="267"/>
        </pc:sldMkLst>
        <pc:spChg chg="mod">
          <ac:chgData name="Yang Xu" userId="2ef8d03b0d59ea36" providerId="LiveId" clId="{D15C96EB-239D-4884-886B-09AB93A4802A}" dt="2020-07-13T13:21:48.637" v="1651" actId="20577"/>
          <ac:spMkLst>
            <pc:docMk/>
            <pc:sldMk cId="2756408979" sldId="267"/>
            <ac:spMk id="4" creationId="{06D1F809-3268-4B61-BA64-3E85D3EA8D33}"/>
          </ac:spMkLst>
        </pc:spChg>
      </pc:sldChg>
      <pc:sldChg chg="modSp mod modAnim">
        <pc:chgData name="Yang Xu" userId="2ef8d03b0d59ea36" providerId="LiveId" clId="{D15C96EB-239D-4884-886B-09AB93A4802A}" dt="2020-07-13T13:22:00.336" v="1652"/>
        <pc:sldMkLst>
          <pc:docMk/>
          <pc:sldMk cId="778569500" sldId="268"/>
        </pc:sldMkLst>
        <pc:spChg chg="mod">
          <ac:chgData name="Yang Xu" userId="2ef8d03b0d59ea36" providerId="LiveId" clId="{D15C96EB-239D-4884-886B-09AB93A4802A}" dt="2020-07-13T12:57:31.027" v="210" actId="21"/>
          <ac:spMkLst>
            <pc:docMk/>
            <pc:sldMk cId="778569500" sldId="268"/>
            <ac:spMk id="3" creationId="{D623D3FD-3D24-43F7-BE0C-2C0538408D50}"/>
          </ac:spMkLst>
        </pc:spChg>
      </pc:sldChg>
      <pc:sldChg chg="modSp new mod modAnim">
        <pc:chgData name="Yang Xu" userId="2ef8d03b0d59ea36" providerId="LiveId" clId="{D15C96EB-239D-4884-886B-09AB93A4802A}" dt="2020-07-13T13:22:13.012" v="1655"/>
        <pc:sldMkLst>
          <pc:docMk/>
          <pc:sldMk cId="1873718467" sldId="269"/>
        </pc:sldMkLst>
        <pc:spChg chg="mod">
          <ac:chgData name="Yang Xu" userId="2ef8d03b0d59ea36" providerId="LiveId" clId="{D15C96EB-239D-4884-886B-09AB93A4802A}" dt="2020-07-13T12:57:50.822" v="256" actId="20577"/>
          <ac:spMkLst>
            <pc:docMk/>
            <pc:sldMk cId="1873718467" sldId="269"/>
            <ac:spMk id="2" creationId="{0B5E5D29-F051-4FAE-AB9E-23FD1943B3F1}"/>
          </ac:spMkLst>
        </pc:spChg>
        <pc:spChg chg="mod">
          <ac:chgData name="Yang Xu" userId="2ef8d03b0d59ea36" providerId="LiveId" clId="{D15C96EB-239D-4884-886B-09AB93A4802A}" dt="2020-07-13T12:58:04.364" v="275" actId="20577"/>
          <ac:spMkLst>
            <pc:docMk/>
            <pc:sldMk cId="1873718467" sldId="269"/>
            <ac:spMk id="3" creationId="{089A8B70-D6C9-418A-A377-E3EE07FAF7F7}"/>
          </ac:spMkLst>
        </pc:spChg>
      </pc:sldChg>
      <pc:sldChg chg="modSp new mod modAnim">
        <pc:chgData name="Yang Xu" userId="2ef8d03b0d59ea36" providerId="LiveId" clId="{D15C96EB-239D-4884-886B-09AB93A4802A}" dt="2020-07-13T13:22:25.395" v="1657"/>
        <pc:sldMkLst>
          <pc:docMk/>
          <pc:sldMk cId="2571275403" sldId="270"/>
        </pc:sldMkLst>
        <pc:spChg chg="mod">
          <ac:chgData name="Yang Xu" userId="2ef8d03b0d59ea36" providerId="LiveId" clId="{D15C96EB-239D-4884-886B-09AB93A4802A}" dt="2020-07-13T12:58:14.201" v="291" actId="20577"/>
          <ac:spMkLst>
            <pc:docMk/>
            <pc:sldMk cId="2571275403" sldId="270"/>
            <ac:spMk id="2" creationId="{0B749286-5273-4026-8890-70578AEEE5FA}"/>
          </ac:spMkLst>
        </pc:spChg>
        <pc:spChg chg="mod">
          <ac:chgData name="Yang Xu" userId="2ef8d03b0d59ea36" providerId="LiveId" clId="{D15C96EB-239D-4884-886B-09AB93A4802A}" dt="2020-07-13T13:06:55.370" v="971" actId="20577"/>
          <ac:spMkLst>
            <pc:docMk/>
            <pc:sldMk cId="2571275403" sldId="270"/>
            <ac:spMk id="3" creationId="{478C45B1-2E3C-426E-A780-4B7CE24DB521}"/>
          </ac:spMkLst>
        </pc:spChg>
      </pc:sldChg>
      <pc:sldChg chg="modSp new mod modAnim">
        <pc:chgData name="Yang Xu" userId="2ef8d03b0d59ea36" providerId="LiveId" clId="{D15C96EB-239D-4884-886B-09AB93A4802A}" dt="2020-07-13T13:22:33.985" v="1659"/>
        <pc:sldMkLst>
          <pc:docMk/>
          <pc:sldMk cId="2394990436" sldId="271"/>
        </pc:sldMkLst>
        <pc:spChg chg="mod">
          <ac:chgData name="Yang Xu" userId="2ef8d03b0d59ea36" providerId="LiveId" clId="{D15C96EB-239D-4884-886B-09AB93A4802A}" dt="2020-07-13T13:03:50.621" v="744" actId="20577"/>
          <ac:spMkLst>
            <pc:docMk/>
            <pc:sldMk cId="2394990436" sldId="271"/>
            <ac:spMk id="2" creationId="{B2670627-BF28-4DEE-8CE7-D8AE9A2BF78D}"/>
          </ac:spMkLst>
        </pc:spChg>
        <pc:spChg chg="mod">
          <ac:chgData name="Yang Xu" userId="2ef8d03b0d59ea36" providerId="LiveId" clId="{D15C96EB-239D-4884-886B-09AB93A4802A}" dt="2020-07-13T13:07:09.516" v="997" actId="20577"/>
          <ac:spMkLst>
            <pc:docMk/>
            <pc:sldMk cId="2394990436" sldId="271"/>
            <ac:spMk id="3" creationId="{0CC62D0B-AF54-4709-97F8-03B6CF1C6B0B}"/>
          </ac:spMkLst>
        </pc:spChg>
      </pc:sldChg>
      <pc:sldChg chg="modSp new mod modAnim">
        <pc:chgData name="Yang Xu" userId="2ef8d03b0d59ea36" providerId="LiveId" clId="{D15C96EB-239D-4884-886B-09AB93A4802A}" dt="2020-07-13T13:23:00.568" v="1663"/>
        <pc:sldMkLst>
          <pc:docMk/>
          <pc:sldMk cId="275189853" sldId="272"/>
        </pc:sldMkLst>
        <pc:spChg chg="mod">
          <ac:chgData name="Yang Xu" userId="2ef8d03b0d59ea36" providerId="LiveId" clId="{D15C96EB-239D-4884-886B-09AB93A4802A}" dt="2020-07-13T13:08:43.339" v="1030" actId="20577"/>
          <ac:spMkLst>
            <pc:docMk/>
            <pc:sldMk cId="275189853" sldId="272"/>
            <ac:spMk id="2" creationId="{5A21D399-F0F6-45FF-8BC5-553B0B4EBCC6}"/>
          </ac:spMkLst>
        </pc:spChg>
        <pc:spChg chg="mod">
          <ac:chgData name="Yang Xu" userId="2ef8d03b0d59ea36" providerId="LiveId" clId="{D15C96EB-239D-4884-886B-09AB93A4802A}" dt="2020-07-13T13:11:57.792" v="1296" actId="20577"/>
          <ac:spMkLst>
            <pc:docMk/>
            <pc:sldMk cId="275189853" sldId="272"/>
            <ac:spMk id="3" creationId="{AC1E89C1-9158-4CA3-BEC8-037CDCD6AB93}"/>
          </ac:spMkLst>
        </pc:spChg>
      </pc:sldChg>
      <pc:sldChg chg="modSp new mod">
        <pc:chgData name="Yang Xu" userId="2ef8d03b0d59ea36" providerId="LiveId" clId="{D15C96EB-239D-4884-886B-09AB93A4802A}" dt="2020-07-13T13:12:16.321" v="1313" actId="20577"/>
        <pc:sldMkLst>
          <pc:docMk/>
          <pc:sldMk cId="626628250" sldId="273"/>
        </pc:sldMkLst>
        <pc:spChg chg="mod">
          <ac:chgData name="Yang Xu" userId="2ef8d03b0d59ea36" providerId="LiveId" clId="{D15C96EB-239D-4884-886B-09AB93A4802A}" dt="2020-07-13T13:11:37.481" v="1282" actId="20577"/>
          <ac:spMkLst>
            <pc:docMk/>
            <pc:sldMk cId="626628250" sldId="273"/>
            <ac:spMk id="2" creationId="{E8FDFD5F-8FBF-4572-8A6D-0F817DC45268}"/>
          </ac:spMkLst>
        </pc:spChg>
        <pc:spChg chg="mod">
          <ac:chgData name="Yang Xu" userId="2ef8d03b0d59ea36" providerId="LiveId" clId="{D15C96EB-239D-4884-886B-09AB93A4802A}" dt="2020-07-13T13:12:16.321" v="1313" actId="20577"/>
          <ac:spMkLst>
            <pc:docMk/>
            <pc:sldMk cId="626628250" sldId="273"/>
            <ac:spMk id="3" creationId="{0B6C43A6-F536-44FB-BDF5-66F09639AE8B}"/>
          </ac:spMkLst>
        </pc:spChg>
      </pc:sldChg>
      <pc:sldChg chg="modSp new mod">
        <pc:chgData name="Yang Xu" userId="2ef8d03b0d59ea36" providerId="LiveId" clId="{D15C96EB-239D-4884-886B-09AB93A4802A}" dt="2020-07-13T13:15:01.821" v="1341" actId="20577"/>
        <pc:sldMkLst>
          <pc:docMk/>
          <pc:sldMk cId="2156904290" sldId="274"/>
        </pc:sldMkLst>
        <pc:spChg chg="mod">
          <ac:chgData name="Yang Xu" userId="2ef8d03b0d59ea36" providerId="LiveId" clId="{D15C96EB-239D-4884-886B-09AB93A4802A}" dt="2020-07-13T13:14:57.938" v="1330" actId="20577"/>
          <ac:spMkLst>
            <pc:docMk/>
            <pc:sldMk cId="2156904290" sldId="274"/>
            <ac:spMk id="2" creationId="{0C65213F-BB22-4596-B60F-45FAC2BDD7B6}"/>
          </ac:spMkLst>
        </pc:spChg>
        <pc:spChg chg="mod">
          <ac:chgData name="Yang Xu" userId="2ef8d03b0d59ea36" providerId="LiveId" clId="{D15C96EB-239D-4884-886B-09AB93A4802A}" dt="2020-07-13T13:15:01.821" v="1341" actId="20577"/>
          <ac:spMkLst>
            <pc:docMk/>
            <pc:sldMk cId="2156904290" sldId="274"/>
            <ac:spMk id="3" creationId="{6B506A53-82A3-483A-8158-C4F1FF1F80CC}"/>
          </ac:spMkLst>
        </pc:spChg>
      </pc:sldChg>
      <pc:sldChg chg="modSp new mod">
        <pc:chgData name="Yang Xu" userId="2ef8d03b0d59ea36" providerId="LiveId" clId="{D15C96EB-239D-4884-886B-09AB93A4802A}" dt="2020-07-13T13:16:19.682" v="1442" actId="20577"/>
        <pc:sldMkLst>
          <pc:docMk/>
          <pc:sldMk cId="326552856" sldId="275"/>
        </pc:sldMkLst>
        <pc:spChg chg="mod">
          <ac:chgData name="Yang Xu" userId="2ef8d03b0d59ea36" providerId="LiveId" clId="{D15C96EB-239D-4884-886B-09AB93A4802A}" dt="2020-07-13T13:15:35.541" v="1358" actId="20577"/>
          <ac:spMkLst>
            <pc:docMk/>
            <pc:sldMk cId="326552856" sldId="275"/>
            <ac:spMk id="2" creationId="{81516DD8-0A42-440A-9EC6-07AC18B3773B}"/>
          </ac:spMkLst>
        </pc:spChg>
        <pc:spChg chg="mod">
          <ac:chgData name="Yang Xu" userId="2ef8d03b0d59ea36" providerId="LiveId" clId="{D15C96EB-239D-4884-886B-09AB93A4802A}" dt="2020-07-13T13:16:19.682" v="1442" actId="20577"/>
          <ac:spMkLst>
            <pc:docMk/>
            <pc:sldMk cId="326552856" sldId="275"/>
            <ac:spMk id="3" creationId="{DDF9339F-EAC7-44C0-8F32-BD35E02ED9DC}"/>
          </ac:spMkLst>
        </pc:spChg>
      </pc:sldChg>
      <pc:sldChg chg="modSp new mod modAnim">
        <pc:chgData name="Yang Xu" userId="2ef8d03b0d59ea36" providerId="LiveId" clId="{D15C96EB-239D-4884-886B-09AB93A4802A}" dt="2020-07-13T13:23:18.709" v="1665"/>
        <pc:sldMkLst>
          <pc:docMk/>
          <pc:sldMk cId="3970283172" sldId="276"/>
        </pc:sldMkLst>
        <pc:spChg chg="mod">
          <ac:chgData name="Yang Xu" userId="2ef8d03b0d59ea36" providerId="LiveId" clId="{D15C96EB-239D-4884-886B-09AB93A4802A}" dt="2020-07-13T13:16:42.438" v="1450" actId="20577"/>
          <ac:spMkLst>
            <pc:docMk/>
            <pc:sldMk cId="3970283172" sldId="276"/>
            <ac:spMk id="2" creationId="{17E162E2-E044-46C4-B8FB-E987024B30D6}"/>
          </ac:spMkLst>
        </pc:spChg>
        <pc:spChg chg="mod">
          <ac:chgData name="Yang Xu" userId="2ef8d03b0d59ea36" providerId="LiveId" clId="{D15C96EB-239D-4884-886B-09AB93A4802A}" dt="2020-07-13T13:18:46.869" v="1627" actId="20577"/>
          <ac:spMkLst>
            <pc:docMk/>
            <pc:sldMk cId="3970283172" sldId="276"/>
            <ac:spMk id="3" creationId="{5DA6D12C-7F79-419E-B525-1926717DDECF}"/>
          </ac:spMkLst>
        </pc:spChg>
      </pc:sldChg>
    </pc:docChg>
  </pc:docChgLst>
  <pc:docChgLst>
    <pc:chgData name="Yang Xu" userId="2ef8d03b0d59ea36" providerId="LiveId" clId="{C8A7A9BF-DC1C-49A5-A352-773ED3043323}"/>
    <pc:docChg chg="undo custSel addSld delSld modSld">
      <pc:chgData name="Yang Xu" userId="2ef8d03b0d59ea36" providerId="LiveId" clId="{C8A7A9BF-DC1C-49A5-A352-773ED3043323}" dt="2020-07-29T12:32:38.208" v="2661" actId="20577"/>
      <pc:docMkLst>
        <pc:docMk/>
      </pc:docMkLst>
      <pc:sldChg chg="modSp mod">
        <pc:chgData name="Yang Xu" userId="2ef8d03b0d59ea36" providerId="LiveId" clId="{C8A7A9BF-DC1C-49A5-A352-773ED3043323}" dt="2020-07-29T11:52:55.794" v="7" actId="20577"/>
        <pc:sldMkLst>
          <pc:docMk/>
          <pc:sldMk cId="1936153105" sldId="258"/>
        </pc:sldMkLst>
        <pc:spChg chg="mod">
          <ac:chgData name="Yang Xu" userId="2ef8d03b0d59ea36" providerId="LiveId" clId="{C8A7A9BF-DC1C-49A5-A352-773ED3043323}" dt="2020-07-29T11:52:55.794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C8A7A9BF-DC1C-49A5-A352-773ED3043323}" dt="2020-07-29T11:52:58.530" v="8" actId="47"/>
        <pc:sldMkLst>
          <pc:docMk/>
          <pc:sldMk cId="1135460640" sldId="268"/>
        </pc:sldMkLst>
      </pc:sldChg>
      <pc:sldChg chg="addSp delSp modSp new mod">
        <pc:chgData name="Yang Xu" userId="2ef8d03b0d59ea36" providerId="LiveId" clId="{C8A7A9BF-DC1C-49A5-A352-773ED3043323}" dt="2020-07-29T11:59:13.837" v="203" actId="20577"/>
        <pc:sldMkLst>
          <pc:docMk/>
          <pc:sldMk cId="3173964745" sldId="268"/>
        </pc:sldMkLst>
        <pc:spChg chg="mod">
          <ac:chgData name="Yang Xu" userId="2ef8d03b0d59ea36" providerId="LiveId" clId="{C8A7A9BF-DC1C-49A5-A352-773ED3043323}" dt="2020-07-29T11:57:00.688" v="42" actId="20577"/>
          <ac:spMkLst>
            <pc:docMk/>
            <pc:sldMk cId="3173964745" sldId="268"/>
            <ac:spMk id="2" creationId="{6FA97A05-C6B0-4818-ABF5-8B172257BB6E}"/>
          </ac:spMkLst>
        </pc:spChg>
        <pc:spChg chg="add del mod">
          <ac:chgData name="Yang Xu" userId="2ef8d03b0d59ea36" providerId="LiveId" clId="{C8A7A9BF-DC1C-49A5-A352-773ED3043323}" dt="2020-07-29T11:59:13.837" v="203" actId="20577"/>
          <ac:spMkLst>
            <pc:docMk/>
            <pc:sldMk cId="3173964745" sldId="268"/>
            <ac:spMk id="3" creationId="{EE4D9E51-856D-4061-913A-179179EAC846}"/>
          </ac:spMkLst>
        </pc:spChg>
        <pc:picChg chg="add del mod">
          <ac:chgData name="Yang Xu" userId="2ef8d03b0d59ea36" providerId="LiveId" clId="{C8A7A9BF-DC1C-49A5-A352-773ED3043323}" dt="2020-07-29T11:57:36.075" v="44"/>
          <ac:picMkLst>
            <pc:docMk/>
            <pc:sldMk cId="3173964745" sldId="268"/>
            <ac:picMk id="4" creationId="{18DBB045-4582-4572-8FE7-79E602F2474F}"/>
          </ac:picMkLst>
        </pc:picChg>
        <pc:picChg chg="add mod">
          <ac:chgData name="Yang Xu" userId="2ef8d03b0d59ea36" providerId="LiveId" clId="{C8A7A9BF-DC1C-49A5-A352-773ED3043323}" dt="2020-07-29T11:57:49.586" v="95" actId="1076"/>
          <ac:picMkLst>
            <pc:docMk/>
            <pc:sldMk cId="3173964745" sldId="268"/>
            <ac:picMk id="5" creationId="{F92D0CC7-6140-4D25-AEDA-73285F4E3EAF}"/>
          </ac:picMkLst>
        </pc:picChg>
      </pc:sldChg>
      <pc:sldChg chg="new del">
        <pc:chgData name="Yang Xu" userId="2ef8d03b0d59ea36" providerId="LiveId" clId="{C8A7A9BF-DC1C-49A5-A352-773ED3043323}" dt="2020-07-29T11:53:03.184" v="10" actId="680"/>
        <pc:sldMkLst>
          <pc:docMk/>
          <pc:sldMk cId="3860024972" sldId="268"/>
        </pc:sldMkLst>
      </pc:sldChg>
      <pc:sldChg chg="addSp modSp new mod">
        <pc:chgData name="Yang Xu" userId="2ef8d03b0d59ea36" providerId="LiveId" clId="{C8A7A9BF-DC1C-49A5-A352-773ED3043323}" dt="2020-07-29T12:00:55.153" v="382" actId="1076"/>
        <pc:sldMkLst>
          <pc:docMk/>
          <pc:sldMk cId="355962999" sldId="269"/>
        </pc:sldMkLst>
        <pc:spChg chg="mod">
          <ac:chgData name="Yang Xu" userId="2ef8d03b0d59ea36" providerId="LiveId" clId="{C8A7A9BF-DC1C-49A5-A352-773ED3043323}" dt="2020-07-29T11:59:46.913" v="205"/>
          <ac:spMkLst>
            <pc:docMk/>
            <pc:sldMk cId="355962999" sldId="269"/>
            <ac:spMk id="2" creationId="{DA804BB5-EC02-4FEE-A1BA-29A89DE2A8BB}"/>
          </ac:spMkLst>
        </pc:spChg>
        <pc:spChg chg="mod">
          <ac:chgData name="Yang Xu" userId="2ef8d03b0d59ea36" providerId="LiveId" clId="{C8A7A9BF-DC1C-49A5-A352-773ED3043323}" dt="2020-07-29T12:00:48.629" v="379" actId="20577"/>
          <ac:spMkLst>
            <pc:docMk/>
            <pc:sldMk cId="355962999" sldId="269"/>
            <ac:spMk id="3" creationId="{2D2367E9-F98C-4070-8706-58515D1FC74D}"/>
          </ac:spMkLst>
        </pc:spChg>
        <pc:picChg chg="add mod">
          <ac:chgData name="Yang Xu" userId="2ef8d03b0d59ea36" providerId="LiveId" clId="{C8A7A9BF-DC1C-49A5-A352-773ED3043323}" dt="2020-07-29T12:00:55.153" v="382" actId="1076"/>
          <ac:picMkLst>
            <pc:docMk/>
            <pc:sldMk cId="355962999" sldId="269"/>
            <ac:picMk id="4" creationId="{79313A5C-2C6A-4706-96FF-ABFD0DC04BF0}"/>
          </ac:picMkLst>
        </pc:picChg>
      </pc:sldChg>
      <pc:sldChg chg="addSp modSp new mod">
        <pc:chgData name="Yang Xu" userId="2ef8d03b0d59ea36" providerId="LiveId" clId="{C8A7A9BF-DC1C-49A5-A352-773ED3043323}" dt="2020-07-29T12:01:34.020" v="433" actId="1076"/>
        <pc:sldMkLst>
          <pc:docMk/>
          <pc:sldMk cId="912895117" sldId="270"/>
        </pc:sldMkLst>
        <pc:spChg chg="mod">
          <ac:chgData name="Yang Xu" userId="2ef8d03b0d59ea36" providerId="LiveId" clId="{C8A7A9BF-DC1C-49A5-A352-773ED3043323}" dt="2020-07-29T12:01:18.364" v="396" actId="20577"/>
          <ac:spMkLst>
            <pc:docMk/>
            <pc:sldMk cId="912895117" sldId="270"/>
            <ac:spMk id="2" creationId="{19921EFA-D33B-4774-9F68-6EE096AD9C74}"/>
          </ac:spMkLst>
        </pc:spChg>
        <pc:spChg chg="mod">
          <ac:chgData name="Yang Xu" userId="2ef8d03b0d59ea36" providerId="LiveId" clId="{C8A7A9BF-DC1C-49A5-A352-773ED3043323}" dt="2020-07-29T12:01:29.349" v="430" actId="20577"/>
          <ac:spMkLst>
            <pc:docMk/>
            <pc:sldMk cId="912895117" sldId="270"/>
            <ac:spMk id="3" creationId="{17CA39D7-8FC0-4EF5-BC3D-FD730DE422DA}"/>
          </ac:spMkLst>
        </pc:spChg>
        <pc:picChg chg="add mod">
          <ac:chgData name="Yang Xu" userId="2ef8d03b0d59ea36" providerId="LiveId" clId="{C8A7A9BF-DC1C-49A5-A352-773ED3043323}" dt="2020-07-29T12:01:34.020" v="433" actId="1076"/>
          <ac:picMkLst>
            <pc:docMk/>
            <pc:sldMk cId="912895117" sldId="270"/>
            <ac:picMk id="4" creationId="{E39A2312-ABCA-4BBB-A2F5-DE9BCC3168A6}"/>
          </ac:picMkLst>
        </pc:picChg>
      </pc:sldChg>
      <pc:sldChg chg="modSp new mod">
        <pc:chgData name="Yang Xu" userId="2ef8d03b0d59ea36" providerId="LiveId" clId="{C8A7A9BF-DC1C-49A5-A352-773ED3043323}" dt="2020-07-29T12:05:26.368" v="795" actId="20577"/>
        <pc:sldMkLst>
          <pc:docMk/>
          <pc:sldMk cId="1626148072" sldId="271"/>
        </pc:sldMkLst>
        <pc:spChg chg="mod">
          <ac:chgData name="Yang Xu" userId="2ef8d03b0d59ea36" providerId="LiveId" clId="{C8A7A9BF-DC1C-49A5-A352-773ED3043323}" dt="2020-07-29T12:01:55.411" v="461" actId="20577"/>
          <ac:spMkLst>
            <pc:docMk/>
            <pc:sldMk cId="1626148072" sldId="271"/>
            <ac:spMk id="2" creationId="{E854289F-603D-47AF-B4C0-FDB06C084C73}"/>
          </ac:spMkLst>
        </pc:spChg>
        <pc:spChg chg="mod">
          <ac:chgData name="Yang Xu" userId="2ef8d03b0d59ea36" providerId="LiveId" clId="{C8A7A9BF-DC1C-49A5-A352-773ED3043323}" dt="2020-07-29T12:05:26.368" v="795" actId="20577"/>
          <ac:spMkLst>
            <pc:docMk/>
            <pc:sldMk cId="1626148072" sldId="271"/>
            <ac:spMk id="3" creationId="{9005CAB4-B5F6-4E41-8FDE-773F3CAB4601}"/>
          </ac:spMkLst>
        </pc:spChg>
      </pc:sldChg>
      <pc:sldChg chg="addSp modSp new mod">
        <pc:chgData name="Yang Xu" userId="2ef8d03b0d59ea36" providerId="LiveId" clId="{C8A7A9BF-DC1C-49A5-A352-773ED3043323}" dt="2020-07-29T12:07:40.024" v="927" actId="1076"/>
        <pc:sldMkLst>
          <pc:docMk/>
          <pc:sldMk cId="3271803719" sldId="272"/>
        </pc:sldMkLst>
        <pc:spChg chg="mod">
          <ac:chgData name="Yang Xu" userId="2ef8d03b0d59ea36" providerId="LiveId" clId="{C8A7A9BF-DC1C-49A5-A352-773ED3043323}" dt="2020-07-29T12:05:34.790" v="822" actId="20577"/>
          <ac:spMkLst>
            <pc:docMk/>
            <pc:sldMk cId="3271803719" sldId="272"/>
            <ac:spMk id="2" creationId="{31F168DF-AFB8-4C4F-8C50-1253A4229032}"/>
          </ac:spMkLst>
        </pc:spChg>
        <pc:spChg chg="mod">
          <ac:chgData name="Yang Xu" userId="2ef8d03b0d59ea36" providerId="LiveId" clId="{C8A7A9BF-DC1C-49A5-A352-773ED3043323}" dt="2020-07-29T12:06:41.287" v="921" actId="20577"/>
          <ac:spMkLst>
            <pc:docMk/>
            <pc:sldMk cId="3271803719" sldId="272"/>
            <ac:spMk id="3" creationId="{667E85AE-DF47-43A5-A01D-20DECC779FDB}"/>
          </ac:spMkLst>
        </pc:spChg>
        <pc:picChg chg="add mod">
          <ac:chgData name="Yang Xu" userId="2ef8d03b0d59ea36" providerId="LiveId" clId="{C8A7A9BF-DC1C-49A5-A352-773ED3043323}" dt="2020-07-29T12:07:40.024" v="927" actId="1076"/>
          <ac:picMkLst>
            <pc:docMk/>
            <pc:sldMk cId="3271803719" sldId="272"/>
            <ac:picMk id="4" creationId="{1F1BA122-18C5-44E2-8827-0B81E096D578}"/>
          </ac:picMkLst>
        </pc:picChg>
      </pc:sldChg>
      <pc:sldChg chg="modSp new mod">
        <pc:chgData name="Yang Xu" userId="2ef8d03b0d59ea36" providerId="LiveId" clId="{C8A7A9BF-DC1C-49A5-A352-773ED3043323}" dt="2020-07-29T12:09:35.233" v="1165" actId="20577"/>
        <pc:sldMkLst>
          <pc:docMk/>
          <pc:sldMk cId="4178004763" sldId="273"/>
        </pc:sldMkLst>
        <pc:spChg chg="mod">
          <ac:chgData name="Yang Xu" userId="2ef8d03b0d59ea36" providerId="LiveId" clId="{C8A7A9BF-DC1C-49A5-A352-773ED3043323}" dt="2020-07-29T12:08:37.831" v="1002" actId="20577"/>
          <ac:spMkLst>
            <pc:docMk/>
            <pc:sldMk cId="4178004763" sldId="273"/>
            <ac:spMk id="2" creationId="{895F89BE-E45D-4AC1-AD98-832BA62E04F1}"/>
          </ac:spMkLst>
        </pc:spChg>
        <pc:spChg chg="mod">
          <ac:chgData name="Yang Xu" userId="2ef8d03b0d59ea36" providerId="LiveId" clId="{C8A7A9BF-DC1C-49A5-A352-773ED3043323}" dt="2020-07-29T12:09:35.233" v="1165" actId="20577"/>
          <ac:spMkLst>
            <pc:docMk/>
            <pc:sldMk cId="4178004763" sldId="273"/>
            <ac:spMk id="3" creationId="{C9D6AF23-2D4C-4C9B-A99E-D74180693AA7}"/>
          </ac:spMkLst>
        </pc:spChg>
      </pc:sldChg>
      <pc:sldChg chg="addSp modSp new mod">
        <pc:chgData name="Yang Xu" userId="2ef8d03b0d59ea36" providerId="LiveId" clId="{C8A7A9BF-DC1C-49A5-A352-773ED3043323}" dt="2020-07-29T12:12:17.984" v="1395" actId="1076"/>
        <pc:sldMkLst>
          <pc:docMk/>
          <pc:sldMk cId="713650312" sldId="274"/>
        </pc:sldMkLst>
        <pc:spChg chg="mod">
          <ac:chgData name="Yang Xu" userId="2ef8d03b0d59ea36" providerId="LiveId" clId="{C8A7A9BF-DC1C-49A5-A352-773ED3043323}" dt="2020-07-29T12:09:51.761" v="1174" actId="20577"/>
          <ac:spMkLst>
            <pc:docMk/>
            <pc:sldMk cId="713650312" sldId="274"/>
            <ac:spMk id="2" creationId="{3A2B255F-A6DA-458C-BF8E-F76F7FA32A26}"/>
          </ac:spMkLst>
        </pc:spChg>
        <pc:spChg chg="mod">
          <ac:chgData name="Yang Xu" userId="2ef8d03b0d59ea36" providerId="LiveId" clId="{C8A7A9BF-DC1C-49A5-A352-773ED3043323}" dt="2020-07-29T12:11:32.195" v="1384" actId="20577"/>
          <ac:spMkLst>
            <pc:docMk/>
            <pc:sldMk cId="713650312" sldId="274"/>
            <ac:spMk id="3" creationId="{D88F3A3A-7885-4325-BE64-9AB62A8A1664}"/>
          </ac:spMkLst>
        </pc:spChg>
        <pc:picChg chg="add mod">
          <ac:chgData name="Yang Xu" userId="2ef8d03b0d59ea36" providerId="LiveId" clId="{C8A7A9BF-DC1C-49A5-A352-773ED3043323}" dt="2020-07-29T12:12:14.025" v="1392" actId="1076"/>
          <ac:picMkLst>
            <pc:docMk/>
            <pc:sldMk cId="713650312" sldId="274"/>
            <ac:picMk id="4" creationId="{F817A7B4-3A07-45BF-8DB7-95540BCF391A}"/>
          </ac:picMkLst>
        </pc:picChg>
        <pc:picChg chg="add mod">
          <ac:chgData name="Yang Xu" userId="2ef8d03b0d59ea36" providerId="LiveId" clId="{C8A7A9BF-DC1C-49A5-A352-773ED3043323}" dt="2020-07-29T12:12:17.984" v="1395" actId="1076"/>
          <ac:picMkLst>
            <pc:docMk/>
            <pc:sldMk cId="713650312" sldId="274"/>
            <ac:picMk id="5" creationId="{4FABF298-A9C6-445A-AFFA-AF43F848943D}"/>
          </ac:picMkLst>
        </pc:picChg>
      </pc:sldChg>
      <pc:sldChg chg="addSp modSp new mod">
        <pc:chgData name="Yang Xu" userId="2ef8d03b0d59ea36" providerId="LiveId" clId="{C8A7A9BF-DC1C-49A5-A352-773ED3043323}" dt="2020-07-29T12:16:48.799" v="1787" actId="1076"/>
        <pc:sldMkLst>
          <pc:docMk/>
          <pc:sldMk cId="163864530" sldId="275"/>
        </pc:sldMkLst>
        <pc:spChg chg="mod">
          <ac:chgData name="Yang Xu" userId="2ef8d03b0d59ea36" providerId="LiveId" clId="{C8A7A9BF-DC1C-49A5-A352-773ED3043323}" dt="2020-07-29T12:14:09.838" v="1448" actId="20577"/>
          <ac:spMkLst>
            <pc:docMk/>
            <pc:sldMk cId="163864530" sldId="275"/>
            <ac:spMk id="2" creationId="{FAB0B963-F0C5-44B1-AB82-5066FF1EE1E7}"/>
          </ac:spMkLst>
        </pc:spChg>
        <pc:spChg chg="mod">
          <ac:chgData name="Yang Xu" userId="2ef8d03b0d59ea36" providerId="LiveId" clId="{C8A7A9BF-DC1C-49A5-A352-773ED3043323}" dt="2020-07-29T12:16:22.795" v="1783" actId="20577"/>
          <ac:spMkLst>
            <pc:docMk/>
            <pc:sldMk cId="163864530" sldId="275"/>
            <ac:spMk id="3" creationId="{EB7F0387-FD9E-4708-B3DA-E9384CC7D2AD}"/>
          </ac:spMkLst>
        </pc:spChg>
        <pc:picChg chg="add mod">
          <ac:chgData name="Yang Xu" userId="2ef8d03b0d59ea36" providerId="LiveId" clId="{C8A7A9BF-DC1C-49A5-A352-773ED3043323}" dt="2020-07-29T12:16:48.799" v="1787" actId="1076"/>
          <ac:picMkLst>
            <pc:docMk/>
            <pc:sldMk cId="163864530" sldId="275"/>
            <ac:picMk id="4" creationId="{13682C2C-39FC-4FAD-A8AE-1B03F3CDB0B4}"/>
          </ac:picMkLst>
        </pc:picChg>
      </pc:sldChg>
      <pc:sldChg chg="addSp modSp new mod">
        <pc:chgData name="Yang Xu" userId="2ef8d03b0d59ea36" providerId="LiveId" clId="{C8A7A9BF-DC1C-49A5-A352-773ED3043323}" dt="2020-07-29T12:21:31.238" v="2186" actId="1076"/>
        <pc:sldMkLst>
          <pc:docMk/>
          <pc:sldMk cId="3955433448" sldId="276"/>
        </pc:sldMkLst>
        <pc:spChg chg="mod">
          <ac:chgData name="Yang Xu" userId="2ef8d03b0d59ea36" providerId="LiveId" clId="{C8A7A9BF-DC1C-49A5-A352-773ED3043323}" dt="2020-07-29T12:17:22.721" v="1811" actId="20577"/>
          <ac:spMkLst>
            <pc:docMk/>
            <pc:sldMk cId="3955433448" sldId="276"/>
            <ac:spMk id="2" creationId="{481B13B2-D2A4-4221-AF38-6C0F2C0C8F82}"/>
          </ac:spMkLst>
        </pc:spChg>
        <pc:spChg chg="mod">
          <ac:chgData name="Yang Xu" userId="2ef8d03b0d59ea36" providerId="LiveId" clId="{C8A7A9BF-DC1C-49A5-A352-773ED3043323}" dt="2020-07-29T12:21:27.386" v="2185" actId="6549"/>
          <ac:spMkLst>
            <pc:docMk/>
            <pc:sldMk cId="3955433448" sldId="276"/>
            <ac:spMk id="3" creationId="{91787F30-9C59-4CE5-A714-1C1EDBECD0D5}"/>
          </ac:spMkLst>
        </pc:spChg>
        <pc:picChg chg="add mod">
          <ac:chgData name="Yang Xu" userId="2ef8d03b0d59ea36" providerId="LiveId" clId="{C8A7A9BF-DC1C-49A5-A352-773ED3043323}" dt="2020-07-29T12:21:31.238" v="2186" actId="1076"/>
          <ac:picMkLst>
            <pc:docMk/>
            <pc:sldMk cId="3955433448" sldId="276"/>
            <ac:picMk id="4" creationId="{A728DCE6-39EC-4EEE-9AF7-06C4933D5FA8}"/>
          </ac:picMkLst>
        </pc:picChg>
      </pc:sldChg>
      <pc:sldChg chg="addSp modSp new mod">
        <pc:chgData name="Yang Xu" userId="2ef8d03b0d59ea36" providerId="LiveId" clId="{C8A7A9BF-DC1C-49A5-A352-773ED3043323}" dt="2020-07-29T12:22:59.282" v="2284" actId="1076"/>
        <pc:sldMkLst>
          <pc:docMk/>
          <pc:sldMk cId="2973696094" sldId="277"/>
        </pc:sldMkLst>
        <pc:spChg chg="mod">
          <ac:chgData name="Yang Xu" userId="2ef8d03b0d59ea36" providerId="LiveId" clId="{C8A7A9BF-DC1C-49A5-A352-773ED3043323}" dt="2020-07-29T12:21:34.693" v="2188"/>
          <ac:spMkLst>
            <pc:docMk/>
            <pc:sldMk cId="2973696094" sldId="277"/>
            <ac:spMk id="2" creationId="{9ABDA407-572E-470C-9390-AD31688B793A}"/>
          </ac:spMkLst>
        </pc:spChg>
        <pc:spChg chg="mod">
          <ac:chgData name="Yang Xu" userId="2ef8d03b0d59ea36" providerId="LiveId" clId="{C8A7A9BF-DC1C-49A5-A352-773ED3043323}" dt="2020-07-29T12:22:53.006" v="2281" actId="20577"/>
          <ac:spMkLst>
            <pc:docMk/>
            <pc:sldMk cId="2973696094" sldId="277"/>
            <ac:spMk id="3" creationId="{E2DB35C6-2EED-4FDE-9131-52E076AF61A1}"/>
          </ac:spMkLst>
        </pc:spChg>
        <pc:picChg chg="add mod">
          <ac:chgData name="Yang Xu" userId="2ef8d03b0d59ea36" providerId="LiveId" clId="{C8A7A9BF-DC1C-49A5-A352-773ED3043323}" dt="2020-07-29T12:22:59.282" v="2284" actId="1076"/>
          <ac:picMkLst>
            <pc:docMk/>
            <pc:sldMk cId="2973696094" sldId="277"/>
            <ac:picMk id="4" creationId="{3A183251-CF09-48A2-80A4-4F0D801C411A}"/>
          </ac:picMkLst>
        </pc:picChg>
      </pc:sldChg>
      <pc:sldChg chg="addSp delSp modSp new mod">
        <pc:chgData name="Yang Xu" userId="2ef8d03b0d59ea36" providerId="LiveId" clId="{C8A7A9BF-DC1C-49A5-A352-773ED3043323}" dt="2020-07-29T12:27:29.789" v="2534" actId="1076"/>
        <pc:sldMkLst>
          <pc:docMk/>
          <pc:sldMk cId="2472159240" sldId="278"/>
        </pc:sldMkLst>
        <pc:spChg chg="mod">
          <ac:chgData name="Yang Xu" userId="2ef8d03b0d59ea36" providerId="LiveId" clId="{C8A7A9BF-DC1C-49A5-A352-773ED3043323}" dt="2020-07-29T12:23:26.778" v="2309" actId="20577"/>
          <ac:spMkLst>
            <pc:docMk/>
            <pc:sldMk cId="2472159240" sldId="278"/>
            <ac:spMk id="2" creationId="{61FC2256-E951-489C-A508-CC03D3D4A226}"/>
          </ac:spMkLst>
        </pc:spChg>
        <pc:spChg chg="del">
          <ac:chgData name="Yang Xu" userId="2ef8d03b0d59ea36" providerId="LiveId" clId="{C8A7A9BF-DC1C-49A5-A352-773ED3043323}" dt="2020-07-29T12:24:37.346" v="2310"/>
          <ac:spMkLst>
            <pc:docMk/>
            <pc:sldMk cId="2472159240" sldId="278"/>
            <ac:spMk id="3" creationId="{C6F8690D-3CE2-4237-9E86-812504EE318C}"/>
          </ac:spMkLst>
        </pc:spChg>
        <pc:spChg chg="add mod">
          <ac:chgData name="Yang Xu" userId="2ef8d03b0d59ea36" providerId="LiveId" clId="{C8A7A9BF-DC1C-49A5-A352-773ED3043323}" dt="2020-07-29T12:27:10.226" v="2533" actId="1076"/>
          <ac:spMkLst>
            <pc:docMk/>
            <pc:sldMk cId="2472159240" sldId="278"/>
            <ac:spMk id="6" creationId="{2286D009-63F5-4B80-88FB-F527FB7CE52F}"/>
          </ac:spMkLst>
        </pc:spChg>
        <pc:picChg chg="add mod">
          <ac:chgData name="Yang Xu" userId="2ef8d03b0d59ea36" providerId="LiveId" clId="{C8A7A9BF-DC1C-49A5-A352-773ED3043323}" dt="2020-07-29T12:25:05.981" v="2320" actId="1076"/>
          <ac:picMkLst>
            <pc:docMk/>
            <pc:sldMk cId="2472159240" sldId="278"/>
            <ac:picMk id="4" creationId="{42F33C29-DDB4-420A-89F7-271DA21C5650}"/>
          </ac:picMkLst>
        </pc:picChg>
        <pc:picChg chg="add mod">
          <ac:chgData name="Yang Xu" userId="2ef8d03b0d59ea36" providerId="LiveId" clId="{C8A7A9BF-DC1C-49A5-A352-773ED3043323}" dt="2020-07-29T12:27:29.789" v="2534" actId="1076"/>
          <ac:picMkLst>
            <pc:docMk/>
            <pc:sldMk cId="2472159240" sldId="278"/>
            <ac:picMk id="5" creationId="{3A29F541-8BAF-49D7-B415-66907C92C2EA}"/>
          </ac:picMkLst>
        </pc:picChg>
      </pc:sldChg>
      <pc:sldChg chg="addSp modSp new mod">
        <pc:chgData name="Yang Xu" userId="2ef8d03b0d59ea36" providerId="LiveId" clId="{C8A7A9BF-DC1C-49A5-A352-773ED3043323}" dt="2020-07-29T12:29:12.742" v="2550" actId="14100"/>
        <pc:sldMkLst>
          <pc:docMk/>
          <pc:sldMk cId="3595539112" sldId="279"/>
        </pc:sldMkLst>
        <pc:spChg chg="mod">
          <ac:chgData name="Yang Xu" userId="2ef8d03b0d59ea36" providerId="LiveId" clId="{C8A7A9BF-DC1C-49A5-A352-773ED3043323}" dt="2020-07-29T12:27:41.259" v="2538"/>
          <ac:spMkLst>
            <pc:docMk/>
            <pc:sldMk cId="3595539112" sldId="279"/>
            <ac:spMk id="2" creationId="{72772BB3-ABFD-4A08-B43C-0F3C4E1CB80E}"/>
          </ac:spMkLst>
        </pc:spChg>
        <pc:spChg chg="mod">
          <ac:chgData name="Yang Xu" userId="2ef8d03b0d59ea36" providerId="LiveId" clId="{C8A7A9BF-DC1C-49A5-A352-773ED3043323}" dt="2020-07-29T12:27:37.328" v="2537" actId="120"/>
          <ac:spMkLst>
            <pc:docMk/>
            <pc:sldMk cId="3595539112" sldId="279"/>
            <ac:spMk id="3" creationId="{2673616C-2E03-4193-B437-2C4C4AAA3078}"/>
          </ac:spMkLst>
        </pc:spChg>
        <pc:picChg chg="add mod">
          <ac:chgData name="Yang Xu" userId="2ef8d03b0d59ea36" providerId="LiveId" clId="{C8A7A9BF-DC1C-49A5-A352-773ED3043323}" dt="2020-07-29T12:28:33.588" v="2545" actId="1076"/>
          <ac:picMkLst>
            <pc:docMk/>
            <pc:sldMk cId="3595539112" sldId="279"/>
            <ac:picMk id="4" creationId="{06ACAEFC-0DC6-457B-B333-8FDDC8B96252}"/>
          </ac:picMkLst>
        </pc:picChg>
        <pc:picChg chg="add mod">
          <ac:chgData name="Yang Xu" userId="2ef8d03b0d59ea36" providerId="LiveId" clId="{C8A7A9BF-DC1C-49A5-A352-773ED3043323}" dt="2020-07-29T12:28:32.300" v="2544" actId="14100"/>
          <ac:picMkLst>
            <pc:docMk/>
            <pc:sldMk cId="3595539112" sldId="279"/>
            <ac:picMk id="5" creationId="{C6263B21-FB1D-4E98-8F35-8FE027673FCD}"/>
          </ac:picMkLst>
        </pc:picChg>
        <pc:picChg chg="add mod">
          <ac:chgData name="Yang Xu" userId="2ef8d03b0d59ea36" providerId="LiveId" clId="{C8A7A9BF-DC1C-49A5-A352-773ED3043323}" dt="2020-07-29T12:28:51.079" v="2547" actId="1076"/>
          <ac:picMkLst>
            <pc:docMk/>
            <pc:sldMk cId="3595539112" sldId="279"/>
            <ac:picMk id="6" creationId="{2573285D-08CB-442D-A329-D201AE249C4B}"/>
          </ac:picMkLst>
        </pc:picChg>
        <pc:picChg chg="add mod">
          <ac:chgData name="Yang Xu" userId="2ef8d03b0d59ea36" providerId="LiveId" clId="{C8A7A9BF-DC1C-49A5-A352-773ED3043323}" dt="2020-07-29T12:29:12.742" v="2550" actId="14100"/>
          <ac:picMkLst>
            <pc:docMk/>
            <pc:sldMk cId="3595539112" sldId="279"/>
            <ac:picMk id="7" creationId="{844A79A0-2C4D-45B0-915C-BBFE62BB87CC}"/>
          </ac:picMkLst>
        </pc:picChg>
      </pc:sldChg>
      <pc:sldChg chg="modSp new mod">
        <pc:chgData name="Yang Xu" userId="2ef8d03b0d59ea36" providerId="LiveId" clId="{C8A7A9BF-DC1C-49A5-A352-773ED3043323}" dt="2020-07-29T12:29:39.781" v="2609" actId="20577"/>
        <pc:sldMkLst>
          <pc:docMk/>
          <pc:sldMk cId="1829837723" sldId="280"/>
        </pc:sldMkLst>
        <pc:spChg chg="mod">
          <ac:chgData name="Yang Xu" userId="2ef8d03b0d59ea36" providerId="LiveId" clId="{C8A7A9BF-DC1C-49A5-A352-773ED3043323}" dt="2020-07-29T12:29:28.839" v="2557" actId="20577"/>
          <ac:spMkLst>
            <pc:docMk/>
            <pc:sldMk cId="1829837723" sldId="280"/>
            <ac:spMk id="2" creationId="{9D7210E1-B540-4003-B3CF-DDE7E64E115E}"/>
          </ac:spMkLst>
        </pc:spChg>
        <pc:spChg chg="mod">
          <ac:chgData name="Yang Xu" userId="2ef8d03b0d59ea36" providerId="LiveId" clId="{C8A7A9BF-DC1C-49A5-A352-773ED3043323}" dt="2020-07-29T12:29:39.781" v="2609" actId="20577"/>
          <ac:spMkLst>
            <pc:docMk/>
            <pc:sldMk cId="1829837723" sldId="280"/>
            <ac:spMk id="3" creationId="{9C3A9F92-5B5C-49B7-8F18-2CCF43EA81B0}"/>
          </ac:spMkLst>
        </pc:spChg>
      </pc:sldChg>
      <pc:sldChg chg="addSp delSp modSp new mod">
        <pc:chgData name="Yang Xu" userId="2ef8d03b0d59ea36" providerId="LiveId" clId="{C8A7A9BF-DC1C-49A5-A352-773ED3043323}" dt="2020-07-29T12:31:14.838" v="2640" actId="1076"/>
        <pc:sldMkLst>
          <pc:docMk/>
          <pc:sldMk cId="4091115387" sldId="281"/>
        </pc:sldMkLst>
        <pc:spChg chg="mod">
          <ac:chgData name="Yang Xu" userId="2ef8d03b0d59ea36" providerId="LiveId" clId="{C8A7A9BF-DC1C-49A5-A352-773ED3043323}" dt="2020-07-29T12:30:37.328" v="2637" actId="20577"/>
          <ac:spMkLst>
            <pc:docMk/>
            <pc:sldMk cId="4091115387" sldId="281"/>
            <ac:spMk id="2" creationId="{64CE4353-75DB-48FC-B449-7FC8A6CE5500}"/>
          </ac:spMkLst>
        </pc:spChg>
        <pc:spChg chg="del">
          <ac:chgData name="Yang Xu" userId="2ef8d03b0d59ea36" providerId="LiveId" clId="{C8A7A9BF-DC1C-49A5-A352-773ED3043323}" dt="2020-07-29T12:30:39.895" v="2638"/>
          <ac:spMkLst>
            <pc:docMk/>
            <pc:sldMk cId="4091115387" sldId="281"/>
            <ac:spMk id="3" creationId="{2D0DA8BD-4B1A-4727-9432-9F6AF8C30BD9}"/>
          </ac:spMkLst>
        </pc:spChg>
        <pc:picChg chg="add mod">
          <ac:chgData name="Yang Xu" userId="2ef8d03b0d59ea36" providerId="LiveId" clId="{C8A7A9BF-DC1C-49A5-A352-773ED3043323}" dt="2020-07-29T12:31:14.838" v="2640" actId="1076"/>
          <ac:picMkLst>
            <pc:docMk/>
            <pc:sldMk cId="4091115387" sldId="281"/>
            <ac:picMk id="4" creationId="{D23907AD-AA78-43C4-ADD0-2E64B8B5F922}"/>
          </ac:picMkLst>
        </pc:picChg>
      </pc:sldChg>
      <pc:sldChg chg="modSp new mod">
        <pc:chgData name="Yang Xu" userId="2ef8d03b0d59ea36" providerId="LiveId" clId="{C8A7A9BF-DC1C-49A5-A352-773ED3043323}" dt="2020-07-29T12:32:38.208" v="2661" actId="20577"/>
        <pc:sldMkLst>
          <pc:docMk/>
          <pc:sldMk cId="3060304083" sldId="282"/>
        </pc:sldMkLst>
        <pc:spChg chg="mod">
          <ac:chgData name="Yang Xu" userId="2ef8d03b0d59ea36" providerId="LiveId" clId="{C8A7A9BF-DC1C-49A5-A352-773ED3043323}" dt="2020-07-29T12:31:32.429" v="2650" actId="20577"/>
          <ac:spMkLst>
            <pc:docMk/>
            <pc:sldMk cId="3060304083" sldId="282"/>
            <ac:spMk id="2" creationId="{733AA657-6532-495C-805E-397DA1C9182D}"/>
          </ac:spMkLst>
        </pc:spChg>
        <pc:spChg chg="mod">
          <ac:chgData name="Yang Xu" userId="2ef8d03b0d59ea36" providerId="LiveId" clId="{C8A7A9BF-DC1C-49A5-A352-773ED3043323}" dt="2020-07-29T12:32:38.208" v="2661" actId="20577"/>
          <ac:spMkLst>
            <pc:docMk/>
            <pc:sldMk cId="3060304083" sldId="282"/>
            <ac:spMk id="3" creationId="{6E18774E-7525-4B22-BD44-62CEE789BF8D}"/>
          </ac:spMkLst>
        </pc:spChg>
      </pc:sldChg>
    </pc:docChg>
  </pc:docChgLst>
  <pc:docChgLst>
    <pc:chgData name="Xu" userId="2ef8d03b0d59ea36" providerId="LiveId" clId="{C2197DA9-E05D-4BE3-8291-27A21626DD8F}"/>
    <pc:docChg chg="undo redo custSel addSld delSld modSld">
      <pc:chgData name="Xu" userId="2ef8d03b0d59ea36" providerId="LiveId" clId="{C2197DA9-E05D-4BE3-8291-27A21626DD8F}" dt="2020-08-03T09:02:54.268" v="3812"/>
      <pc:docMkLst>
        <pc:docMk/>
      </pc:docMkLst>
      <pc:sldChg chg="modSp mod">
        <pc:chgData name="Xu" userId="2ef8d03b0d59ea36" providerId="LiveId" clId="{C2197DA9-E05D-4BE3-8291-27A21626DD8F}" dt="2020-08-03T07:57:43.871" v="22"/>
        <pc:sldMkLst>
          <pc:docMk/>
          <pc:sldMk cId="1936153105" sldId="258"/>
        </pc:sldMkLst>
        <pc:spChg chg="mod">
          <ac:chgData name="Xu" userId="2ef8d03b0d59ea36" providerId="LiveId" clId="{C2197DA9-E05D-4BE3-8291-27A21626DD8F}" dt="2020-08-03T07:57:43.871" v="22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">
        <pc:chgData name="Xu" userId="2ef8d03b0d59ea36" providerId="LiveId" clId="{C2197DA9-E05D-4BE3-8291-27A21626DD8F}" dt="2020-08-03T08:20:56.512" v="939"/>
        <pc:sldMkLst>
          <pc:docMk/>
          <pc:sldMk cId="783046806" sldId="268"/>
        </pc:sldMkLst>
        <pc:spChg chg="mod">
          <ac:chgData name="Xu" userId="2ef8d03b0d59ea36" providerId="LiveId" clId="{C2197DA9-E05D-4BE3-8291-27A21626DD8F}" dt="2020-08-03T08:20:56.512" v="939"/>
          <ac:spMkLst>
            <pc:docMk/>
            <pc:sldMk cId="783046806" sldId="268"/>
            <ac:spMk id="2" creationId="{B8D8FEDE-C73C-4C20-A89C-D5408F355DA5}"/>
          </ac:spMkLst>
        </pc:spChg>
        <pc:spChg chg="mod">
          <ac:chgData name="Xu" userId="2ef8d03b0d59ea36" providerId="LiveId" clId="{C2197DA9-E05D-4BE3-8291-27A21626DD8F}" dt="2020-08-03T08:17:53.585" v="699" actId="20577"/>
          <ac:spMkLst>
            <pc:docMk/>
            <pc:sldMk cId="783046806" sldId="268"/>
            <ac:spMk id="3" creationId="{D51A374E-0341-4654-97A1-5B2DE570558A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95732998" sldId="268"/>
        </pc:sldMkLst>
      </pc:sldChg>
      <pc:sldChg chg="modSp new mod">
        <pc:chgData name="Xu" userId="2ef8d03b0d59ea36" providerId="LiveId" clId="{C2197DA9-E05D-4BE3-8291-27A21626DD8F}" dt="2020-08-03T08:20:01.282" v="903"/>
        <pc:sldMkLst>
          <pc:docMk/>
          <pc:sldMk cId="2036528988" sldId="269"/>
        </pc:sldMkLst>
        <pc:spChg chg="mod">
          <ac:chgData name="Xu" userId="2ef8d03b0d59ea36" providerId="LiveId" clId="{C2197DA9-E05D-4BE3-8291-27A21626DD8F}" dt="2020-08-03T08:19:16.523" v="723"/>
          <ac:spMkLst>
            <pc:docMk/>
            <pc:sldMk cId="2036528988" sldId="269"/>
            <ac:spMk id="2" creationId="{170C8EDB-9268-4511-B5D5-9A3FA9133750}"/>
          </ac:spMkLst>
        </pc:spChg>
        <pc:spChg chg="mod">
          <ac:chgData name="Xu" userId="2ef8d03b0d59ea36" providerId="LiveId" clId="{C2197DA9-E05D-4BE3-8291-27A21626DD8F}" dt="2020-08-03T08:20:01.282" v="903"/>
          <ac:spMkLst>
            <pc:docMk/>
            <pc:sldMk cId="2036528988" sldId="269"/>
            <ac:spMk id="3" creationId="{0546E35D-D606-43E0-9759-935D5EBE2B5E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892059722" sldId="269"/>
        </pc:sldMkLst>
      </pc:sldChg>
      <pc:sldChg chg="modSp new mod">
        <pc:chgData name="Xu" userId="2ef8d03b0d59ea36" providerId="LiveId" clId="{C2197DA9-E05D-4BE3-8291-27A21626DD8F}" dt="2020-08-03T08:28:42.311" v="1171" actId="20577"/>
        <pc:sldMkLst>
          <pc:docMk/>
          <pc:sldMk cId="928182014" sldId="270"/>
        </pc:sldMkLst>
        <pc:spChg chg="mod">
          <ac:chgData name="Xu" userId="2ef8d03b0d59ea36" providerId="LiveId" clId="{C2197DA9-E05D-4BE3-8291-27A21626DD8F}" dt="2020-08-03T08:21:03.319" v="953"/>
          <ac:spMkLst>
            <pc:docMk/>
            <pc:sldMk cId="928182014" sldId="270"/>
            <ac:spMk id="2" creationId="{04B94863-81BD-4BD0-9D79-80B8ED0AD7F5}"/>
          </ac:spMkLst>
        </pc:spChg>
        <pc:spChg chg="mod">
          <ac:chgData name="Xu" userId="2ef8d03b0d59ea36" providerId="LiveId" clId="{C2197DA9-E05D-4BE3-8291-27A21626DD8F}" dt="2020-08-03T08:28:42.311" v="1171" actId="20577"/>
          <ac:spMkLst>
            <pc:docMk/>
            <pc:sldMk cId="928182014" sldId="270"/>
            <ac:spMk id="3" creationId="{C5F7F7A7-6EC7-4317-828C-7778D02F0B0B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249420904" sldId="27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121182929" sldId="271"/>
        </pc:sldMkLst>
      </pc:sldChg>
      <pc:sldChg chg="modSp new mod">
        <pc:chgData name="Xu" userId="2ef8d03b0d59ea36" providerId="LiveId" clId="{C2197DA9-E05D-4BE3-8291-27A21626DD8F}" dt="2020-08-03T08:45:50.742" v="2054" actId="20577"/>
        <pc:sldMkLst>
          <pc:docMk/>
          <pc:sldMk cId="2342920956" sldId="271"/>
        </pc:sldMkLst>
        <pc:spChg chg="mod">
          <ac:chgData name="Xu" userId="2ef8d03b0d59ea36" providerId="LiveId" clId="{C2197DA9-E05D-4BE3-8291-27A21626DD8F}" dt="2020-08-03T08:30:31.127" v="1179" actId="20577"/>
          <ac:spMkLst>
            <pc:docMk/>
            <pc:sldMk cId="2342920956" sldId="271"/>
            <ac:spMk id="2" creationId="{AC118C7C-7620-4D19-8FFD-1F16E3CDE6AB}"/>
          </ac:spMkLst>
        </pc:spChg>
        <pc:spChg chg="mod">
          <ac:chgData name="Xu" userId="2ef8d03b0d59ea36" providerId="LiveId" clId="{C2197DA9-E05D-4BE3-8291-27A21626DD8F}" dt="2020-08-03T08:45:50.742" v="2054" actId="20577"/>
          <ac:spMkLst>
            <pc:docMk/>
            <pc:sldMk cId="2342920956" sldId="271"/>
            <ac:spMk id="3" creationId="{610E6DEF-45B6-459F-8203-D014D9A4B9F5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6142158" sldId="272"/>
        </pc:sldMkLst>
      </pc:sldChg>
      <pc:sldChg chg="modSp new mod">
        <pc:chgData name="Xu" userId="2ef8d03b0d59ea36" providerId="LiveId" clId="{C2197DA9-E05D-4BE3-8291-27A21626DD8F}" dt="2020-08-03T08:46:24.296" v="2161"/>
        <pc:sldMkLst>
          <pc:docMk/>
          <pc:sldMk cId="2685482674" sldId="272"/>
        </pc:sldMkLst>
        <pc:spChg chg="mod">
          <ac:chgData name="Xu" userId="2ef8d03b0d59ea36" providerId="LiveId" clId="{C2197DA9-E05D-4BE3-8291-27A21626DD8F}" dt="2020-08-03T08:46:00.448" v="2065"/>
          <ac:spMkLst>
            <pc:docMk/>
            <pc:sldMk cId="2685482674" sldId="272"/>
            <ac:spMk id="2" creationId="{40B6AECB-C026-4DD8-8A7B-A21CBD573AB6}"/>
          </ac:spMkLst>
        </pc:spChg>
        <pc:spChg chg="mod">
          <ac:chgData name="Xu" userId="2ef8d03b0d59ea36" providerId="LiveId" clId="{C2197DA9-E05D-4BE3-8291-27A21626DD8F}" dt="2020-08-03T08:46:24.296" v="2161"/>
          <ac:spMkLst>
            <pc:docMk/>
            <pc:sldMk cId="2685482674" sldId="272"/>
            <ac:spMk id="3" creationId="{8A541B57-B11C-472B-BB32-5F2760C0701A}"/>
          </ac:spMkLst>
        </pc:spChg>
      </pc:sldChg>
      <pc:sldChg chg="addSp modSp new mod">
        <pc:chgData name="Xu" userId="2ef8d03b0d59ea36" providerId="LiveId" clId="{C2197DA9-E05D-4BE3-8291-27A21626DD8F}" dt="2020-08-03T08:53:04.561" v="2681"/>
        <pc:sldMkLst>
          <pc:docMk/>
          <pc:sldMk cId="808381187" sldId="273"/>
        </pc:sldMkLst>
        <pc:spChg chg="mod">
          <ac:chgData name="Xu" userId="2ef8d03b0d59ea36" providerId="LiveId" clId="{C2197DA9-E05D-4BE3-8291-27A21626DD8F}" dt="2020-08-03T08:49:45.609" v="2212"/>
          <ac:spMkLst>
            <pc:docMk/>
            <pc:sldMk cId="808381187" sldId="273"/>
            <ac:spMk id="2" creationId="{B5113253-8556-42E3-ACE2-2243FF8C6EE5}"/>
          </ac:spMkLst>
        </pc:spChg>
        <pc:spChg chg="mod">
          <ac:chgData name="Xu" userId="2ef8d03b0d59ea36" providerId="LiveId" clId="{C2197DA9-E05D-4BE3-8291-27A21626DD8F}" dt="2020-08-03T08:53:04.561" v="2681"/>
          <ac:spMkLst>
            <pc:docMk/>
            <pc:sldMk cId="808381187" sldId="273"/>
            <ac:spMk id="3" creationId="{C96D2482-D918-459E-908A-3B076FB10A13}"/>
          </ac:spMkLst>
        </pc:spChg>
        <pc:picChg chg="add mod">
          <ac:chgData name="Xu" userId="2ef8d03b0d59ea36" providerId="LiveId" clId="{C2197DA9-E05D-4BE3-8291-27A21626DD8F}" dt="2020-08-03T08:50:46.124" v="2384" actId="1076"/>
          <ac:picMkLst>
            <pc:docMk/>
            <pc:sldMk cId="808381187" sldId="273"/>
            <ac:picMk id="5" creationId="{085BF0B2-6BB2-4482-A1EC-F9C59F452A1C}"/>
          </ac:picMkLst>
        </pc:picChg>
        <pc:picChg chg="add mod">
          <ac:chgData name="Xu" userId="2ef8d03b0d59ea36" providerId="LiveId" clId="{C2197DA9-E05D-4BE3-8291-27A21626DD8F}" dt="2020-08-03T08:52:41.285" v="2590" actId="1076"/>
          <ac:picMkLst>
            <pc:docMk/>
            <pc:sldMk cId="808381187" sldId="273"/>
            <ac:picMk id="7" creationId="{46C7FA62-EBE4-4228-85AF-D68C91976C12}"/>
          </ac:picMkLst>
        </pc:pic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834092969" sldId="273"/>
        </pc:sldMkLst>
      </pc:sldChg>
      <pc:sldChg chg="modSp new mod">
        <pc:chgData name="Xu" userId="2ef8d03b0d59ea36" providerId="LiveId" clId="{C2197DA9-E05D-4BE3-8291-27A21626DD8F}" dt="2020-08-03T08:58:59.381" v="3474"/>
        <pc:sldMkLst>
          <pc:docMk/>
          <pc:sldMk cId="738374853" sldId="274"/>
        </pc:sldMkLst>
        <pc:spChg chg="mod">
          <ac:chgData name="Xu" userId="2ef8d03b0d59ea36" providerId="LiveId" clId="{C2197DA9-E05D-4BE3-8291-27A21626DD8F}" dt="2020-08-03T08:58:59.381" v="3474"/>
          <ac:spMkLst>
            <pc:docMk/>
            <pc:sldMk cId="738374853" sldId="274"/>
            <ac:spMk id="2" creationId="{A9395831-BEDD-4146-AFFA-8419644200C4}"/>
          </ac:spMkLst>
        </pc:spChg>
        <pc:spChg chg="mod">
          <ac:chgData name="Xu" userId="2ef8d03b0d59ea36" providerId="LiveId" clId="{C2197DA9-E05D-4BE3-8291-27A21626DD8F}" dt="2020-08-03T08:58:11.507" v="3472"/>
          <ac:spMkLst>
            <pc:docMk/>
            <pc:sldMk cId="738374853" sldId="274"/>
            <ac:spMk id="3" creationId="{9AF86B51-1DE4-4F53-AA6B-768A95AF9ED8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83512689" sldId="27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266184389" sldId="275"/>
        </pc:sldMkLst>
      </pc:sldChg>
      <pc:sldChg chg="modSp new mod">
        <pc:chgData name="Xu" userId="2ef8d03b0d59ea36" providerId="LiveId" clId="{C2197DA9-E05D-4BE3-8291-27A21626DD8F}" dt="2020-08-03T08:59:59.353" v="3541"/>
        <pc:sldMkLst>
          <pc:docMk/>
          <pc:sldMk cId="3931703046" sldId="275"/>
        </pc:sldMkLst>
        <pc:spChg chg="mod">
          <ac:chgData name="Xu" userId="2ef8d03b0d59ea36" providerId="LiveId" clId="{C2197DA9-E05D-4BE3-8291-27A21626DD8F}" dt="2020-08-03T08:59:01.023" v="3475"/>
          <ac:spMkLst>
            <pc:docMk/>
            <pc:sldMk cId="3931703046" sldId="275"/>
            <ac:spMk id="2" creationId="{43A95210-D317-449E-A1FF-C77267B1E49E}"/>
          </ac:spMkLst>
        </pc:spChg>
        <pc:spChg chg="mod">
          <ac:chgData name="Xu" userId="2ef8d03b0d59ea36" providerId="LiveId" clId="{C2197DA9-E05D-4BE3-8291-27A21626DD8F}" dt="2020-08-03T08:59:59.353" v="3541"/>
          <ac:spMkLst>
            <pc:docMk/>
            <pc:sldMk cId="3931703046" sldId="275"/>
            <ac:spMk id="3" creationId="{EFDFF6C7-64B2-47D8-9AD7-5DF2BDC9CEB3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578898629" sldId="276"/>
        </pc:sldMkLst>
      </pc:sldChg>
      <pc:sldChg chg="modSp new mod">
        <pc:chgData name="Xu" userId="2ef8d03b0d59ea36" providerId="LiveId" clId="{C2197DA9-E05D-4BE3-8291-27A21626DD8F}" dt="2020-08-03T09:02:29.600" v="3800"/>
        <pc:sldMkLst>
          <pc:docMk/>
          <pc:sldMk cId="3430274778" sldId="276"/>
        </pc:sldMkLst>
        <pc:spChg chg="mod">
          <ac:chgData name="Xu" userId="2ef8d03b0d59ea36" providerId="LiveId" clId="{C2197DA9-E05D-4BE3-8291-27A21626DD8F}" dt="2020-08-03T09:00:42.488" v="3556" actId="20577"/>
          <ac:spMkLst>
            <pc:docMk/>
            <pc:sldMk cId="3430274778" sldId="276"/>
            <ac:spMk id="2" creationId="{399345D1-7C22-41B3-8B9F-52BC9E22B530}"/>
          </ac:spMkLst>
        </pc:spChg>
        <pc:spChg chg="mod">
          <ac:chgData name="Xu" userId="2ef8d03b0d59ea36" providerId="LiveId" clId="{C2197DA9-E05D-4BE3-8291-27A21626DD8F}" dt="2020-08-03T09:02:29.600" v="3800"/>
          <ac:spMkLst>
            <pc:docMk/>
            <pc:sldMk cId="3430274778" sldId="276"/>
            <ac:spMk id="3" creationId="{A31D160C-D720-48AC-AB19-B72A7B8C6C5C}"/>
          </ac:spMkLst>
        </pc:spChg>
      </pc:sldChg>
      <pc:sldChg chg="modSp new mod">
        <pc:chgData name="Xu" userId="2ef8d03b0d59ea36" providerId="LiveId" clId="{C2197DA9-E05D-4BE3-8291-27A21626DD8F}" dt="2020-08-03T09:02:54.268" v="3812"/>
        <pc:sldMkLst>
          <pc:docMk/>
          <pc:sldMk cId="2847847739" sldId="277"/>
        </pc:sldMkLst>
        <pc:spChg chg="mod">
          <ac:chgData name="Xu" userId="2ef8d03b0d59ea36" providerId="LiveId" clId="{C2197DA9-E05D-4BE3-8291-27A21626DD8F}" dt="2020-08-03T09:02:34.450" v="3811"/>
          <ac:spMkLst>
            <pc:docMk/>
            <pc:sldMk cId="2847847739" sldId="277"/>
            <ac:spMk id="2" creationId="{C02DBAFA-F51F-4F96-8B22-FE9EECDEB35A}"/>
          </ac:spMkLst>
        </pc:spChg>
        <pc:spChg chg="mod">
          <ac:chgData name="Xu" userId="2ef8d03b0d59ea36" providerId="LiveId" clId="{C2197DA9-E05D-4BE3-8291-27A21626DD8F}" dt="2020-08-03T09:02:54.268" v="3812"/>
          <ac:spMkLst>
            <pc:docMk/>
            <pc:sldMk cId="2847847739" sldId="277"/>
            <ac:spMk id="3" creationId="{3C78F9F6-91E2-4C34-BB97-6654DF37855F}"/>
          </ac:spMkLst>
        </pc:spChg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974238632" sldId="277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99592994" sldId="278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413333394" sldId="279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767322519" sldId="280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2482294808" sldId="281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947970604" sldId="282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977713447" sldId="283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3422923394" sldId="284"/>
        </pc:sldMkLst>
      </pc:sldChg>
      <pc:sldChg chg="del">
        <pc:chgData name="Xu" userId="2ef8d03b0d59ea36" providerId="LiveId" clId="{C2197DA9-E05D-4BE3-8291-27A21626DD8F}" dt="2020-08-03T07:57:49.674" v="23" actId="47"/>
        <pc:sldMkLst>
          <pc:docMk/>
          <pc:sldMk cId="1483578985" sldId="285"/>
        </pc:sldMkLst>
      </pc:sldChg>
    </pc:docChg>
  </pc:docChgLst>
  <pc:docChgLst>
    <pc:chgData name="Yang Xu" userId="2ef8d03b0d59ea36" providerId="LiveId" clId="{CF3F5BDB-0B91-4808-8586-929403352B9C}"/>
    <pc:docChg chg="undo custSel mod addSld delSld modSld">
      <pc:chgData name="Yang Xu" userId="2ef8d03b0d59ea36" providerId="LiveId" clId="{CF3F5BDB-0B91-4808-8586-929403352B9C}" dt="2020-08-08T07:51:08.578" v="2719"/>
      <pc:docMkLst>
        <pc:docMk/>
      </pc:docMkLst>
      <pc:sldChg chg="modTransition">
        <pc:chgData name="Yang Xu" userId="2ef8d03b0d59ea36" providerId="LiveId" clId="{CF3F5BDB-0B91-4808-8586-929403352B9C}" dt="2020-08-08T07:49:59.758" v="2706"/>
        <pc:sldMkLst>
          <pc:docMk/>
          <pc:sldMk cId="477735695" sldId="256"/>
        </pc:sldMkLst>
      </pc:sldChg>
      <pc:sldChg chg="modSp mod modTransition">
        <pc:chgData name="Yang Xu" userId="2ef8d03b0d59ea36" providerId="LiveId" clId="{CF3F5BDB-0B91-4808-8586-929403352B9C}" dt="2020-08-08T07:49:59.758" v="2706"/>
        <pc:sldMkLst>
          <pc:docMk/>
          <pc:sldMk cId="1936153105" sldId="258"/>
        </pc:sldMkLst>
        <pc:spChg chg="mod">
          <ac:chgData name="Yang Xu" userId="2ef8d03b0d59ea36" providerId="LiveId" clId="{CF3F5BDB-0B91-4808-8586-929403352B9C}" dt="2020-08-08T07:25:20.446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CF3F5BDB-0B91-4808-8586-929403352B9C}" dt="2020-08-08T07:49:59.758" v="2706"/>
        <pc:sldMkLst>
          <pc:docMk/>
          <pc:sldMk cId="2756408979" sldId="267"/>
        </pc:sldMkLst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768961048" sldId="268"/>
        </pc:sldMkLst>
        <pc:spChg chg="mod">
          <ac:chgData name="Yang Xu" userId="2ef8d03b0d59ea36" providerId="LiveId" clId="{CF3F5BDB-0B91-4808-8586-929403352B9C}" dt="2020-08-08T07:25:48.772" v="37" actId="20577"/>
          <ac:spMkLst>
            <pc:docMk/>
            <pc:sldMk cId="768961048" sldId="268"/>
            <ac:spMk id="2" creationId="{7A8EDBE8-E1FC-40DD-9106-696E4C0C7273}"/>
          </ac:spMkLst>
        </pc:spChg>
        <pc:spChg chg="mod">
          <ac:chgData name="Yang Xu" userId="2ef8d03b0d59ea36" providerId="LiveId" clId="{CF3F5BDB-0B91-4808-8586-929403352B9C}" dt="2020-08-08T07:27:13.007" v="189" actId="20577"/>
          <ac:spMkLst>
            <pc:docMk/>
            <pc:sldMk cId="768961048" sldId="268"/>
            <ac:spMk id="3" creationId="{B8206A76-4DF4-48F2-A5CD-F50CAD3F448C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319799309" sldId="268"/>
        </pc:sldMkLst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2625806030" sldId="269"/>
        </pc:sldMkLst>
      </pc:sldChg>
      <pc:sldChg chg="addSp delSp modSp new mod modTransition modAnim">
        <pc:chgData name="Yang Xu" userId="2ef8d03b0d59ea36" providerId="LiveId" clId="{CF3F5BDB-0B91-4808-8586-929403352B9C}" dt="2020-08-08T07:50:08.652" v="2707"/>
        <pc:sldMkLst>
          <pc:docMk/>
          <pc:sldMk cId="2672573667" sldId="269"/>
        </pc:sldMkLst>
        <pc:spChg chg="mod">
          <ac:chgData name="Yang Xu" userId="2ef8d03b0d59ea36" providerId="LiveId" clId="{CF3F5BDB-0B91-4808-8586-929403352B9C}" dt="2020-08-08T07:28:45.365" v="209" actId="20577"/>
          <ac:spMkLst>
            <pc:docMk/>
            <pc:sldMk cId="2672573667" sldId="269"/>
            <ac:spMk id="2" creationId="{1E9BCADF-9D1C-45EB-AC22-42D5D54767D5}"/>
          </ac:spMkLst>
        </pc:spChg>
        <pc:spChg chg="mod">
          <ac:chgData name="Yang Xu" userId="2ef8d03b0d59ea36" providerId="LiveId" clId="{CF3F5BDB-0B91-4808-8586-929403352B9C}" dt="2020-08-08T07:30:29.802" v="393"/>
          <ac:spMkLst>
            <pc:docMk/>
            <pc:sldMk cId="2672573667" sldId="269"/>
            <ac:spMk id="3" creationId="{F0C6FC23-1CF0-4A9E-BAA6-0774DE8969AB}"/>
          </ac:spMkLst>
        </pc:spChg>
        <pc:spChg chg="add del">
          <ac:chgData name="Yang Xu" userId="2ef8d03b0d59ea36" providerId="LiveId" clId="{CF3F5BDB-0B91-4808-8586-929403352B9C}" dt="2020-08-08T07:29:52.519" v="346"/>
          <ac:spMkLst>
            <pc:docMk/>
            <pc:sldMk cId="2672573667" sldId="269"/>
            <ac:spMk id="4" creationId="{90760284-E50B-4EEA-9CCE-5A0536353470}"/>
          </ac:spMkLst>
        </pc:sp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16271590" sldId="270"/>
        </pc:sldMkLst>
      </pc:sldChg>
      <pc:sldChg chg="addSp modSp new mod modTransition modAnim">
        <pc:chgData name="Yang Xu" userId="2ef8d03b0d59ea36" providerId="LiveId" clId="{CF3F5BDB-0B91-4808-8586-929403352B9C}" dt="2020-08-08T07:50:15.802" v="2708"/>
        <pc:sldMkLst>
          <pc:docMk/>
          <pc:sldMk cId="3230222935" sldId="270"/>
        </pc:sldMkLst>
        <pc:spChg chg="mod">
          <ac:chgData name="Yang Xu" userId="2ef8d03b0d59ea36" providerId="LiveId" clId="{CF3F5BDB-0B91-4808-8586-929403352B9C}" dt="2020-08-08T07:30:41.609" v="411" actId="20577"/>
          <ac:spMkLst>
            <pc:docMk/>
            <pc:sldMk cId="3230222935" sldId="270"/>
            <ac:spMk id="2" creationId="{0C6CA501-573F-4DAF-86B5-E7465154DB39}"/>
          </ac:spMkLst>
        </pc:spChg>
        <pc:spChg chg="mod">
          <ac:chgData name="Yang Xu" userId="2ef8d03b0d59ea36" providerId="LiveId" clId="{CF3F5BDB-0B91-4808-8586-929403352B9C}" dt="2020-08-08T07:30:57.497" v="453" actId="20577"/>
          <ac:spMkLst>
            <pc:docMk/>
            <pc:sldMk cId="3230222935" sldId="270"/>
            <ac:spMk id="3" creationId="{B74D8849-31E3-4F61-82B0-C53D3DA698F6}"/>
          </ac:spMkLst>
        </pc:spChg>
        <pc:picChg chg="add mod">
          <ac:chgData name="Yang Xu" userId="2ef8d03b0d59ea36" providerId="LiveId" clId="{CF3F5BDB-0B91-4808-8586-929403352B9C}" dt="2020-08-08T07:31:23.960" v="457" actId="1076"/>
          <ac:picMkLst>
            <pc:docMk/>
            <pc:sldMk cId="3230222935" sldId="270"/>
            <ac:picMk id="4" creationId="{29E203A8-D2D9-4DB2-AE29-64FCAA0EA1C2}"/>
          </ac:picMkLst>
        </pc:picChg>
      </pc:sldChg>
      <pc:sldChg chg="del">
        <pc:chgData name="Yang Xu" userId="2ef8d03b0d59ea36" providerId="LiveId" clId="{CF3F5BDB-0B91-4808-8586-929403352B9C}" dt="2020-08-08T07:25:24.064" v="8" actId="47"/>
        <pc:sldMkLst>
          <pc:docMk/>
          <pc:sldMk cId="1422299868" sldId="271"/>
        </pc:sldMkLst>
      </pc:sldChg>
      <pc:sldChg chg="modSp new mod modTransition modAnim">
        <pc:chgData name="Yang Xu" userId="2ef8d03b0d59ea36" providerId="LiveId" clId="{CF3F5BDB-0B91-4808-8586-929403352B9C}" dt="2020-08-08T07:50:22.416" v="2709"/>
        <pc:sldMkLst>
          <pc:docMk/>
          <pc:sldMk cId="2657410971" sldId="271"/>
        </pc:sldMkLst>
        <pc:spChg chg="mod">
          <ac:chgData name="Yang Xu" userId="2ef8d03b0d59ea36" providerId="LiveId" clId="{CF3F5BDB-0B91-4808-8586-929403352B9C}" dt="2020-08-08T07:31:35.110" v="459"/>
          <ac:spMkLst>
            <pc:docMk/>
            <pc:sldMk cId="2657410971" sldId="271"/>
            <ac:spMk id="2" creationId="{3EE3C4A5-A651-4725-B07A-BA5B1D4EC1C4}"/>
          </ac:spMkLst>
        </pc:spChg>
        <pc:spChg chg="mod">
          <ac:chgData name="Yang Xu" userId="2ef8d03b0d59ea36" providerId="LiveId" clId="{CF3F5BDB-0B91-4808-8586-929403352B9C}" dt="2020-08-08T07:32:54.069" v="666" actId="20577"/>
          <ac:spMkLst>
            <pc:docMk/>
            <pc:sldMk cId="2657410971" sldId="271"/>
            <ac:spMk id="3" creationId="{D648C4CD-95D5-45AD-91CF-8C55B8D44026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097090621" sldId="272"/>
        </pc:sldMkLst>
        <pc:spChg chg="mod">
          <ac:chgData name="Yang Xu" userId="2ef8d03b0d59ea36" providerId="LiveId" clId="{CF3F5BDB-0B91-4808-8586-929403352B9C}" dt="2020-08-08T07:33:13.536" v="684" actId="20577"/>
          <ac:spMkLst>
            <pc:docMk/>
            <pc:sldMk cId="3097090621" sldId="272"/>
            <ac:spMk id="2" creationId="{C6C8BAC7-C95C-4E61-91B1-9C3F10500C11}"/>
          </ac:spMkLst>
        </pc:spChg>
        <pc:spChg chg="mod">
          <ac:chgData name="Yang Xu" userId="2ef8d03b0d59ea36" providerId="LiveId" clId="{CF3F5BDB-0B91-4808-8586-929403352B9C}" dt="2020-08-08T07:33:34.625" v="734" actId="20577"/>
          <ac:spMkLst>
            <pc:docMk/>
            <pc:sldMk cId="3097090621" sldId="272"/>
            <ac:spMk id="3" creationId="{12A09736-BEF6-48AE-815C-61C6E8A7AD7E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2069584869" sldId="273"/>
        </pc:sldMkLst>
        <pc:spChg chg="mod">
          <ac:chgData name="Yang Xu" userId="2ef8d03b0d59ea36" providerId="LiveId" clId="{CF3F5BDB-0B91-4808-8586-929403352B9C}" dt="2020-08-08T07:34:25.608" v="816" actId="20577"/>
          <ac:spMkLst>
            <pc:docMk/>
            <pc:sldMk cId="2069584869" sldId="273"/>
            <ac:spMk id="2" creationId="{A25C316C-F823-4BC2-A861-87732DC952D1}"/>
          </ac:spMkLst>
        </pc:spChg>
        <pc:spChg chg="mod">
          <ac:chgData name="Yang Xu" userId="2ef8d03b0d59ea36" providerId="LiveId" clId="{CF3F5BDB-0B91-4808-8586-929403352B9C}" dt="2020-08-08T07:34:10.711" v="799"/>
          <ac:spMkLst>
            <pc:docMk/>
            <pc:sldMk cId="2069584869" sldId="273"/>
            <ac:spMk id="3" creationId="{FBED2533-C34D-4B85-AE42-6D35191E18B2}"/>
          </ac:spMkLst>
        </pc:spChg>
      </pc:sldChg>
      <pc:sldChg chg="modSp new mod modTransition modAnim">
        <pc:chgData name="Yang Xu" userId="2ef8d03b0d59ea36" providerId="LiveId" clId="{CF3F5BDB-0B91-4808-8586-929403352B9C}" dt="2020-08-08T07:50:38.017" v="2711"/>
        <pc:sldMkLst>
          <pc:docMk/>
          <pc:sldMk cId="3705669340" sldId="274"/>
        </pc:sldMkLst>
        <pc:spChg chg="mod">
          <ac:chgData name="Yang Xu" userId="2ef8d03b0d59ea36" providerId="LiveId" clId="{CF3F5BDB-0B91-4808-8586-929403352B9C}" dt="2020-08-08T07:34:28.227" v="818"/>
          <ac:spMkLst>
            <pc:docMk/>
            <pc:sldMk cId="3705669340" sldId="274"/>
            <ac:spMk id="2" creationId="{6BE13CE5-E5EE-47D1-8E82-3AF70F4E3649}"/>
          </ac:spMkLst>
        </pc:spChg>
        <pc:spChg chg="mod">
          <ac:chgData name="Yang Xu" userId="2ef8d03b0d59ea36" providerId="LiveId" clId="{CF3F5BDB-0B91-4808-8586-929403352B9C}" dt="2020-08-08T07:35:30.773" v="1002" actId="20577"/>
          <ac:spMkLst>
            <pc:docMk/>
            <pc:sldMk cId="3705669340" sldId="274"/>
            <ac:spMk id="3" creationId="{880C60AC-E00A-4912-8831-1078ED0ED510}"/>
          </ac:spMkLst>
        </pc:spChg>
      </pc:sldChg>
      <pc:sldChg chg="modSp new mod modTransition modAnim">
        <pc:chgData name="Yang Xu" userId="2ef8d03b0d59ea36" providerId="LiveId" clId="{CF3F5BDB-0B91-4808-8586-929403352B9C}" dt="2020-08-08T07:50:43.276" v="2713"/>
        <pc:sldMkLst>
          <pc:docMk/>
          <pc:sldMk cId="3870262589" sldId="275"/>
        </pc:sldMkLst>
        <pc:spChg chg="mod">
          <ac:chgData name="Yang Xu" userId="2ef8d03b0d59ea36" providerId="LiveId" clId="{CF3F5BDB-0B91-4808-8586-929403352B9C}" dt="2020-08-08T07:35:40.112" v="1021" actId="20577"/>
          <ac:spMkLst>
            <pc:docMk/>
            <pc:sldMk cId="3870262589" sldId="275"/>
            <ac:spMk id="2" creationId="{78E7F1D4-CD1C-44CF-9F68-CFCE926DFF59}"/>
          </ac:spMkLst>
        </pc:spChg>
        <pc:spChg chg="mod">
          <ac:chgData name="Yang Xu" userId="2ef8d03b0d59ea36" providerId="LiveId" clId="{CF3F5BDB-0B91-4808-8586-929403352B9C}" dt="2020-08-08T07:37:28.582" v="1278"/>
          <ac:spMkLst>
            <pc:docMk/>
            <pc:sldMk cId="3870262589" sldId="275"/>
            <ac:spMk id="3" creationId="{403D9CD2-9139-44BB-8A77-A184C1C9AF25}"/>
          </ac:spMkLst>
        </pc:spChg>
      </pc:sldChg>
      <pc:sldChg chg="modSp new mod modTransition modAnim">
        <pc:chgData name="Yang Xu" userId="2ef8d03b0d59ea36" providerId="LiveId" clId="{CF3F5BDB-0B91-4808-8586-929403352B9C}" dt="2020-08-08T07:50:50.785" v="2715"/>
        <pc:sldMkLst>
          <pc:docMk/>
          <pc:sldMk cId="617744674" sldId="276"/>
        </pc:sldMkLst>
        <pc:spChg chg="mod">
          <ac:chgData name="Yang Xu" userId="2ef8d03b0d59ea36" providerId="LiveId" clId="{CF3F5BDB-0B91-4808-8586-929403352B9C}" dt="2020-08-08T07:37:51.496" v="1301" actId="20577"/>
          <ac:spMkLst>
            <pc:docMk/>
            <pc:sldMk cId="617744674" sldId="276"/>
            <ac:spMk id="2" creationId="{6EFD025B-598C-4430-BD99-453EAFC97508}"/>
          </ac:spMkLst>
        </pc:spChg>
        <pc:spChg chg="mod">
          <ac:chgData name="Yang Xu" userId="2ef8d03b0d59ea36" providerId="LiveId" clId="{CF3F5BDB-0B91-4808-8586-929403352B9C}" dt="2020-08-08T07:41:15.784" v="1743" actId="20577"/>
          <ac:spMkLst>
            <pc:docMk/>
            <pc:sldMk cId="617744674" sldId="276"/>
            <ac:spMk id="3" creationId="{C63223CF-4E8D-4EBF-87AC-F27BD881876D}"/>
          </ac:spMkLst>
        </pc:spChg>
      </pc:sldChg>
      <pc:sldChg chg="modSp new mod modTransition modAnim">
        <pc:chgData name="Yang Xu" userId="2ef8d03b0d59ea36" providerId="LiveId" clId="{CF3F5BDB-0B91-4808-8586-929403352B9C}" dt="2020-08-08T07:50:57.135" v="2717"/>
        <pc:sldMkLst>
          <pc:docMk/>
          <pc:sldMk cId="3849998938" sldId="277"/>
        </pc:sldMkLst>
        <pc:spChg chg="mod">
          <ac:chgData name="Yang Xu" userId="2ef8d03b0d59ea36" providerId="LiveId" clId="{CF3F5BDB-0B91-4808-8586-929403352B9C}" dt="2020-08-08T07:41:30.707" v="1756" actId="20577"/>
          <ac:spMkLst>
            <pc:docMk/>
            <pc:sldMk cId="3849998938" sldId="277"/>
            <ac:spMk id="2" creationId="{D82F5C20-E139-499F-803A-07713A44C8E8}"/>
          </ac:spMkLst>
        </pc:spChg>
        <pc:spChg chg="mod">
          <ac:chgData name="Yang Xu" userId="2ef8d03b0d59ea36" providerId="LiveId" clId="{CF3F5BDB-0B91-4808-8586-929403352B9C}" dt="2020-08-08T07:49:55.322" v="2705" actId="12"/>
          <ac:spMkLst>
            <pc:docMk/>
            <pc:sldMk cId="3849998938" sldId="277"/>
            <ac:spMk id="3" creationId="{C2142ACD-42C7-41FE-9664-514BABE1F296}"/>
          </ac:spMkLst>
        </pc:spChg>
      </pc:sldChg>
      <pc:sldChg chg="addSp modSp new mod modTransition setBg">
        <pc:chgData name="Yang Xu" userId="2ef8d03b0d59ea36" providerId="LiveId" clId="{CF3F5BDB-0B91-4808-8586-929403352B9C}" dt="2020-08-08T07:49:59.758" v="2706"/>
        <pc:sldMkLst>
          <pc:docMk/>
          <pc:sldMk cId="3983072969" sldId="278"/>
        </pc:sldMkLst>
        <pc:spChg chg="mo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2" creationId="{CF9C2FE1-4A1B-4D60-B51A-67561D9CCA5A}"/>
          </ac:spMkLst>
        </pc:spChg>
        <pc:spChg chg="mod">
          <ac:chgData name="Yang Xu" userId="2ef8d03b0d59ea36" providerId="LiveId" clId="{CF3F5BDB-0B91-4808-8586-929403352B9C}" dt="2020-08-08T07:45:16.041" v="2200" actId="20577"/>
          <ac:spMkLst>
            <pc:docMk/>
            <pc:sldMk cId="3983072969" sldId="278"/>
            <ac:spMk id="3" creationId="{A2105BA6-0F97-4822-BC49-9B1C731D0A47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9" creationId="{8DCA3673-CDE4-40C5-9FA8-F89874CFBA73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3" creationId="{0FFFD040-32A9-4D2B-86CA-599D030A4161}"/>
          </ac:spMkLst>
        </pc:spChg>
        <pc:spChg chg="add">
          <ac:chgData name="Yang Xu" userId="2ef8d03b0d59ea36" providerId="LiveId" clId="{CF3F5BDB-0B91-4808-8586-929403352B9C}" dt="2020-08-08T07:43:47.633" v="2062" actId="26606"/>
          <ac:spMkLst>
            <pc:docMk/>
            <pc:sldMk cId="3983072969" sldId="278"/>
            <ac:spMk id="15" creationId="{863205CA-B7FF-4C25-A4C8-3BBBCE19D950}"/>
          </ac:spMkLst>
        </pc:spChg>
        <pc:picChg chg="add mo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4" creationId="{0185E652-0F9D-4D71-B141-92DF22B41D38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1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3:47.633" v="2062" actId="26606"/>
          <ac:picMkLst>
            <pc:docMk/>
            <pc:sldMk cId="3983072969" sldId="278"/>
            <ac:picMk id="17" creationId="{306E3F32-3C1A-4B6E-AF26-8A15A788560F}"/>
          </ac:picMkLst>
        </pc:pic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3910733182" sldId="279"/>
        </pc:sldMkLst>
        <pc:spChg chg="mod">
          <ac:chgData name="Yang Xu" userId="2ef8d03b0d59ea36" providerId="LiveId" clId="{CF3F5BDB-0B91-4808-8586-929403352B9C}" dt="2020-08-08T07:44:08.060" v="2064"/>
          <ac:spMkLst>
            <pc:docMk/>
            <pc:sldMk cId="3910733182" sldId="279"/>
            <ac:spMk id="2" creationId="{0473D147-460E-4DCB-BE94-3F5B157CBEA5}"/>
          </ac:spMkLst>
        </pc:spChg>
        <pc:spChg chg="mod">
          <ac:chgData name="Yang Xu" userId="2ef8d03b0d59ea36" providerId="LiveId" clId="{CF3F5BDB-0B91-4808-8586-929403352B9C}" dt="2020-08-08T07:44:33.075" v="2171" actId="20577"/>
          <ac:spMkLst>
            <pc:docMk/>
            <pc:sldMk cId="3910733182" sldId="279"/>
            <ac:spMk id="3" creationId="{8624AB6A-66A0-4AFB-B12E-DD9582CFCDBB}"/>
          </ac:spMkLst>
        </pc:spChg>
      </pc:sldChg>
      <pc:sldChg chg="modSp new mod modTransition">
        <pc:chgData name="Yang Xu" userId="2ef8d03b0d59ea36" providerId="LiveId" clId="{CF3F5BDB-0B91-4808-8586-929403352B9C}" dt="2020-08-08T07:49:59.758" v="2706"/>
        <pc:sldMkLst>
          <pc:docMk/>
          <pc:sldMk cId="1072030202" sldId="280"/>
        </pc:sldMkLst>
        <pc:spChg chg="mod">
          <ac:chgData name="Yang Xu" userId="2ef8d03b0d59ea36" providerId="LiveId" clId="{CF3F5BDB-0B91-4808-8586-929403352B9C}" dt="2020-08-08T07:45:31.826" v="2227" actId="20577"/>
          <ac:spMkLst>
            <pc:docMk/>
            <pc:sldMk cId="1072030202" sldId="280"/>
            <ac:spMk id="2" creationId="{B926C8AC-D20C-4EC7-A65B-EEC1C5A64471}"/>
          </ac:spMkLst>
        </pc:spChg>
        <pc:spChg chg="mod">
          <ac:chgData name="Yang Xu" userId="2ef8d03b0d59ea36" providerId="LiveId" clId="{CF3F5BDB-0B91-4808-8586-929403352B9C}" dt="2020-08-08T07:45:43.671" v="2293" actId="20577"/>
          <ac:spMkLst>
            <pc:docMk/>
            <pc:sldMk cId="1072030202" sldId="280"/>
            <ac:spMk id="3" creationId="{D86D855D-BAF9-4613-ADDC-1F8CCE860E7E}"/>
          </ac:spMkLst>
        </pc:spChg>
      </pc:sldChg>
      <pc:sldChg chg="addSp modSp new mod modTransition setBg modAnim">
        <pc:chgData name="Yang Xu" userId="2ef8d03b0d59ea36" providerId="LiveId" clId="{CF3F5BDB-0B91-4808-8586-929403352B9C}" dt="2020-08-08T07:51:08.578" v="2719"/>
        <pc:sldMkLst>
          <pc:docMk/>
          <pc:sldMk cId="3898539778" sldId="281"/>
        </pc:sldMkLst>
        <pc:spChg chg="mo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2" creationId="{FA360146-D6C1-42B8-904F-A43FCCA0F03B}"/>
          </ac:spMkLst>
        </pc:spChg>
        <pc:spChg chg="mod">
          <ac:chgData name="Yang Xu" userId="2ef8d03b0d59ea36" providerId="LiveId" clId="{CF3F5BDB-0B91-4808-8586-929403352B9C}" dt="2020-08-08T07:49:48.390" v="2704" actId="403"/>
          <ac:spMkLst>
            <pc:docMk/>
            <pc:sldMk cId="3898539778" sldId="281"/>
            <ac:spMk id="3" creationId="{8707678E-6A05-4191-B8AA-8E8BF862B68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0" creationId="{8DCA3673-CDE4-40C5-9FA8-F89874CFBA73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4" creationId="{0FFFD040-32A9-4D2B-86CA-599D030A4161}"/>
          </ac:spMkLst>
        </pc:spChg>
        <pc:spChg chg="add">
          <ac:chgData name="Yang Xu" userId="2ef8d03b0d59ea36" providerId="LiveId" clId="{CF3F5BDB-0B91-4808-8586-929403352B9C}" dt="2020-08-08T07:46:20.827" v="2329" actId="26606"/>
          <ac:spMkLst>
            <pc:docMk/>
            <pc:sldMk cId="3898539778" sldId="281"/>
            <ac:spMk id="16" creationId="{863205CA-B7FF-4C25-A4C8-3BBBCE19D950}"/>
          </ac:spMkLst>
        </pc:spChg>
        <pc:picChg chg="add">
          <ac:chgData name="Yang Xu" userId="2ef8d03b0d59ea36" providerId="LiveId" clId="{CF3F5BDB-0B91-4808-8586-929403352B9C}" dt="2020-08-08T07:46:12.635" v="2328" actId="22"/>
          <ac:picMkLst>
            <pc:docMk/>
            <pc:sldMk cId="3898539778" sldId="281"/>
            <ac:picMk id="5" creationId="{59F92BF3-867C-4FD0-8DBC-BD6EECEE6C1B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2" creationId="{95756E8F-499C-4533-BBE8-309C3E8D985C}"/>
          </ac:picMkLst>
        </pc:picChg>
        <pc:picChg chg="add">
          <ac:chgData name="Yang Xu" userId="2ef8d03b0d59ea36" providerId="LiveId" clId="{CF3F5BDB-0B91-4808-8586-929403352B9C}" dt="2020-08-08T07:46:20.827" v="2329" actId="26606"/>
          <ac:picMkLst>
            <pc:docMk/>
            <pc:sldMk cId="3898539778" sldId="281"/>
            <ac:picMk id="18" creationId="{306E3F32-3C1A-4B6E-AF26-8A15A788560F}"/>
          </ac:picMkLst>
        </pc:picChg>
      </pc:sldChg>
    </pc:docChg>
  </pc:docChgLst>
  <pc:docChgLst>
    <pc:chgData name="Xu" userId="2ef8d03b0d59ea36" providerId="LiveId" clId="{36710E43-8356-4F8B-8E18-DA990BA161BC}"/>
    <pc:docChg chg="undo redo custSel addSld modSld">
      <pc:chgData name="Xu" userId="2ef8d03b0d59ea36" providerId="LiveId" clId="{36710E43-8356-4F8B-8E18-DA990BA161BC}" dt="2020-08-05T08:54:52.951" v="888" actId="20577"/>
      <pc:docMkLst>
        <pc:docMk/>
      </pc:docMkLst>
      <pc:sldChg chg="modSp new mod">
        <pc:chgData name="Xu" userId="2ef8d03b0d59ea36" providerId="LiveId" clId="{36710E43-8356-4F8B-8E18-DA990BA161BC}" dt="2020-08-05T06:52:07.035" v="269" actId="6549"/>
        <pc:sldMkLst>
          <pc:docMk/>
          <pc:sldMk cId="1126165415" sldId="278"/>
        </pc:sldMkLst>
        <pc:spChg chg="mod">
          <ac:chgData name="Xu" userId="2ef8d03b0d59ea36" providerId="LiveId" clId="{36710E43-8356-4F8B-8E18-DA990BA161BC}" dt="2020-08-05T02:49:00.817" v="24" actId="20577"/>
          <ac:spMkLst>
            <pc:docMk/>
            <pc:sldMk cId="1126165415" sldId="278"/>
            <ac:spMk id="2" creationId="{EA50C98F-EAF1-4EBD-82D1-69C7C77E49F2}"/>
          </ac:spMkLst>
        </pc:spChg>
        <pc:spChg chg="mod">
          <ac:chgData name="Xu" userId="2ef8d03b0d59ea36" providerId="LiveId" clId="{36710E43-8356-4F8B-8E18-DA990BA161BC}" dt="2020-08-05T06:52:07.035" v="269" actId="6549"/>
          <ac:spMkLst>
            <pc:docMk/>
            <pc:sldMk cId="1126165415" sldId="278"/>
            <ac:spMk id="3" creationId="{224FF4DA-CF6A-4AAB-B680-1CD59EEA1032}"/>
          </ac:spMkLst>
        </pc:spChg>
      </pc:sldChg>
      <pc:sldChg chg="modSp new mod">
        <pc:chgData name="Xu" userId="2ef8d03b0d59ea36" providerId="LiveId" clId="{36710E43-8356-4F8B-8E18-DA990BA161BC}" dt="2020-08-05T06:53:47.643" v="448" actId="20577"/>
        <pc:sldMkLst>
          <pc:docMk/>
          <pc:sldMk cId="3834017406" sldId="279"/>
        </pc:sldMkLst>
        <pc:spChg chg="mod">
          <ac:chgData name="Xu" userId="2ef8d03b0d59ea36" providerId="LiveId" clId="{36710E43-8356-4F8B-8E18-DA990BA161BC}" dt="2020-08-05T06:52:17.918" v="282" actId="20577"/>
          <ac:spMkLst>
            <pc:docMk/>
            <pc:sldMk cId="3834017406" sldId="279"/>
            <ac:spMk id="2" creationId="{3938C2C8-C1DB-4C5C-AC0D-14AE459290E6}"/>
          </ac:spMkLst>
        </pc:spChg>
        <pc:spChg chg="mod">
          <ac:chgData name="Xu" userId="2ef8d03b0d59ea36" providerId="LiveId" clId="{36710E43-8356-4F8B-8E18-DA990BA161BC}" dt="2020-08-05T06:53:47.643" v="448" actId="20577"/>
          <ac:spMkLst>
            <pc:docMk/>
            <pc:sldMk cId="3834017406" sldId="279"/>
            <ac:spMk id="3" creationId="{6201E46F-04AA-42F8-9F60-C98730E56E8D}"/>
          </ac:spMkLst>
        </pc:spChg>
      </pc:sldChg>
      <pc:sldChg chg="modSp new mod">
        <pc:chgData name="Xu" userId="2ef8d03b0d59ea36" providerId="LiveId" clId="{36710E43-8356-4F8B-8E18-DA990BA161BC}" dt="2020-08-05T07:27:37.904" v="548" actId="20577"/>
        <pc:sldMkLst>
          <pc:docMk/>
          <pc:sldMk cId="1138120898" sldId="280"/>
        </pc:sldMkLst>
        <pc:spChg chg="mod">
          <ac:chgData name="Xu" userId="2ef8d03b0d59ea36" providerId="LiveId" clId="{36710E43-8356-4F8B-8E18-DA990BA161BC}" dt="2020-08-05T06:54:42.195" v="451"/>
          <ac:spMkLst>
            <pc:docMk/>
            <pc:sldMk cId="1138120898" sldId="280"/>
            <ac:spMk id="2" creationId="{F8B88958-46BD-495C-BE2A-7C249A76567A}"/>
          </ac:spMkLst>
        </pc:spChg>
        <pc:spChg chg="mod">
          <ac:chgData name="Xu" userId="2ef8d03b0d59ea36" providerId="LiveId" clId="{36710E43-8356-4F8B-8E18-DA990BA161BC}" dt="2020-08-05T07:27:37.904" v="548" actId="20577"/>
          <ac:spMkLst>
            <pc:docMk/>
            <pc:sldMk cId="1138120898" sldId="280"/>
            <ac:spMk id="3" creationId="{B3C56B8C-737C-4487-91B9-5B56C5A65E87}"/>
          </ac:spMkLst>
        </pc:spChg>
      </pc:sldChg>
      <pc:sldChg chg="addSp delSp modSp new mod">
        <pc:chgData name="Xu" userId="2ef8d03b0d59ea36" providerId="LiveId" clId="{36710E43-8356-4F8B-8E18-DA990BA161BC}" dt="2020-08-05T07:34:05.224" v="694" actId="20577"/>
        <pc:sldMkLst>
          <pc:docMk/>
          <pc:sldMk cId="1053249179" sldId="281"/>
        </pc:sldMkLst>
        <pc:spChg chg="mod">
          <ac:chgData name="Xu" userId="2ef8d03b0d59ea36" providerId="LiveId" clId="{36710E43-8356-4F8B-8E18-DA990BA161BC}" dt="2020-08-05T07:28:35.720" v="571" actId="20577"/>
          <ac:spMkLst>
            <pc:docMk/>
            <pc:sldMk cId="1053249179" sldId="281"/>
            <ac:spMk id="2" creationId="{E1711BF3-D4F6-4191-92CA-E8C85851C388}"/>
          </ac:spMkLst>
        </pc:spChg>
        <pc:spChg chg="add del mod">
          <ac:chgData name="Xu" userId="2ef8d03b0d59ea36" providerId="LiveId" clId="{36710E43-8356-4F8B-8E18-DA990BA161BC}" dt="2020-08-05T07:34:05.224" v="694" actId="20577"/>
          <ac:spMkLst>
            <pc:docMk/>
            <pc:sldMk cId="1053249179" sldId="281"/>
            <ac:spMk id="3" creationId="{0DFFCFD9-0386-444C-A5F2-3D7E8E943DB3}"/>
          </ac:spMkLst>
        </pc:spChg>
        <pc:picChg chg="add del mod ord">
          <ac:chgData name="Xu" userId="2ef8d03b0d59ea36" providerId="LiveId" clId="{36710E43-8356-4F8B-8E18-DA990BA161BC}" dt="2020-08-05T07:33:25.160" v="573" actId="22"/>
          <ac:picMkLst>
            <pc:docMk/>
            <pc:sldMk cId="1053249179" sldId="281"/>
            <ac:picMk id="5" creationId="{D66DE326-A6D7-415F-A009-E60BBE565DCC}"/>
          </ac:picMkLst>
        </pc:picChg>
        <pc:picChg chg="add">
          <ac:chgData name="Xu" userId="2ef8d03b0d59ea36" providerId="LiveId" clId="{36710E43-8356-4F8B-8E18-DA990BA161BC}" dt="2020-08-05T07:33:37.238" v="619" actId="22"/>
          <ac:picMkLst>
            <pc:docMk/>
            <pc:sldMk cId="1053249179" sldId="281"/>
            <ac:picMk id="7" creationId="{C8F9DF1D-0EA3-41C7-82C5-5300669525D4}"/>
          </ac:picMkLst>
        </pc:picChg>
      </pc:sldChg>
      <pc:sldChg chg="modSp new mod">
        <pc:chgData name="Xu" userId="2ef8d03b0d59ea36" providerId="LiveId" clId="{36710E43-8356-4F8B-8E18-DA990BA161BC}" dt="2020-08-05T08:54:15.154" v="881" actId="20577"/>
        <pc:sldMkLst>
          <pc:docMk/>
          <pc:sldMk cId="1847731568" sldId="282"/>
        </pc:sldMkLst>
        <pc:spChg chg="mod">
          <ac:chgData name="Xu" userId="2ef8d03b0d59ea36" providerId="LiveId" clId="{36710E43-8356-4F8B-8E18-DA990BA161BC}" dt="2020-08-05T08:54:15.154" v="881" actId="20577"/>
          <ac:spMkLst>
            <pc:docMk/>
            <pc:sldMk cId="1847731568" sldId="282"/>
            <ac:spMk id="2" creationId="{98853BCB-348F-49B7-A4EF-78F3AC34B960}"/>
          </ac:spMkLst>
        </pc:spChg>
        <pc:spChg chg="mod">
          <ac:chgData name="Xu" userId="2ef8d03b0d59ea36" providerId="LiveId" clId="{36710E43-8356-4F8B-8E18-DA990BA161BC}" dt="2020-08-05T07:40:44.622" v="875" actId="20577"/>
          <ac:spMkLst>
            <pc:docMk/>
            <pc:sldMk cId="1847731568" sldId="282"/>
            <ac:spMk id="3" creationId="{AE188024-3049-43C5-81C8-1D1ABB3FE2C2}"/>
          </ac:spMkLst>
        </pc:spChg>
      </pc:sldChg>
      <pc:sldChg chg="modSp new mod">
        <pc:chgData name="Xu" userId="2ef8d03b0d59ea36" providerId="LiveId" clId="{36710E43-8356-4F8B-8E18-DA990BA161BC}" dt="2020-08-05T08:54:52.951" v="888" actId="20577"/>
        <pc:sldMkLst>
          <pc:docMk/>
          <pc:sldMk cId="669499050" sldId="283"/>
        </pc:sldMkLst>
        <pc:spChg chg="mod">
          <ac:chgData name="Xu" userId="2ef8d03b0d59ea36" providerId="LiveId" clId="{36710E43-8356-4F8B-8E18-DA990BA161BC}" dt="2020-08-05T08:54:52.951" v="888" actId="20577"/>
          <ac:spMkLst>
            <pc:docMk/>
            <pc:sldMk cId="669499050" sldId="283"/>
            <ac:spMk id="2" creationId="{8560C0FC-C2DE-4AEC-AC7E-E5B6C46A03AD}"/>
          </ac:spMkLst>
        </pc:spChg>
      </pc:sldChg>
    </pc:docChg>
  </pc:docChgLst>
  <pc:docChgLst>
    <pc:chgData name="Yang Xu" userId="2ef8d03b0d59ea36" providerId="LiveId" clId="{D0F7CD73-BD84-4ADF-962F-4D10BE6297D2}"/>
    <pc:docChg chg="undo custSel modSld">
      <pc:chgData name="Yang Xu" userId="2ef8d03b0d59ea36" providerId="LiveId" clId="{D0F7CD73-BD84-4ADF-962F-4D10BE6297D2}" dt="2020-06-03T13:17:47.253" v="162" actId="20577"/>
      <pc:docMkLst>
        <pc:docMk/>
      </pc:docMkLst>
      <pc:sldChg chg="addSp delSp modSp mod">
        <pc:chgData name="Yang Xu" userId="2ef8d03b0d59ea36" providerId="LiveId" clId="{D0F7CD73-BD84-4ADF-962F-4D10BE6297D2}" dt="2020-06-03T12:48:56.864" v="159" actId="1076"/>
        <pc:sldMkLst>
          <pc:docMk/>
          <pc:sldMk cId="477735695" sldId="25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77735695" sldId="256"/>
            <ac:spMk id="2" creationId="{9F08FE01-D107-429F-B24B-75FDC5879303}"/>
          </ac:spMkLst>
        </pc:spChg>
        <pc:spChg chg="mod">
          <ac:chgData name="Yang Xu" userId="2ef8d03b0d59ea36" providerId="LiveId" clId="{D0F7CD73-BD84-4ADF-962F-4D10BE6297D2}" dt="2020-06-03T12:39:21.913" v="138" actId="14100"/>
          <ac:spMkLst>
            <pc:docMk/>
            <pc:sldMk cId="477735695" sldId="256"/>
            <ac:spMk id="3" creationId="{A33DA443-D464-48F6-83B3-A5D2EB31C0B3}"/>
          </ac:spMkLst>
        </pc:spChg>
        <pc:picChg chg="add mod">
          <ac:chgData name="Yang Xu" userId="2ef8d03b0d59ea36" providerId="LiveId" clId="{D0F7CD73-BD84-4ADF-962F-4D10BE6297D2}" dt="2020-06-03T12:38:48.401" v="133" actId="1076"/>
          <ac:picMkLst>
            <pc:docMk/>
            <pc:sldMk cId="477735695" sldId="256"/>
            <ac:picMk id="5" creationId="{61BB4CC7-25C5-4860-B3EA-259AC34F31ED}"/>
          </ac:picMkLst>
        </pc:picChg>
        <pc:picChg chg="del mod">
          <ac:chgData name="Yang Xu" userId="2ef8d03b0d59ea36" providerId="LiveId" clId="{D0F7CD73-BD84-4ADF-962F-4D10BE6297D2}" dt="2020-06-03T12:47:20.752" v="156" actId="478"/>
          <ac:picMkLst>
            <pc:docMk/>
            <pc:sldMk cId="477735695" sldId="256"/>
            <ac:picMk id="6" creationId="{2937F136-FE04-407F-8689-0FBB8ADA0EE9}"/>
          </ac:picMkLst>
        </pc:picChg>
        <pc:picChg chg="add mod">
          <ac:chgData name="Yang Xu" userId="2ef8d03b0d59ea36" providerId="LiveId" clId="{D0F7CD73-BD84-4ADF-962F-4D10BE6297D2}" dt="2020-06-03T12:48:56.864" v="159" actId="1076"/>
          <ac:picMkLst>
            <pc:docMk/>
            <pc:sldMk cId="477735695" sldId="256"/>
            <ac:picMk id="1026" creationId="{C8EF4CCC-580B-4760-BD88-8B2B8A42C89D}"/>
          </ac:picMkLst>
        </pc:pic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2512956064" sldId="257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512956064" sldId="257"/>
            <ac:spMk id="3" creationId="{55714862-13C2-4979-94CB-9F5A812E8E1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1936153105" sldId="258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2" creationId="{8FBFDFB1-E3F5-445D-BBAD-3716785BEA40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936153105" sldId="258"/>
            <ac:spMk id="3" creationId="{1BC66ABD-BF13-4976-8D28-3ECFD8F4B05A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1503840005" sldId="259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1503840005" sldId="259"/>
            <ac:spMk id="3" creationId="{55D7D51F-507E-4274-B15E-FE0898F037BC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860218374" sldId="260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860218374" sldId="260"/>
            <ac:spMk id="2" creationId="{9F099842-078A-4C75-AB8E-683FA7BB6ED2}"/>
          </ac:spMkLst>
        </pc:spChg>
      </pc:sldChg>
      <pc:sldChg chg="modSp mod">
        <pc:chgData name="Yang Xu" userId="2ef8d03b0d59ea36" providerId="LiveId" clId="{D0F7CD73-BD84-4ADF-962F-4D10BE6297D2}" dt="2020-06-03T13:17:47.253" v="162" actId="20577"/>
        <pc:sldMkLst>
          <pc:docMk/>
          <pc:sldMk cId="1477368812" sldId="262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D0F7CD73-BD84-4ADF-962F-4D10BE6297D2}" dt="2020-06-03T13:17:47.253" v="162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4135838749" sldId="263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4135838749" sldId="263"/>
            <ac:spMk id="3" creationId="{2D609566-B550-4F00-9C8C-CFF694DD946F}"/>
          </ac:spMkLst>
        </pc:spChg>
      </pc:sldChg>
      <pc:sldChg chg="modSp mod">
        <pc:chgData name="Yang Xu" userId="2ef8d03b0d59ea36" providerId="LiveId" clId="{D0F7CD73-BD84-4ADF-962F-4D10BE6297D2}" dt="2020-06-03T12:34:39.992" v="42"/>
        <pc:sldMkLst>
          <pc:docMk/>
          <pc:sldMk cId="336468213" sldId="264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36468213" sldId="264"/>
            <ac:spMk id="3" creationId="{61A8BE8B-7241-4259-8938-20CA19B101F2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3774058869" sldId="265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3774058869" sldId="265"/>
            <ac:spMk id="3" creationId="{C29C6520-4E3A-4CA0-9329-E5EF8C0304B4}"/>
          </ac:spMkLst>
        </pc:spChg>
      </pc:sldChg>
      <pc:sldChg chg="modSp">
        <pc:chgData name="Yang Xu" userId="2ef8d03b0d59ea36" providerId="LiveId" clId="{D0F7CD73-BD84-4ADF-962F-4D10BE6297D2}" dt="2020-06-03T12:34:39.992" v="42"/>
        <pc:sldMkLst>
          <pc:docMk/>
          <pc:sldMk cId="2336223732" sldId="266"/>
        </pc:sldMkLst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D0F7CD73-BD84-4ADF-962F-4D10BE6297D2}" dt="2020-06-03T12:34:39.992" v="42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mod delDesignElem">
        <pc:chgData name="Yang Xu" userId="2ef8d03b0d59ea36" providerId="LiveId" clId="{D0F7CD73-BD84-4ADF-962F-4D10BE6297D2}" dt="2020-06-03T12:45:20.939" v="149" actId="962"/>
        <pc:sldMkLst>
          <pc:docMk/>
          <pc:sldMk cId="2756408979" sldId="267"/>
        </pc:sldMkLst>
        <pc:spChg chg="add del mod">
          <ac:chgData name="Yang Xu" userId="2ef8d03b0d59ea36" providerId="LiveId" clId="{D0F7CD73-BD84-4ADF-962F-4D10BE6297D2}" dt="2020-06-03T12:45:18.830" v="147" actId="931"/>
          <ac:spMkLst>
            <pc:docMk/>
            <pc:sldMk cId="2756408979" sldId="267"/>
            <ac:spMk id="5" creationId="{DDEED36E-C15F-40A2-9E96-EFC933731107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7" creationId="{D1ECADA1-6568-4D5A-A631-CFD8768936FC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19" creationId="{681D3C41-CC87-4DF9-A716-CDF0E23D21B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1" creationId="{6764E3F6-59F1-44FF-9EF2-8EF0BCA30B60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5" creationId="{0743C7B8-BD05-4C16-9FC9-6B5C5BA3A043}"/>
          </ac:spMkLst>
        </pc:spChg>
        <pc:spChg chg="del">
          <ac:chgData name="Yang Xu" userId="2ef8d03b0d59ea36" providerId="LiveId" clId="{D0F7CD73-BD84-4ADF-962F-4D10BE6297D2}" dt="2020-06-03T12:34:26.681" v="32"/>
          <ac:spMkLst>
            <pc:docMk/>
            <pc:sldMk cId="2756408979" sldId="267"/>
            <ac:spMk id="27" creationId="{E6B9B529-EAD6-442A-92A1-6A496B93297E}"/>
          </ac:spMkLst>
        </pc:spChg>
        <pc:picChg chg="del mod">
          <ac:chgData name="Yang Xu" userId="2ef8d03b0d59ea36" providerId="LiveId" clId="{D0F7CD73-BD84-4ADF-962F-4D10BE6297D2}" dt="2020-06-03T12:45:14.340" v="146" actId="478"/>
          <ac:picMkLst>
            <pc:docMk/>
            <pc:sldMk cId="2756408979" sldId="267"/>
            <ac:picMk id="6" creationId="{D4AF25E8-B3C4-42AD-923E-6CA96282FF47}"/>
          </ac:picMkLst>
        </pc:picChg>
        <pc:picChg chg="add mod">
          <ac:chgData name="Yang Xu" userId="2ef8d03b0d59ea36" providerId="LiveId" clId="{D0F7CD73-BD84-4ADF-962F-4D10BE6297D2}" dt="2020-06-03T12:45:20.939" v="149" actId="962"/>
          <ac:picMkLst>
            <pc:docMk/>
            <pc:sldMk cId="2756408979" sldId="267"/>
            <ac:picMk id="8" creationId="{2135F4A9-C771-4D42-8476-663DEC528042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1" creationId="{9B9C2B48-3899-4B1D-B526-C35DFD16BC01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3" creationId="{7B1BCBEC-C5E7-469F-92CF-05506BB6E22D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15" creationId="{2A078177-9A72-44C2-BDC1-C1F346162BF8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3" creationId="{8DF1CE84-BC06-4E42-A5D4-7B92E327FDF7}"/>
          </ac:picMkLst>
        </pc:picChg>
        <pc:picChg chg="del">
          <ac:chgData name="Yang Xu" userId="2ef8d03b0d59ea36" providerId="LiveId" clId="{D0F7CD73-BD84-4ADF-962F-4D10BE6297D2}" dt="2020-06-03T12:34:26.681" v="32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Yang Xu" userId="2ef8d03b0d59ea36" providerId="LiveId" clId="{C7B4045D-2B85-4D0D-B106-EE08FF903C13}"/>
    <pc:docChg chg="undo redo custSel addSld delSld modSld sldOrd">
      <pc:chgData name="Yang Xu" userId="2ef8d03b0d59ea36" providerId="LiveId" clId="{C7B4045D-2B85-4D0D-B106-EE08FF903C13}" dt="2020-08-06T12:20:41.219" v="3198" actId="20577"/>
      <pc:docMkLst>
        <pc:docMk/>
      </pc:docMkLst>
      <pc:sldChg chg="addSp modSp new mod ord">
        <pc:chgData name="Yang Xu" userId="2ef8d03b0d59ea36" providerId="LiveId" clId="{C7B4045D-2B85-4D0D-B106-EE08FF903C13}" dt="2020-08-06T11:36:07.694" v="177" actId="20577"/>
        <pc:sldMkLst>
          <pc:docMk/>
          <pc:sldMk cId="723824824" sldId="268"/>
        </pc:sldMkLst>
        <pc:spChg chg="mod">
          <ac:chgData name="Yang Xu" userId="2ef8d03b0d59ea36" providerId="LiveId" clId="{C7B4045D-2B85-4D0D-B106-EE08FF903C13}" dt="2020-08-06T11:33:59.738" v="31" actId="20577"/>
          <ac:spMkLst>
            <pc:docMk/>
            <pc:sldMk cId="723824824" sldId="268"/>
            <ac:spMk id="2" creationId="{A78AA98A-323D-443F-AB4D-3FAB6E2B9A85}"/>
          </ac:spMkLst>
        </pc:spChg>
        <pc:spChg chg="mod">
          <ac:chgData name="Yang Xu" userId="2ef8d03b0d59ea36" providerId="LiveId" clId="{C7B4045D-2B85-4D0D-B106-EE08FF903C13}" dt="2020-08-06T11:36:07.694" v="177" actId="20577"/>
          <ac:spMkLst>
            <pc:docMk/>
            <pc:sldMk cId="723824824" sldId="268"/>
            <ac:spMk id="3" creationId="{6C1B718E-6A87-405F-AC1D-EC02B56DEB7C}"/>
          </ac:spMkLst>
        </pc:spChg>
        <pc:picChg chg="add mod">
          <ac:chgData name="Yang Xu" userId="2ef8d03b0d59ea36" providerId="LiveId" clId="{C7B4045D-2B85-4D0D-B106-EE08FF903C13}" dt="2020-08-06T11:34:55.485" v="90" actId="1076"/>
          <ac:picMkLst>
            <pc:docMk/>
            <pc:sldMk cId="723824824" sldId="268"/>
            <ac:picMk id="4" creationId="{EE9B98ED-A6BB-4D8F-941B-BCA61B7ABA95}"/>
          </ac:picMkLst>
        </pc:picChg>
        <pc:picChg chg="add mod">
          <ac:chgData name="Yang Xu" userId="2ef8d03b0d59ea36" providerId="LiveId" clId="{C7B4045D-2B85-4D0D-B106-EE08FF903C13}" dt="2020-08-06T11:36:02.734" v="158" actId="14100"/>
          <ac:picMkLst>
            <pc:docMk/>
            <pc:sldMk cId="723824824" sldId="268"/>
            <ac:picMk id="5" creationId="{3673BD24-BCB4-4D02-9469-C5830B291715}"/>
          </ac:picMkLst>
        </pc:picChg>
      </pc:sldChg>
      <pc:sldChg chg="new del">
        <pc:chgData name="Yang Xu" userId="2ef8d03b0d59ea36" providerId="LiveId" clId="{C7B4045D-2B85-4D0D-B106-EE08FF903C13}" dt="2020-08-06T11:33:49.931" v="1" actId="47"/>
        <pc:sldMkLst>
          <pc:docMk/>
          <pc:sldMk cId="2443932749" sldId="268"/>
        </pc:sldMkLst>
      </pc:sldChg>
      <pc:sldChg chg="addSp modSp new mod">
        <pc:chgData name="Yang Xu" userId="2ef8d03b0d59ea36" providerId="LiveId" clId="{C7B4045D-2B85-4D0D-B106-EE08FF903C13}" dt="2020-08-06T11:37:45.797" v="260" actId="1076"/>
        <pc:sldMkLst>
          <pc:docMk/>
          <pc:sldMk cId="3854901165" sldId="269"/>
        </pc:sldMkLst>
        <pc:spChg chg="mod">
          <ac:chgData name="Yang Xu" userId="2ef8d03b0d59ea36" providerId="LiveId" clId="{C7B4045D-2B85-4D0D-B106-EE08FF903C13}" dt="2020-08-06T11:37:11" v="208" actId="20577"/>
          <ac:spMkLst>
            <pc:docMk/>
            <pc:sldMk cId="3854901165" sldId="269"/>
            <ac:spMk id="2" creationId="{DDB12908-88D2-4176-AAFD-25127E538B01}"/>
          </ac:spMkLst>
        </pc:spChg>
        <pc:spChg chg="mod">
          <ac:chgData name="Yang Xu" userId="2ef8d03b0d59ea36" providerId="LiveId" clId="{C7B4045D-2B85-4D0D-B106-EE08FF903C13}" dt="2020-08-06T11:37:29.048" v="257" actId="20577"/>
          <ac:spMkLst>
            <pc:docMk/>
            <pc:sldMk cId="3854901165" sldId="269"/>
            <ac:spMk id="3" creationId="{DA2312E1-97F5-4E38-A05B-2CE61B9EAF67}"/>
          </ac:spMkLst>
        </pc:spChg>
        <pc:picChg chg="add mod">
          <ac:chgData name="Yang Xu" userId="2ef8d03b0d59ea36" providerId="LiveId" clId="{C7B4045D-2B85-4D0D-B106-EE08FF903C13}" dt="2020-08-06T11:37:45.797" v="260" actId="1076"/>
          <ac:picMkLst>
            <pc:docMk/>
            <pc:sldMk cId="3854901165" sldId="269"/>
            <ac:picMk id="4" creationId="{E112DC8D-2216-49F7-AD1F-A6039A19AF4F}"/>
          </ac:picMkLst>
        </pc:picChg>
      </pc:sldChg>
      <pc:sldChg chg="modSp new mod">
        <pc:chgData name="Yang Xu" userId="2ef8d03b0d59ea36" providerId="LiveId" clId="{C7B4045D-2B85-4D0D-B106-EE08FF903C13}" dt="2020-08-06T11:38:27.733" v="324" actId="20577"/>
        <pc:sldMkLst>
          <pc:docMk/>
          <pc:sldMk cId="2110699650" sldId="270"/>
        </pc:sldMkLst>
        <pc:spChg chg="mod">
          <ac:chgData name="Yang Xu" userId="2ef8d03b0d59ea36" providerId="LiveId" clId="{C7B4045D-2B85-4D0D-B106-EE08FF903C13}" dt="2020-08-06T11:38:14.887" v="271" actId="20577"/>
          <ac:spMkLst>
            <pc:docMk/>
            <pc:sldMk cId="2110699650" sldId="270"/>
            <ac:spMk id="2" creationId="{248E4231-D572-418B-A455-64318084CB6A}"/>
          </ac:spMkLst>
        </pc:spChg>
        <pc:spChg chg="mod">
          <ac:chgData name="Yang Xu" userId="2ef8d03b0d59ea36" providerId="LiveId" clId="{C7B4045D-2B85-4D0D-B106-EE08FF903C13}" dt="2020-08-06T11:38:27.733" v="324" actId="20577"/>
          <ac:spMkLst>
            <pc:docMk/>
            <pc:sldMk cId="2110699650" sldId="270"/>
            <ac:spMk id="3" creationId="{F5617E46-68DA-4F34-BAF5-945D85EAE97B}"/>
          </ac:spMkLst>
        </pc:spChg>
      </pc:sldChg>
      <pc:sldChg chg="addSp modSp new mod">
        <pc:chgData name="Yang Xu" userId="2ef8d03b0d59ea36" providerId="LiveId" clId="{C7B4045D-2B85-4D0D-B106-EE08FF903C13}" dt="2020-08-06T11:40:14.583" v="518" actId="1076"/>
        <pc:sldMkLst>
          <pc:docMk/>
          <pc:sldMk cId="1045919510" sldId="271"/>
        </pc:sldMkLst>
        <pc:spChg chg="mod">
          <ac:chgData name="Yang Xu" userId="2ef8d03b0d59ea36" providerId="LiveId" clId="{C7B4045D-2B85-4D0D-B106-EE08FF903C13}" dt="2020-08-06T11:38:57.865" v="376" actId="20577"/>
          <ac:spMkLst>
            <pc:docMk/>
            <pc:sldMk cId="1045919510" sldId="271"/>
            <ac:spMk id="2" creationId="{121DFD2E-B35E-4ADF-A77A-F749E5E3A86E}"/>
          </ac:spMkLst>
        </pc:spChg>
        <pc:spChg chg="mod">
          <ac:chgData name="Yang Xu" userId="2ef8d03b0d59ea36" providerId="LiveId" clId="{C7B4045D-2B85-4D0D-B106-EE08FF903C13}" dt="2020-08-06T11:40:00.059" v="513" actId="20577"/>
          <ac:spMkLst>
            <pc:docMk/>
            <pc:sldMk cId="1045919510" sldId="271"/>
            <ac:spMk id="3" creationId="{7B93F95B-32E6-4FA5-84A4-8F04DAB45CBA}"/>
          </ac:spMkLst>
        </pc:spChg>
        <pc:picChg chg="add mod">
          <ac:chgData name="Yang Xu" userId="2ef8d03b0d59ea36" providerId="LiveId" clId="{C7B4045D-2B85-4D0D-B106-EE08FF903C13}" dt="2020-08-06T11:40:14.583" v="518" actId="1076"/>
          <ac:picMkLst>
            <pc:docMk/>
            <pc:sldMk cId="1045919510" sldId="271"/>
            <ac:picMk id="4" creationId="{B7319B40-D81B-43C0-A21C-A1A7BC9E1C1F}"/>
          </ac:picMkLst>
        </pc:picChg>
      </pc:sldChg>
      <pc:sldChg chg="addSp modSp new mod">
        <pc:chgData name="Yang Xu" userId="2ef8d03b0d59ea36" providerId="LiveId" clId="{C7B4045D-2B85-4D0D-B106-EE08FF903C13}" dt="2020-08-06T11:44:09.270" v="823" actId="20577"/>
        <pc:sldMkLst>
          <pc:docMk/>
          <pc:sldMk cId="615349579" sldId="272"/>
        </pc:sldMkLst>
        <pc:spChg chg="mod">
          <ac:chgData name="Yang Xu" userId="2ef8d03b0d59ea36" providerId="LiveId" clId="{C7B4045D-2B85-4D0D-B106-EE08FF903C13}" dt="2020-08-06T11:41:51.357" v="565" actId="20577"/>
          <ac:spMkLst>
            <pc:docMk/>
            <pc:sldMk cId="615349579" sldId="272"/>
            <ac:spMk id="2" creationId="{0B0954A0-D039-4D05-B4A1-7DE184A104D9}"/>
          </ac:spMkLst>
        </pc:spChg>
        <pc:spChg chg="mod">
          <ac:chgData name="Yang Xu" userId="2ef8d03b0d59ea36" providerId="LiveId" clId="{C7B4045D-2B85-4D0D-B106-EE08FF903C13}" dt="2020-08-06T11:44:09.270" v="823" actId="20577"/>
          <ac:spMkLst>
            <pc:docMk/>
            <pc:sldMk cId="615349579" sldId="272"/>
            <ac:spMk id="3" creationId="{C171D033-B693-4592-BADD-89F52BB970B7}"/>
          </ac:spMkLst>
        </pc:spChg>
        <pc:picChg chg="add mod">
          <ac:chgData name="Yang Xu" userId="2ef8d03b0d59ea36" providerId="LiveId" clId="{C7B4045D-2B85-4D0D-B106-EE08FF903C13}" dt="2020-08-06T11:42:56.132" v="694" actId="1076"/>
          <ac:picMkLst>
            <pc:docMk/>
            <pc:sldMk cId="615349579" sldId="272"/>
            <ac:picMk id="4" creationId="{8D2898DD-D833-48CD-8D91-8157A2FF1CE9}"/>
          </ac:picMkLst>
        </pc:picChg>
      </pc:sldChg>
      <pc:sldChg chg="modSp new mod">
        <pc:chgData name="Yang Xu" userId="2ef8d03b0d59ea36" providerId="LiveId" clId="{C7B4045D-2B85-4D0D-B106-EE08FF903C13}" dt="2020-08-06T11:49:17.506" v="898" actId="20577"/>
        <pc:sldMkLst>
          <pc:docMk/>
          <pc:sldMk cId="3427839584" sldId="273"/>
        </pc:sldMkLst>
        <pc:spChg chg="mod">
          <ac:chgData name="Yang Xu" userId="2ef8d03b0d59ea36" providerId="LiveId" clId="{C7B4045D-2B85-4D0D-B106-EE08FF903C13}" dt="2020-08-06T11:47:49.157" v="854" actId="20577"/>
          <ac:spMkLst>
            <pc:docMk/>
            <pc:sldMk cId="3427839584" sldId="273"/>
            <ac:spMk id="2" creationId="{B888DD5A-3C59-4C81-91B1-9386918A4A9E}"/>
          </ac:spMkLst>
        </pc:spChg>
        <pc:spChg chg="mod">
          <ac:chgData name="Yang Xu" userId="2ef8d03b0d59ea36" providerId="LiveId" clId="{C7B4045D-2B85-4D0D-B106-EE08FF903C13}" dt="2020-08-06T11:49:17.506" v="898" actId="20577"/>
          <ac:spMkLst>
            <pc:docMk/>
            <pc:sldMk cId="3427839584" sldId="273"/>
            <ac:spMk id="3" creationId="{25946E7F-E631-4468-9168-8CC902B15E54}"/>
          </ac:spMkLst>
        </pc:spChg>
      </pc:sldChg>
      <pc:sldChg chg="addSp modSp new mod">
        <pc:chgData name="Yang Xu" userId="2ef8d03b0d59ea36" providerId="LiveId" clId="{C7B4045D-2B85-4D0D-B106-EE08FF903C13}" dt="2020-08-06T11:53:19.344" v="1125" actId="1076"/>
        <pc:sldMkLst>
          <pc:docMk/>
          <pc:sldMk cId="3726922936" sldId="274"/>
        </pc:sldMkLst>
        <pc:spChg chg="mod">
          <ac:chgData name="Yang Xu" userId="2ef8d03b0d59ea36" providerId="LiveId" clId="{C7B4045D-2B85-4D0D-B106-EE08FF903C13}" dt="2020-08-06T11:49:50.063" v="937" actId="20577"/>
          <ac:spMkLst>
            <pc:docMk/>
            <pc:sldMk cId="3726922936" sldId="274"/>
            <ac:spMk id="2" creationId="{5FE3199A-381C-4BB9-8402-69097B9B077C}"/>
          </ac:spMkLst>
        </pc:spChg>
        <pc:spChg chg="mod">
          <ac:chgData name="Yang Xu" userId="2ef8d03b0d59ea36" providerId="LiveId" clId="{C7B4045D-2B85-4D0D-B106-EE08FF903C13}" dt="2020-08-06T11:52:54.136" v="1121" actId="20577"/>
          <ac:spMkLst>
            <pc:docMk/>
            <pc:sldMk cId="3726922936" sldId="274"/>
            <ac:spMk id="3" creationId="{42F6160D-C365-4E14-BA90-564D5B29A089}"/>
          </ac:spMkLst>
        </pc:spChg>
        <pc:picChg chg="add mod">
          <ac:chgData name="Yang Xu" userId="2ef8d03b0d59ea36" providerId="LiveId" clId="{C7B4045D-2B85-4D0D-B106-EE08FF903C13}" dt="2020-08-06T11:52:15.388" v="966" actId="1076"/>
          <ac:picMkLst>
            <pc:docMk/>
            <pc:sldMk cId="3726922936" sldId="274"/>
            <ac:picMk id="4" creationId="{99DC56BA-7256-49C0-BDDC-B227CBB36D83}"/>
          </ac:picMkLst>
        </pc:picChg>
        <pc:picChg chg="add mod">
          <ac:chgData name="Yang Xu" userId="2ef8d03b0d59ea36" providerId="LiveId" clId="{C7B4045D-2B85-4D0D-B106-EE08FF903C13}" dt="2020-08-06T11:52:17.119" v="967" actId="1076"/>
          <ac:picMkLst>
            <pc:docMk/>
            <pc:sldMk cId="3726922936" sldId="274"/>
            <ac:picMk id="5" creationId="{7E2EAC18-6D7B-4CE3-BF51-C2D303756389}"/>
          </ac:picMkLst>
        </pc:picChg>
        <pc:picChg chg="add mod">
          <ac:chgData name="Yang Xu" userId="2ef8d03b0d59ea36" providerId="LiveId" clId="{C7B4045D-2B85-4D0D-B106-EE08FF903C13}" dt="2020-08-06T11:53:19.344" v="1125" actId="1076"/>
          <ac:picMkLst>
            <pc:docMk/>
            <pc:sldMk cId="3726922936" sldId="274"/>
            <ac:picMk id="6" creationId="{A33B4BDC-AB96-47D6-8363-C3EFE542408C}"/>
          </ac:picMkLst>
        </pc:picChg>
      </pc:sldChg>
      <pc:sldChg chg="addSp modSp new mod">
        <pc:chgData name="Yang Xu" userId="2ef8d03b0d59ea36" providerId="LiveId" clId="{C7B4045D-2B85-4D0D-B106-EE08FF903C13}" dt="2020-08-06T11:55:38.598" v="1192" actId="1076"/>
        <pc:sldMkLst>
          <pc:docMk/>
          <pc:sldMk cId="3028872358" sldId="275"/>
        </pc:sldMkLst>
        <pc:spChg chg="mod">
          <ac:chgData name="Yang Xu" userId="2ef8d03b0d59ea36" providerId="LiveId" clId="{C7B4045D-2B85-4D0D-B106-EE08FF903C13}" dt="2020-08-06T11:54:30.144" v="1136" actId="20577"/>
          <ac:spMkLst>
            <pc:docMk/>
            <pc:sldMk cId="3028872358" sldId="275"/>
            <ac:spMk id="2" creationId="{D34C1EC6-4D29-4638-A07D-FE810554AA0C}"/>
          </ac:spMkLst>
        </pc:spChg>
        <pc:spChg chg="mod">
          <ac:chgData name="Yang Xu" userId="2ef8d03b0d59ea36" providerId="LiveId" clId="{C7B4045D-2B85-4D0D-B106-EE08FF903C13}" dt="2020-08-06T11:54:39.989" v="1187" actId="20577"/>
          <ac:spMkLst>
            <pc:docMk/>
            <pc:sldMk cId="3028872358" sldId="275"/>
            <ac:spMk id="3" creationId="{2A05D68E-496F-4296-911B-1D707774F9FB}"/>
          </ac:spMkLst>
        </pc:spChg>
        <pc:picChg chg="add mod">
          <ac:chgData name="Yang Xu" userId="2ef8d03b0d59ea36" providerId="LiveId" clId="{C7B4045D-2B85-4D0D-B106-EE08FF903C13}" dt="2020-08-06T11:55:38.598" v="1192" actId="1076"/>
          <ac:picMkLst>
            <pc:docMk/>
            <pc:sldMk cId="3028872358" sldId="275"/>
            <ac:picMk id="4" creationId="{33981127-E4C7-4AF6-AD09-10CF67BDB602}"/>
          </ac:picMkLst>
        </pc:picChg>
      </pc:sldChg>
      <pc:sldChg chg="addSp modSp new mod">
        <pc:chgData name="Yang Xu" userId="2ef8d03b0d59ea36" providerId="LiveId" clId="{C7B4045D-2B85-4D0D-B106-EE08FF903C13}" dt="2020-08-06T11:59:12.948" v="1452" actId="1076"/>
        <pc:sldMkLst>
          <pc:docMk/>
          <pc:sldMk cId="1877182074" sldId="276"/>
        </pc:sldMkLst>
        <pc:spChg chg="mod">
          <ac:chgData name="Yang Xu" userId="2ef8d03b0d59ea36" providerId="LiveId" clId="{C7B4045D-2B85-4D0D-B106-EE08FF903C13}" dt="2020-08-06T11:55:52.573" v="1224" actId="20577"/>
          <ac:spMkLst>
            <pc:docMk/>
            <pc:sldMk cId="1877182074" sldId="276"/>
            <ac:spMk id="2" creationId="{92A524F4-0DCA-4453-BD9E-A0A078E6FE76}"/>
          </ac:spMkLst>
        </pc:spChg>
        <pc:spChg chg="mod">
          <ac:chgData name="Yang Xu" userId="2ef8d03b0d59ea36" providerId="LiveId" clId="{C7B4045D-2B85-4D0D-B106-EE08FF903C13}" dt="2020-08-06T11:59:11.632" v="1451" actId="21"/>
          <ac:spMkLst>
            <pc:docMk/>
            <pc:sldMk cId="1877182074" sldId="276"/>
            <ac:spMk id="3" creationId="{DE49238B-7EB1-4464-B773-C56F2402210F}"/>
          </ac:spMkLst>
        </pc:spChg>
        <pc:picChg chg="add mod">
          <ac:chgData name="Yang Xu" userId="2ef8d03b0d59ea36" providerId="LiveId" clId="{C7B4045D-2B85-4D0D-B106-EE08FF903C13}" dt="2020-08-06T11:59:12.948" v="1452" actId="1076"/>
          <ac:picMkLst>
            <pc:docMk/>
            <pc:sldMk cId="1877182074" sldId="276"/>
            <ac:picMk id="4" creationId="{5E537078-B61E-4D4C-8D59-C3A65C3B958A}"/>
          </ac:picMkLst>
        </pc:picChg>
      </pc:sldChg>
      <pc:sldChg chg="addSp modSp new mod">
        <pc:chgData name="Yang Xu" userId="2ef8d03b0d59ea36" providerId="LiveId" clId="{C7B4045D-2B85-4D0D-B106-EE08FF903C13}" dt="2020-08-06T12:07:26.430" v="1729" actId="1076"/>
        <pc:sldMkLst>
          <pc:docMk/>
          <pc:sldMk cId="283357273" sldId="277"/>
        </pc:sldMkLst>
        <pc:spChg chg="mod">
          <ac:chgData name="Yang Xu" userId="2ef8d03b0d59ea36" providerId="LiveId" clId="{C7B4045D-2B85-4D0D-B106-EE08FF903C13}" dt="2020-08-06T11:59:18.592" v="1473" actId="20577"/>
          <ac:spMkLst>
            <pc:docMk/>
            <pc:sldMk cId="283357273" sldId="277"/>
            <ac:spMk id="2" creationId="{7FB46DA7-2C37-4D01-9662-D586BBC44474}"/>
          </ac:spMkLst>
        </pc:spChg>
        <pc:spChg chg="mod">
          <ac:chgData name="Yang Xu" userId="2ef8d03b0d59ea36" providerId="LiveId" clId="{C7B4045D-2B85-4D0D-B106-EE08FF903C13}" dt="2020-08-06T12:07:17.913" v="1728" actId="20577"/>
          <ac:spMkLst>
            <pc:docMk/>
            <pc:sldMk cId="283357273" sldId="277"/>
            <ac:spMk id="3" creationId="{1E06550C-1068-4EA0-B3BF-29C990C2BB6D}"/>
          </ac:spMkLst>
        </pc:spChg>
        <pc:picChg chg="add mod">
          <ac:chgData name="Yang Xu" userId="2ef8d03b0d59ea36" providerId="LiveId" clId="{C7B4045D-2B85-4D0D-B106-EE08FF903C13}" dt="2020-08-06T12:07:26.430" v="1729" actId="1076"/>
          <ac:picMkLst>
            <pc:docMk/>
            <pc:sldMk cId="283357273" sldId="277"/>
            <ac:picMk id="4" creationId="{20F0EA78-8746-42F0-A35E-BE9616548D55}"/>
          </ac:picMkLst>
        </pc:picChg>
      </pc:sldChg>
      <pc:sldChg chg="addSp modSp new mod">
        <pc:chgData name="Yang Xu" userId="2ef8d03b0d59ea36" providerId="LiveId" clId="{C7B4045D-2B85-4D0D-B106-EE08FF903C13}" dt="2020-08-06T12:09:00.402" v="1888" actId="1076"/>
        <pc:sldMkLst>
          <pc:docMk/>
          <pc:sldMk cId="1325361875" sldId="278"/>
        </pc:sldMkLst>
        <pc:spChg chg="mod">
          <ac:chgData name="Yang Xu" userId="2ef8d03b0d59ea36" providerId="LiveId" clId="{C7B4045D-2B85-4D0D-B106-EE08FF903C13}" dt="2020-08-06T12:07:31.083" v="1731"/>
          <ac:spMkLst>
            <pc:docMk/>
            <pc:sldMk cId="1325361875" sldId="278"/>
            <ac:spMk id="2" creationId="{1AD8670C-ACDA-4787-9489-09D1E0276297}"/>
          </ac:spMkLst>
        </pc:spChg>
        <pc:spChg chg="mod">
          <ac:chgData name="Yang Xu" userId="2ef8d03b0d59ea36" providerId="LiveId" clId="{C7B4045D-2B85-4D0D-B106-EE08FF903C13}" dt="2020-08-06T12:08:19.326" v="1882" actId="20577"/>
          <ac:spMkLst>
            <pc:docMk/>
            <pc:sldMk cId="1325361875" sldId="278"/>
            <ac:spMk id="3" creationId="{2CED1F78-D8BB-40DC-815A-7AF933373341}"/>
          </ac:spMkLst>
        </pc:spChg>
        <pc:picChg chg="add mod">
          <ac:chgData name="Yang Xu" userId="2ef8d03b0d59ea36" providerId="LiveId" clId="{C7B4045D-2B85-4D0D-B106-EE08FF903C13}" dt="2020-08-06T12:09:00.402" v="1888" actId="1076"/>
          <ac:picMkLst>
            <pc:docMk/>
            <pc:sldMk cId="1325361875" sldId="278"/>
            <ac:picMk id="4" creationId="{761C3EE4-C7A3-4D1A-8AA5-035AADD1CCE8}"/>
          </ac:picMkLst>
        </pc:picChg>
      </pc:sldChg>
      <pc:sldChg chg="addSp modSp new mod">
        <pc:chgData name="Yang Xu" userId="2ef8d03b0d59ea36" providerId="LiveId" clId="{C7B4045D-2B85-4D0D-B106-EE08FF903C13}" dt="2020-08-06T12:11:33.958" v="2210" actId="15"/>
        <pc:sldMkLst>
          <pc:docMk/>
          <pc:sldMk cId="4079522398" sldId="279"/>
        </pc:sldMkLst>
        <pc:spChg chg="mod">
          <ac:chgData name="Yang Xu" userId="2ef8d03b0d59ea36" providerId="LiveId" clId="{C7B4045D-2B85-4D0D-B106-EE08FF903C13}" dt="2020-08-06T12:09:13.011" v="1890"/>
          <ac:spMkLst>
            <pc:docMk/>
            <pc:sldMk cId="4079522398" sldId="279"/>
            <ac:spMk id="2" creationId="{7B212D91-B276-46E1-A910-741AB1499557}"/>
          </ac:spMkLst>
        </pc:spChg>
        <pc:spChg chg="mod">
          <ac:chgData name="Yang Xu" userId="2ef8d03b0d59ea36" providerId="LiveId" clId="{C7B4045D-2B85-4D0D-B106-EE08FF903C13}" dt="2020-08-06T12:11:33.958" v="2210" actId="15"/>
          <ac:spMkLst>
            <pc:docMk/>
            <pc:sldMk cId="4079522398" sldId="279"/>
            <ac:spMk id="3" creationId="{2DC39041-0EA0-4A4E-84AB-7A4CD447E4FF}"/>
          </ac:spMkLst>
        </pc:spChg>
        <pc:picChg chg="add mod">
          <ac:chgData name="Yang Xu" userId="2ef8d03b0d59ea36" providerId="LiveId" clId="{C7B4045D-2B85-4D0D-B106-EE08FF903C13}" dt="2020-08-06T12:11:08.984" v="2134" actId="14100"/>
          <ac:picMkLst>
            <pc:docMk/>
            <pc:sldMk cId="4079522398" sldId="279"/>
            <ac:picMk id="4" creationId="{FB1D279E-4AF4-4902-B503-98DB97831F37}"/>
          </ac:picMkLst>
        </pc:picChg>
      </pc:sldChg>
      <pc:sldChg chg="modSp new mod">
        <pc:chgData name="Yang Xu" userId="2ef8d03b0d59ea36" providerId="LiveId" clId="{C7B4045D-2B85-4D0D-B106-EE08FF903C13}" dt="2020-08-06T12:12:49.394" v="2363" actId="20577"/>
        <pc:sldMkLst>
          <pc:docMk/>
          <pc:sldMk cId="1626252094" sldId="280"/>
        </pc:sldMkLst>
        <pc:spChg chg="mod">
          <ac:chgData name="Yang Xu" userId="2ef8d03b0d59ea36" providerId="LiveId" clId="{C7B4045D-2B85-4D0D-B106-EE08FF903C13}" dt="2020-08-06T12:11:51.149" v="2221" actId="20577"/>
          <ac:spMkLst>
            <pc:docMk/>
            <pc:sldMk cId="1626252094" sldId="280"/>
            <ac:spMk id="2" creationId="{9085772E-C093-4A9F-8584-F6577BB512D7}"/>
          </ac:spMkLst>
        </pc:spChg>
        <pc:spChg chg="mod">
          <ac:chgData name="Yang Xu" userId="2ef8d03b0d59ea36" providerId="LiveId" clId="{C7B4045D-2B85-4D0D-B106-EE08FF903C13}" dt="2020-08-06T12:12:49.394" v="2363" actId="20577"/>
          <ac:spMkLst>
            <pc:docMk/>
            <pc:sldMk cId="1626252094" sldId="280"/>
            <ac:spMk id="3" creationId="{67B7CC06-3F33-43AC-8FF7-7F641A5DEA27}"/>
          </ac:spMkLst>
        </pc:spChg>
      </pc:sldChg>
      <pc:sldChg chg="modSp new mod">
        <pc:chgData name="Yang Xu" userId="2ef8d03b0d59ea36" providerId="LiveId" clId="{C7B4045D-2B85-4D0D-B106-EE08FF903C13}" dt="2020-08-06T12:13:51.110" v="2498" actId="20577"/>
        <pc:sldMkLst>
          <pc:docMk/>
          <pc:sldMk cId="3113603705" sldId="281"/>
        </pc:sldMkLst>
        <pc:spChg chg="mod">
          <ac:chgData name="Yang Xu" userId="2ef8d03b0d59ea36" providerId="LiveId" clId="{C7B4045D-2B85-4D0D-B106-EE08FF903C13}" dt="2020-08-06T12:13:10.976" v="2370" actId="20577"/>
          <ac:spMkLst>
            <pc:docMk/>
            <pc:sldMk cId="3113603705" sldId="281"/>
            <ac:spMk id="2" creationId="{AC87C1FB-975A-44F6-9BDA-7E9A4607682B}"/>
          </ac:spMkLst>
        </pc:spChg>
        <pc:spChg chg="mod">
          <ac:chgData name="Yang Xu" userId="2ef8d03b0d59ea36" providerId="LiveId" clId="{C7B4045D-2B85-4D0D-B106-EE08FF903C13}" dt="2020-08-06T12:13:51.110" v="2498" actId="20577"/>
          <ac:spMkLst>
            <pc:docMk/>
            <pc:sldMk cId="3113603705" sldId="281"/>
            <ac:spMk id="3" creationId="{0797F939-2114-46AC-BD62-8D195677B38D}"/>
          </ac:spMkLst>
        </pc:spChg>
      </pc:sldChg>
      <pc:sldChg chg="addSp modSp new mod">
        <pc:chgData name="Yang Xu" userId="2ef8d03b0d59ea36" providerId="LiveId" clId="{C7B4045D-2B85-4D0D-B106-EE08FF903C13}" dt="2020-08-06T12:15:53.104" v="2649" actId="14100"/>
        <pc:sldMkLst>
          <pc:docMk/>
          <pc:sldMk cId="254530862" sldId="282"/>
        </pc:sldMkLst>
        <pc:spChg chg="mod">
          <ac:chgData name="Yang Xu" userId="2ef8d03b0d59ea36" providerId="LiveId" clId="{C7B4045D-2B85-4D0D-B106-EE08FF903C13}" dt="2020-08-06T12:14:16.791" v="2535" actId="20577"/>
          <ac:spMkLst>
            <pc:docMk/>
            <pc:sldMk cId="254530862" sldId="282"/>
            <ac:spMk id="2" creationId="{6DBB0821-4E6D-41C1-81AC-DD82EC40F8FD}"/>
          </ac:spMkLst>
        </pc:spChg>
        <pc:spChg chg="mod">
          <ac:chgData name="Yang Xu" userId="2ef8d03b0d59ea36" providerId="LiveId" clId="{C7B4045D-2B85-4D0D-B106-EE08FF903C13}" dt="2020-08-06T12:15:33.637" v="2641" actId="20577"/>
          <ac:spMkLst>
            <pc:docMk/>
            <pc:sldMk cId="254530862" sldId="282"/>
            <ac:spMk id="3" creationId="{047DEFDC-631C-4532-A002-37F80F87F299}"/>
          </ac:spMkLst>
        </pc:spChg>
        <pc:picChg chg="add mod">
          <ac:chgData name="Yang Xu" userId="2ef8d03b0d59ea36" providerId="LiveId" clId="{C7B4045D-2B85-4D0D-B106-EE08FF903C13}" dt="2020-08-06T12:15:41.438" v="2646" actId="1076"/>
          <ac:picMkLst>
            <pc:docMk/>
            <pc:sldMk cId="254530862" sldId="282"/>
            <ac:picMk id="4" creationId="{F93CD548-356F-4270-8B67-05D7704B6153}"/>
          </ac:picMkLst>
        </pc:picChg>
        <pc:picChg chg="add mod">
          <ac:chgData name="Yang Xu" userId="2ef8d03b0d59ea36" providerId="LiveId" clId="{C7B4045D-2B85-4D0D-B106-EE08FF903C13}" dt="2020-08-06T12:15:53.104" v="2649" actId="14100"/>
          <ac:picMkLst>
            <pc:docMk/>
            <pc:sldMk cId="254530862" sldId="282"/>
            <ac:picMk id="5" creationId="{62608CEF-CC2D-4B6B-B190-E53319F1177C}"/>
          </ac:picMkLst>
        </pc:picChg>
      </pc:sldChg>
      <pc:sldChg chg="addSp delSp modSp new mod">
        <pc:chgData name="Yang Xu" userId="2ef8d03b0d59ea36" providerId="LiveId" clId="{C7B4045D-2B85-4D0D-B106-EE08FF903C13}" dt="2020-08-06T12:18:35.427" v="2926" actId="20577"/>
        <pc:sldMkLst>
          <pc:docMk/>
          <pc:sldMk cId="1995831344" sldId="283"/>
        </pc:sldMkLst>
        <pc:spChg chg="mod">
          <ac:chgData name="Yang Xu" userId="2ef8d03b0d59ea36" providerId="LiveId" clId="{C7B4045D-2B85-4D0D-B106-EE08FF903C13}" dt="2020-08-06T12:17:49.995" v="2801" actId="21"/>
          <ac:spMkLst>
            <pc:docMk/>
            <pc:sldMk cId="1995831344" sldId="283"/>
            <ac:spMk id="2" creationId="{7560180A-B799-4963-BC02-1FC7D5249A07}"/>
          </ac:spMkLst>
        </pc:spChg>
        <pc:spChg chg="mod">
          <ac:chgData name="Yang Xu" userId="2ef8d03b0d59ea36" providerId="LiveId" clId="{C7B4045D-2B85-4D0D-B106-EE08FF903C13}" dt="2020-08-06T12:18:35.427" v="2926" actId="20577"/>
          <ac:spMkLst>
            <pc:docMk/>
            <pc:sldMk cId="1995831344" sldId="283"/>
            <ac:spMk id="3" creationId="{903103C1-17A0-49F4-AB62-0D5DE6EA0610}"/>
          </ac:spMkLst>
        </pc:spChg>
        <pc:spChg chg="add del">
          <ac:chgData name="Yang Xu" userId="2ef8d03b0d59ea36" providerId="LiveId" clId="{C7B4045D-2B85-4D0D-B106-EE08FF903C13}" dt="2020-08-06T12:16:40.537" v="2681"/>
          <ac:spMkLst>
            <pc:docMk/>
            <pc:sldMk cId="1995831344" sldId="283"/>
            <ac:spMk id="4" creationId="{D4562F2C-ACE4-485E-BDF7-77CDC8599CC8}"/>
          </ac:spMkLst>
        </pc:spChg>
        <pc:spChg chg="add del">
          <ac:chgData name="Yang Xu" userId="2ef8d03b0d59ea36" providerId="LiveId" clId="{C7B4045D-2B85-4D0D-B106-EE08FF903C13}" dt="2020-08-06T12:17:16.707" v="2772"/>
          <ac:spMkLst>
            <pc:docMk/>
            <pc:sldMk cId="1995831344" sldId="283"/>
            <ac:spMk id="5" creationId="{2C91F07C-B0E3-47BA-8308-D96CE7E49533}"/>
          </ac:spMkLst>
        </pc:spChg>
      </pc:sldChg>
      <pc:sldChg chg="modSp new mod">
        <pc:chgData name="Yang Xu" userId="2ef8d03b0d59ea36" providerId="LiveId" clId="{C7B4045D-2B85-4D0D-B106-EE08FF903C13}" dt="2020-08-06T12:19:18.690" v="3037" actId="20577"/>
        <pc:sldMkLst>
          <pc:docMk/>
          <pc:sldMk cId="319879607" sldId="284"/>
        </pc:sldMkLst>
        <pc:spChg chg="mod">
          <ac:chgData name="Yang Xu" userId="2ef8d03b0d59ea36" providerId="LiveId" clId="{C7B4045D-2B85-4D0D-B106-EE08FF903C13}" dt="2020-08-06T12:18:51.032" v="2937" actId="20577"/>
          <ac:spMkLst>
            <pc:docMk/>
            <pc:sldMk cId="319879607" sldId="284"/>
            <ac:spMk id="2" creationId="{DD6D57DF-6024-4ABC-BA2B-155BA36923C8}"/>
          </ac:spMkLst>
        </pc:spChg>
        <pc:spChg chg="mod">
          <ac:chgData name="Yang Xu" userId="2ef8d03b0d59ea36" providerId="LiveId" clId="{C7B4045D-2B85-4D0D-B106-EE08FF903C13}" dt="2020-08-06T12:19:18.690" v="3037" actId="20577"/>
          <ac:spMkLst>
            <pc:docMk/>
            <pc:sldMk cId="319879607" sldId="284"/>
            <ac:spMk id="3" creationId="{A0357443-E1F0-48FA-AB5D-0DEC7A5356A2}"/>
          </ac:spMkLst>
        </pc:spChg>
      </pc:sldChg>
      <pc:sldChg chg="addSp delSp modSp new mod">
        <pc:chgData name="Yang Xu" userId="2ef8d03b0d59ea36" providerId="LiveId" clId="{C7B4045D-2B85-4D0D-B106-EE08FF903C13}" dt="2020-08-06T12:20:41.219" v="3198" actId="20577"/>
        <pc:sldMkLst>
          <pc:docMk/>
          <pc:sldMk cId="130267247" sldId="285"/>
        </pc:sldMkLst>
        <pc:spChg chg="mod">
          <ac:chgData name="Yang Xu" userId="2ef8d03b0d59ea36" providerId="LiveId" clId="{C7B4045D-2B85-4D0D-B106-EE08FF903C13}" dt="2020-08-06T12:19:30.133" v="3056" actId="20577"/>
          <ac:spMkLst>
            <pc:docMk/>
            <pc:sldMk cId="130267247" sldId="285"/>
            <ac:spMk id="2" creationId="{1FE40C7D-E167-41E4-BC80-F3662CDF3265}"/>
          </ac:spMkLst>
        </pc:spChg>
        <pc:spChg chg="mod">
          <ac:chgData name="Yang Xu" userId="2ef8d03b0d59ea36" providerId="LiveId" clId="{C7B4045D-2B85-4D0D-B106-EE08FF903C13}" dt="2020-08-06T12:20:41.219" v="3198" actId="20577"/>
          <ac:spMkLst>
            <pc:docMk/>
            <pc:sldMk cId="130267247" sldId="285"/>
            <ac:spMk id="3" creationId="{04885E38-0B96-4946-A1DB-2B798A92163E}"/>
          </ac:spMkLst>
        </pc:spChg>
        <pc:spChg chg="add del">
          <ac:chgData name="Yang Xu" userId="2ef8d03b0d59ea36" providerId="LiveId" clId="{C7B4045D-2B85-4D0D-B106-EE08FF903C13}" dt="2020-08-06T12:20:16.936" v="3144"/>
          <ac:spMkLst>
            <pc:docMk/>
            <pc:sldMk cId="130267247" sldId="285"/>
            <ac:spMk id="4" creationId="{CD90FB2F-401F-4F53-8373-7833C210C454}"/>
          </ac:spMkLst>
        </pc:spChg>
      </pc:sldChg>
    </pc:docChg>
  </pc:docChgLst>
  <pc:docChgLst>
    <pc:chgData name="Yang Xu" userId="2ef8d03b0d59ea36" providerId="LiveId" clId="{5550EA58-C18E-42A5-87C5-DD3FAA71855D}"/>
    <pc:docChg chg="undo redo custSel addSld delSld modSld sldOrd">
      <pc:chgData name="Yang Xu" userId="2ef8d03b0d59ea36" providerId="LiveId" clId="{5550EA58-C18E-42A5-87C5-DD3FAA71855D}" dt="2020-08-08T08:33:38.261" v="1655"/>
      <pc:docMkLst>
        <pc:docMk/>
      </pc:docMkLst>
      <pc:sldChg chg="modTransition">
        <pc:chgData name="Yang Xu" userId="2ef8d03b0d59ea36" providerId="LiveId" clId="{5550EA58-C18E-42A5-87C5-DD3FAA71855D}" dt="2020-08-08T08:32:55.907" v="1642"/>
        <pc:sldMkLst>
          <pc:docMk/>
          <pc:sldMk cId="477735695" sldId="256"/>
        </pc:sldMkLst>
      </pc:sldChg>
      <pc:sldChg chg="modSp mod modTransition">
        <pc:chgData name="Yang Xu" userId="2ef8d03b0d59ea36" providerId="LiveId" clId="{5550EA58-C18E-42A5-87C5-DD3FAA71855D}" dt="2020-08-08T08:32:55.907" v="1642"/>
        <pc:sldMkLst>
          <pc:docMk/>
          <pc:sldMk cId="1936153105" sldId="258"/>
        </pc:sldMkLst>
        <pc:spChg chg="mod">
          <ac:chgData name="Yang Xu" userId="2ef8d03b0d59ea36" providerId="LiveId" clId="{5550EA58-C18E-42A5-87C5-DD3FAA71855D}" dt="2020-08-08T08:10:48.310" v="7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550EA58-C18E-42A5-87C5-DD3FAA71855D}" dt="2020-08-08T08:32:55.907" v="1642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550EA58-C18E-42A5-87C5-DD3FAA71855D}" dt="2020-08-08T08:33:02.095" v="1644"/>
        <pc:sldMkLst>
          <pc:docMk/>
          <pc:sldMk cId="634645174" sldId="268"/>
        </pc:sldMkLst>
        <pc:spChg chg="mod">
          <ac:chgData name="Yang Xu" userId="2ef8d03b0d59ea36" providerId="LiveId" clId="{5550EA58-C18E-42A5-87C5-DD3FAA71855D}" dt="2020-08-08T08:11:20.349" v="47" actId="20577"/>
          <ac:spMkLst>
            <pc:docMk/>
            <pc:sldMk cId="634645174" sldId="268"/>
            <ac:spMk id="2" creationId="{F4877C0F-8789-46B7-A33A-C222C9F9CC44}"/>
          </ac:spMkLst>
        </pc:spChg>
        <pc:spChg chg="mod">
          <ac:chgData name="Yang Xu" userId="2ef8d03b0d59ea36" providerId="LiveId" clId="{5550EA58-C18E-42A5-87C5-DD3FAA71855D}" dt="2020-08-08T08:14:37.779" v="379" actId="20577"/>
          <ac:spMkLst>
            <pc:docMk/>
            <pc:sldMk cId="634645174" sldId="268"/>
            <ac:spMk id="3" creationId="{E4D93E47-270A-48BD-95FB-9A5348003584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768961048" sldId="268"/>
        </pc:sldMkLst>
      </pc:sldChg>
      <pc:sldChg chg="modSp new mod modTransition modAnim">
        <pc:chgData name="Yang Xu" userId="2ef8d03b0d59ea36" providerId="LiveId" clId="{5550EA58-C18E-42A5-87C5-DD3FAA71855D}" dt="2020-08-08T08:33:07.203" v="1646"/>
        <pc:sldMkLst>
          <pc:docMk/>
          <pc:sldMk cId="2329400771" sldId="269"/>
        </pc:sldMkLst>
        <pc:spChg chg="mod">
          <ac:chgData name="Yang Xu" userId="2ef8d03b0d59ea36" providerId="LiveId" clId="{5550EA58-C18E-42A5-87C5-DD3FAA71855D}" dt="2020-08-08T08:23:23.521" v="604" actId="21"/>
          <ac:spMkLst>
            <pc:docMk/>
            <pc:sldMk cId="2329400771" sldId="269"/>
            <ac:spMk id="2" creationId="{9F008D1F-4F0E-4B4F-958E-7548AA1B2F8F}"/>
          </ac:spMkLst>
        </pc:spChg>
        <pc:spChg chg="mod">
          <ac:chgData name="Yang Xu" userId="2ef8d03b0d59ea36" providerId="LiveId" clId="{5550EA58-C18E-42A5-87C5-DD3FAA71855D}" dt="2020-08-08T08:23:39.368" v="619" actId="20577"/>
          <ac:spMkLst>
            <pc:docMk/>
            <pc:sldMk cId="2329400771" sldId="269"/>
            <ac:spMk id="3" creationId="{68D8EA3A-1AD1-4541-8418-A3E9E83999F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72573667" sldId="26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230222935" sldId="270"/>
        </pc:sldMkLst>
      </pc:sldChg>
      <pc:sldChg chg="modSp new del mod">
        <pc:chgData name="Yang Xu" userId="2ef8d03b0d59ea36" providerId="LiveId" clId="{5550EA58-C18E-42A5-87C5-DD3FAA71855D}" dt="2020-08-08T08:23:35.091" v="611" actId="47"/>
        <pc:sldMkLst>
          <pc:docMk/>
          <pc:sldMk cId="4072693252" sldId="270"/>
        </pc:sldMkLst>
        <pc:spChg chg="mod">
          <ac:chgData name="Yang Xu" userId="2ef8d03b0d59ea36" providerId="LiveId" clId="{5550EA58-C18E-42A5-87C5-DD3FAA71855D}" dt="2020-08-08T08:15:48.266" v="531" actId="20577"/>
          <ac:spMkLst>
            <pc:docMk/>
            <pc:sldMk cId="4072693252" sldId="270"/>
            <ac:spMk id="2" creationId="{8BBECF42-5B66-45B1-B9C3-784DE95ECEBB}"/>
          </ac:spMkLst>
        </pc:spChg>
      </pc:sldChg>
      <pc:sldChg chg="addSp modSp new mod ord modTransition modAnim">
        <pc:chgData name="Yang Xu" userId="2ef8d03b0d59ea36" providerId="LiveId" clId="{5550EA58-C18E-42A5-87C5-DD3FAA71855D}" dt="2020-08-08T08:33:32.578" v="1652"/>
        <pc:sldMkLst>
          <pc:docMk/>
          <pc:sldMk cId="168093021" sldId="271"/>
        </pc:sldMkLst>
        <pc:spChg chg="mod">
          <ac:chgData name="Yang Xu" userId="2ef8d03b0d59ea36" providerId="LiveId" clId="{5550EA58-C18E-42A5-87C5-DD3FAA71855D}" dt="2020-08-08T08:23:53.802" v="652" actId="20577"/>
          <ac:spMkLst>
            <pc:docMk/>
            <pc:sldMk cId="168093021" sldId="271"/>
            <ac:spMk id="2" creationId="{FECDBB40-2F2D-4298-AD2B-621DD5093957}"/>
          </ac:spMkLst>
        </pc:spChg>
        <pc:spChg chg="mod">
          <ac:chgData name="Yang Xu" userId="2ef8d03b0d59ea36" providerId="LiveId" clId="{5550EA58-C18E-42A5-87C5-DD3FAA71855D}" dt="2020-08-08T08:27:55.934" v="1002" actId="20577"/>
          <ac:spMkLst>
            <pc:docMk/>
            <pc:sldMk cId="168093021" sldId="271"/>
            <ac:spMk id="3" creationId="{48DAE94B-71E0-4244-A7FB-76C315B0ED48}"/>
          </ac:spMkLst>
        </pc:spChg>
        <pc:picChg chg="add mod">
          <ac:chgData name="Yang Xu" userId="2ef8d03b0d59ea36" providerId="LiveId" clId="{5550EA58-C18E-42A5-87C5-DD3FAA71855D}" dt="2020-08-08T08:28:00.601" v="1003" actId="1076"/>
          <ac:picMkLst>
            <pc:docMk/>
            <pc:sldMk cId="168093021" sldId="271"/>
            <ac:picMk id="4" creationId="{01927907-D97E-4BC6-9DAE-E62D26B5CBC0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657410971" sldId="271"/>
        </pc:sldMkLst>
      </pc:sldChg>
      <pc:sldChg chg="modSp new del mod">
        <pc:chgData name="Yang Xu" userId="2ef8d03b0d59ea36" providerId="LiveId" clId="{5550EA58-C18E-42A5-87C5-DD3FAA71855D}" dt="2020-08-08T08:16:05.476" v="562" actId="47"/>
        <pc:sldMkLst>
          <pc:docMk/>
          <pc:sldMk cId="3035641256" sldId="271"/>
        </pc:sldMkLst>
        <pc:spChg chg="mod">
          <ac:chgData name="Yang Xu" userId="2ef8d03b0d59ea36" providerId="LiveId" clId="{5550EA58-C18E-42A5-87C5-DD3FAA71855D}" dt="2020-08-08T08:15:54.503" v="542" actId="20577"/>
          <ac:spMkLst>
            <pc:docMk/>
            <pc:sldMk cId="3035641256" sldId="271"/>
            <ac:spMk id="2" creationId="{424CC987-E47E-4158-B207-B89EC620BD65}"/>
          </ac:spMkLst>
        </pc:spChg>
        <pc:spChg chg="mod">
          <ac:chgData name="Yang Xu" userId="2ef8d03b0d59ea36" providerId="LiveId" clId="{5550EA58-C18E-42A5-87C5-DD3FAA71855D}" dt="2020-08-08T08:16:02.151" v="561" actId="20577"/>
          <ac:spMkLst>
            <pc:docMk/>
            <pc:sldMk cId="3035641256" sldId="271"/>
            <ac:spMk id="3" creationId="{2841849C-3B24-45E7-B6F6-C420520B0929}"/>
          </ac:spMkLst>
        </pc:spChg>
      </pc:sldChg>
      <pc:sldChg chg="addSp modSp new mod modTransition">
        <pc:chgData name="Yang Xu" userId="2ef8d03b0d59ea36" providerId="LiveId" clId="{5550EA58-C18E-42A5-87C5-DD3FAA71855D}" dt="2020-08-08T08:32:55.907" v="1642"/>
        <pc:sldMkLst>
          <pc:docMk/>
          <pc:sldMk cId="299416308" sldId="272"/>
        </pc:sldMkLst>
        <pc:spChg chg="mod">
          <ac:chgData name="Yang Xu" userId="2ef8d03b0d59ea36" providerId="LiveId" clId="{5550EA58-C18E-42A5-87C5-DD3FAA71855D}" dt="2020-08-08T08:28:18.018" v="1005"/>
          <ac:spMkLst>
            <pc:docMk/>
            <pc:sldMk cId="299416308" sldId="272"/>
            <ac:spMk id="2" creationId="{8A7C0BDF-1942-4176-A8C5-6262D8280355}"/>
          </ac:spMkLst>
        </pc:spChg>
        <pc:spChg chg="mod">
          <ac:chgData name="Yang Xu" userId="2ef8d03b0d59ea36" providerId="LiveId" clId="{5550EA58-C18E-42A5-87C5-DD3FAA71855D}" dt="2020-08-08T08:28:32.397" v="1029" actId="20577"/>
          <ac:spMkLst>
            <pc:docMk/>
            <pc:sldMk cId="299416308" sldId="272"/>
            <ac:spMk id="3" creationId="{C46ED860-FB24-4A00-84F2-94065B4EDB18}"/>
          </ac:spMkLst>
        </pc:spChg>
        <pc:picChg chg="add mod">
          <ac:chgData name="Yang Xu" userId="2ef8d03b0d59ea36" providerId="LiveId" clId="{5550EA58-C18E-42A5-87C5-DD3FAA71855D}" dt="2020-08-08T08:28:36.837" v="1033" actId="1076"/>
          <ac:picMkLst>
            <pc:docMk/>
            <pc:sldMk cId="299416308" sldId="272"/>
            <ac:picMk id="4" creationId="{204BA61E-9972-49C1-BB0C-72CC40B399ED}"/>
          </ac:picMkLst>
        </pc:pic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097090621" sldId="272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2069584869" sldId="273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258457901" sldId="273"/>
        </pc:sldMkLst>
        <pc:spChg chg="mod">
          <ac:chgData name="Yang Xu" userId="2ef8d03b0d59ea36" providerId="LiveId" clId="{5550EA58-C18E-42A5-87C5-DD3FAA71855D}" dt="2020-08-08T08:28:50.359" v="1052" actId="20577"/>
          <ac:spMkLst>
            <pc:docMk/>
            <pc:sldMk cId="3258457901" sldId="273"/>
            <ac:spMk id="2" creationId="{BC86EC44-65D6-4CB9-A832-CC8116F72001}"/>
          </ac:spMkLst>
        </pc:spChg>
        <pc:spChg chg="mod">
          <ac:chgData name="Yang Xu" userId="2ef8d03b0d59ea36" providerId="LiveId" clId="{5550EA58-C18E-42A5-87C5-DD3FAA71855D}" dt="2020-08-08T08:29:12.538" v="1088" actId="20577"/>
          <ac:spMkLst>
            <pc:docMk/>
            <pc:sldMk cId="3258457901" sldId="273"/>
            <ac:spMk id="3" creationId="{9C8611EC-E39C-49D9-B989-AA4F70C5EA4D}"/>
          </ac:spMkLst>
        </pc:spChg>
      </pc:sldChg>
      <pc:sldChg chg="modSp new mod modTransition modAnim">
        <pc:chgData name="Yang Xu" userId="2ef8d03b0d59ea36" providerId="LiveId" clId="{5550EA58-C18E-42A5-87C5-DD3FAA71855D}" dt="2020-08-08T08:33:38.261" v="1655"/>
        <pc:sldMkLst>
          <pc:docMk/>
          <pc:sldMk cId="3105143239" sldId="274"/>
        </pc:sldMkLst>
        <pc:spChg chg="mod">
          <ac:chgData name="Yang Xu" userId="2ef8d03b0d59ea36" providerId="LiveId" clId="{5550EA58-C18E-42A5-87C5-DD3FAA71855D}" dt="2020-08-08T08:29:26.692" v="1090"/>
          <ac:spMkLst>
            <pc:docMk/>
            <pc:sldMk cId="3105143239" sldId="274"/>
            <ac:spMk id="2" creationId="{053169C5-1D4B-4A3C-9156-1CF826BBBD5F}"/>
          </ac:spMkLst>
        </pc:spChg>
        <pc:spChg chg="mod">
          <ac:chgData name="Yang Xu" userId="2ef8d03b0d59ea36" providerId="LiveId" clId="{5550EA58-C18E-42A5-87C5-DD3FAA71855D}" dt="2020-08-08T08:30:53.565" v="1370" actId="20577"/>
          <ac:spMkLst>
            <pc:docMk/>
            <pc:sldMk cId="3105143239" sldId="274"/>
            <ac:spMk id="3" creationId="{0FEB66DE-0B09-41BE-854E-B3075049982E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705669340" sldId="274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70262589" sldId="275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4137786639" sldId="275"/>
        </pc:sldMkLst>
        <pc:spChg chg="mod">
          <ac:chgData name="Yang Xu" userId="2ef8d03b0d59ea36" providerId="LiveId" clId="{5550EA58-C18E-42A5-87C5-DD3FAA71855D}" dt="2020-08-08T08:31:04.939" v="1381" actId="20577"/>
          <ac:spMkLst>
            <pc:docMk/>
            <pc:sldMk cId="4137786639" sldId="275"/>
            <ac:spMk id="2" creationId="{D188DF1E-8ED6-44D9-B2A7-50A8749CC770}"/>
          </ac:spMkLst>
        </pc:spChg>
        <pc:spChg chg="mod">
          <ac:chgData name="Yang Xu" userId="2ef8d03b0d59ea36" providerId="LiveId" clId="{5550EA58-C18E-42A5-87C5-DD3FAA71855D}" dt="2020-08-08T08:31:24.439" v="1435"/>
          <ac:spMkLst>
            <pc:docMk/>
            <pc:sldMk cId="4137786639" sldId="275"/>
            <ac:spMk id="3" creationId="{57084F5B-0E1A-452B-9CDA-0F327EDDB71F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617744674" sldId="276"/>
        </pc:sldMkLst>
      </pc:sldChg>
      <pc:sldChg chg="modSp new mod modTransition">
        <pc:chgData name="Yang Xu" userId="2ef8d03b0d59ea36" providerId="LiveId" clId="{5550EA58-C18E-42A5-87C5-DD3FAA71855D}" dt="2020-08-08T08:32:55.907" v="1642"/>
        <pc:sldMkLst>
          <pc:docMk/>
          <pc:sldMk cId="3754568826" sldId="276"/>
        </pc:sldMkLst>
        <pc:spChg chg="mod">
          <ac:chgData name="Yang Xu" userId="2ef8d03b0d59ea36" providerId="LiveId" clId="{5550EA58-C18E-42A5-87C5-DD3FAA71855D}" dt="2020-08-08T08:31:32.331" v="1446" actId="20577"/>
          <ac:spMkLst>
            <pc:docMk/>
            <pc:sldMk cId="3754568826" sldId="276"/>
            <ac:spMk id="2" creationId="{85E8CE64-A0C9-4C06-80C1-27838B1285BD}"/>
          </ac:spMkLst>
        </pc:spChg>
        <pc:spChg chg="mod">
          <ac:chgData name="Yang Xu" userId="2ef8d03b0d59ea36" providerId="LiveId" clId="{5550EA58-C18E-42A5-87C5-DD3FAA71855D}" dt="2020-08-08T08:32:49.151" v="1641" actId="20577"/>
          <ac:spMkLst>
            <pc:docMk/>
            <pc:sldMk cId="3754568826" sldId="276"/>
            <ac:spMk id="3" creationId="{24C5121A-0372-419E-B4CC-67C4DE5D9178}"/>
          </ac:spMkLst>
        </pc:spChg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49998938" sldId="277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83072969" sldId="278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910733182" sldId="279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1072030202" sldId="280"/>
        </pc:sldMkLst>
      </pc:sldChg>
      <pc:sldChg chg="del">
        <pc:chgData name="Yang Xu" userId="2ef8d03b0d59ea36" providerId="LiveId" clId="{5550EA58-C18E-42A5-87C5-DD3FAA71855D}" dt="2020-08-08T08:10:52.735" v="8" actId="47"/>
        <pc:sldMkLst>
          <pc:docMk/>
          <pc:sldMk cId="3898539778" sldId="281"/>
        </pc:sldMkLst>
      </pc:sldChg>
    </pc:docChg>
  </pc:docChgLst>
  <pc:docChgLst>
    <pc:chgData name="Yang Xu" userId="2ef8d03b0d59ea36" providerId="LiveId" clId="{63517BBF-8F39-4ECB-ABC6-C5B2F9AAD6EC}"/>
    <pc:docChg chg="custSel mod addSld delSld modSld">
      <pc:chgData name="Yang Xu" userId="2ef8d03b0d59ea36" providerId="LiveId" clId="{63517BBF-8F39-4ECB-ABC6-C5B2F9AAD6EC}" dt="2020-08-14T13:55:07.687" v="2848"/>
      <pc:docMkLst>
        <pc:docMk/>
      </pc:docMkLst>
      <pc:sldChg chg="modTransition">
        <pc:chgData name="Yang Xu" userId="2ef8d03b0d59ea36" providerId="LiveId" clId="{63517BBF-8F39-4ECB-ABC6-C5B2F9AAD6EC}" dt="2020-08-14T13:53:41.786" v="2826"/>
        <pc:sldMkLst>
          <pc:docMk/>
          <pc:sldMk cId="477735695" sldId="256"/>
        </pc:sldMkLst>
      </pc:sldChg>
      <pc:sldChg chg="modSp mod modTransition">
        <pc:chgData name="Yang Xu" userId="2ef8d03b0d59ea36" providerId="LiveId" clId="{63517BBF-8F39-4ECB-ABC6-C5B2F9AAD6EC}" dt="2020-08-14T13:53:41.786" v="2826"/>
        <pc:sldMkLst>
          <pc:docMk/>
          <pc:sldMk cId="1936153105" sldId="258"/>
        </pc:sldMkLst>
        <pc:spChg chg="mod">
          <ac:chgData name="Yang Xu" userId="2ef8d03b0d59ea36" providerId="LiveId" clId="{63517BBF-8F39-4ECB-ABC6-C5B2F9AAD6EC}" dt="2020-08-14T13:29:09.470" v="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63517BBF-8F39-4ECB-ABC6-C5B2F9AAD6EC}" dt="2020-08-14T13:53:41.786" v="2826"/>
        <pc:sldMkLst>
          <pc:docMk/>
          <pc:sldMk cId="2756408979" sldId="267"/>
        </pc:sldMkLst>
      </pc:sldChg>
      <pc:sldChg chg="addSp modSp new mod modTransition">
        <pc:chgData name="Yang Xu" userId="2ef8d03b0d59ea36" providerId="LiveId" clId="{63517BBF-8F39-4ECB-ABC6-C5B2F9AAD6EC}" dt="2020-08-14T13:53:41.786" v="2826"/>
        <pc:sldMkLst>
          <pc:docMk/>
          <pc:sldMk cId="2128105957" sldId="268"/>
        </pc:sldMkLst>
        <pc:spChg chg="mod">
          <ac:chgData name="Yang Xu" userId="2ef8d03b0d59ea36" providerId="LiveId" clId="{63517BBF-8F39-4ECB-ABC6-C5B2F9AAD6EC}" dt="2020-08-14T13:29:23.748" v="13" actId="20577"/>
          <ac:spMkLst>
            <pc:docMk/>
            <pc:sldMk cId="2128105957" sldId="268"/>
            <ac:spMk id="2" creationId="{5E9DBF0E-A582-48B2-8285-C74FFA191FBD}"/>
          </ac:spMkLst>
        </pc:spChg>
        <pc:spChg chg="mod">
          <ac:chgData name="Yang Xu" userId="2ef8d03b0d59ea36" providerId="LiveId" clId="{63517BBF-8F39-4ECB-ABC6-C5B2F9AAD6EC}" dt="2020-08-14T13:30:42.194" v="80" actId="20577"/>
          <ac:spMkLst>
            <pc:docMk/>
            <pc:sldMk cId="2128105957" sldId="268"/>
            <ac:spMk id="3" creationId="{FA2EB042-4868-4E2B-8249-630183A66B8D}"/>
          </ac:spMkLst>
        </pc:spChg>
        <pc:picChg chg="add mod">
          <ac:chgData name="Yang Xu" userId="2ef8d03b0d59ea36" providerId="LiveId" clId="{63517BBF-8F39-4ECB-ABC6-C5B2F9AAD6EC}" dt="2020-08-14T13:31:12.016" v="84" actId="1076"/>
          <ac:picMkLst>
            <pc:docMk/>
            <pc:sldMk cId="2128105957" sldId="268"/>
            <ac:picMk id="4" creationId="{80ED89B2-CA23-4546-9BFB-DDD55B692AF9}"/>
          </ac:picMkLst>
        </pc:picChg>
      </pc:sldChg>
      <pc:sldChg chg="del">
        <pc:chgData name="Yang Xu" userId="2ef8d03b0d59ea36" providerId="LiveId" clId="{63517BBF-8F39-4ECB-ABC6-C5B2F9AAD6EC}" dt="2020-08-14T13:29:11.627" v="7" actId="47"/>
        <pc:sldMkLst>
          <pc:docMk/>
          <pc:sldMk cId="3077271174" sldId="268"/>
        </pc:sldMkLst>
      </pc:sldChg>
      <pc:sldChg chg="modSp new mod modTransition modAnim">
        <pc:chgData name="Yang Xu" userId="2ef8d03b0d59ea36" providerId="LiveId" clId="{63517BBF-8F39-4ECB-ABC6-C5B2F9AAD6EC}" dt="2020-08-14T13:54:01.887" v="2830"/>
        <pc:sldMkLst>
          <pc:docMk/>
          <pc:sldMk cId="2397974618" sldId="269"/>
        </pc:sldMkLst>
        <pc:spChg chg="mod">
          <ac:chgData name="Yang Xu" userId="2ef8d03b0d59ea36" providerId="LiveId" clId="{63517BBF-8F39-4ECB-ABC6-C5B2F9AAD6EC}" dt="2020-08-14T13:31:22.158" v="124" actId="20577"/>
          <ac:spMkLst>
            <pc:docMk/>
            <pc:sldMk cId="2397974618" sldId="269"/>
            <ac:spMk id="2" creationId="{E0732CFC-4249-4328-9775-5F8C6795D612}"/>
          </ac:spMkLst>
        </pc:spChg>
        <pc:spChg chg="mod">
          <ac:chgData name="Yang Xu" userId="2ef8d03b0d59ea36" providerId="LiveId" clId="{63517BBF-8F39-4ECB-ABC6-C5B2F9AAD6EC}" dt="2020-08-14T13:53:52.765" v="2828" actId="6549"/>
          <ac:spMkLst>
            <pc:docMk/>
            <pc:sldMk cId="2397974618" sldId="269"/>
            <ac:spMk id="3" creationId="{BB243A67-A2D6-499F-966C-C807993B552A}"/>
          </ac:spMkLst>
        </pc:spChg>
      </pc:sldChg>
      <pc:sldChg chg="modSp new mod modTransition modAnim">
        <pc:chgData name="Yang Xu" userId="2ef8d03b0d59ea36" providerId="LiveId" clId="{63517BBF-8F39-4ECB-ABC6-C5B2F9AAD6EC}" dt="2020-08-14T13:54:13.710" v="2833"/>
        <pc:sldMkLst>
          <pc:docMk/>
          <pc:sldMk cId="3554454690" sldId="270"/>
        </pc:sldMkLst>
        <pc:spChg chg="mod">
          <ac:chgData name="Yang Xu" userId="2ef8d03b0d59ea36" providerId="LiveId" clId="{63517BBF-8F39-4ECB-ABC6-C5B2F9AAD6EC}" dt="2020-08-14T13:33:51.218" v="446" actId="20577"/>
          <ac:spMkLst>
            <pc:docMk/>
            <pc:sldMk cId="3554454690" sldId="270"/>
            <ac:spMk id="2" creationId="{AC10C6C8-2D2F-4EB1-86C9-46249FA08EE2}"/>
          </ac:spMkLst>
        </pc:spChg>
        <pc:spChg chg="mod">
          <ac:chgData name="Yang Xu" userId="2ef8d03b0d59ea36" providerId="LiveId" clId="{63517BBF-8F39-4ECB-ABC6-C5B2F9AAD6EC}" dt="2020-08-14T13:54:07.939" v="2831" actId="12"/>
          <ac:spMkLst>
            <pc:docMk/>
            <pc:sldMk cId="3554454690" sldId="270"/>
            <ac:spMk id="3" creationId="{0D43930B-E6F9-460C-94FA-302F1940CDFC}"/>
          </ac:spMkLst>
        </pc:spChg>
      </pc:sldChg>
      <pc:sldChg chg="modSp new mod modTransition modAnim">
        <pc:chgData name="Yang Xu" userId="2ef8d03b0d59ea36" providerId="LiveId" clId="{63517BBF-8F39-4ECB-ABC6-C5B2F9AAD6EC}" dt="2020-08-14T13:54:18.582" v="2835"/>
        <pc:sldMkLst>
          <pc:docMk/>
          <pc:sldMk cId="3168156583" sldId="271"/>
        </pc:sldMkLst>
        <pc:spChg chg="mod">
          <ac:chgData name="Yang Xu" userId="2ef8d03b0d59ea36" providerId="LiveId" clId="{63517BBF-8F39-4ECB-ABC6-C5B2F9AAD6EC}" dt="2020-08-14T13:34:35.233" v="601" actId="20577"/>
          <ac:spMkLst>
            <pc:docMk/>
            <pc:sldMk cId="3168156583" sldId="271"/>
            <ac:spMk id="2" creationId="{5C62D839-0B1E-425C-9612-E8E7DAF50DD3}"/>
          </ac:spMkLst>
        </pc:spChg>
        <pc:spChg chg="mod">
          <ac:chgData name="Yang Xu" userId="2ef8d03b0d59ea36" providerId="LiveId" clId="{63517BBF-8F39-4ECB-ABC6-C5B2F9AAD6EC}" dt="2020-08-14T13:36:14.729" v="831" actId="20577"/>
          <ac:spMkLst>
            <pc:docMk/>
            <pc:sldMk cId="3168156583" sldId="271"/>
            <ac:spMk id="3" creationId="{846487E1-854C-417D-A21C-84F4E47D9EE4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1493959254" sldId="272"/>
        </pc:sldMkLst>
        <pc:spChg chg="mod">
          <ac:chgData name="Yang Xu" userId="2ef8d03b0d59ea36" providerId="LiveId" clId="{63517BBF-8F39-4ECB-ABC6-C5B2F9AAD6EC}" dt="2020-08-14T13:36:34.382" v="842" actId="20577"/>
          <ac:spMkLst>
            <pc:docMk/>
            <pc:sldMk cId="1493959254" sldId="272"/>
            <ac:spMk id="2" creationId="{59CE5920-DFD9-4AC0-9AF0-93182CC0B353}"/>
          </ac:spMkLst>
        </pc:spChg>
        <pc:spChg chg="mod">
          <ac:chgData name="Yang Xu" userId="2ef8d03b0d59ea36" providerId="LiveId" clId="{63517BBF-8F39-4ECB-ABC6-C5B2F9AAD6EC}" dt="2020-08-14T13:36:53.517" v="917" actId="20577"/>
          <ac:spMkLst>
            <pc:docMk/>
            <pc:sldMk cId="1493959254" sldId="272"/>
            <ac:spMk id="3" creationId="{52166959-C245-4BB8-BC5B-922EFFD1660D}"/>
          </ac:spMkLst>
        </pc:spChg>
      </pc:sldChg>
      <pc:sldChg chg="addSp modSp new mod modTransition modAnim">
        <pc:chgData name="Yang Xu" userId="2ef8d03b0d59ea36" providerId="LiveId" clId="{63517BBF-8F39-4ECB-ABC6-C5B2F9AAD6EC}" dt="2020-08-14T13:54:33.143" v="2839"/>
        <pc:sldMkLst>
          <pc:docMk/>
          <pc:sldMk cId="2539922666" sldId="273"/>
        </pc:sldMkLst>
        <pc:spChg chg="mod">
          <ac:chgData name="Yang Xu" userId="2ef8d03b0d59ea36" providerId="LiveId" clId="{63517BBF-8F39-4ECB-ABC6-C5B2F9AAD6EC}" dt="2020-08-14T13:37:22.154" v="963" actId="20577"/>
          <ac:spMkLst>
            <pc:docMk/>
            <pc:sldMk cId="2539922666" sldId="273"/>
            <ac:spMk id="2" creationId="{CFAFE07E-2C2B-43F1-8D94-C10923451A6D}"/>
          </ac:spMkLst>
        </pc:spChg>
        <pc:spChg chg="mod">
          <ac:chgData name="Yang Xu" userId="2ef8d03b0d59ea36" providerId="LiveId" clId="{63517BBF-8F39-4ECB-ABC6-C5B2F9AAD6EC}" dt="2020-08-14T13:41:10.562" v="1451" actId="20577"/>
          <ac:spMkLst>
            <pc:docMk/>
            <pc:sldMk cId="2539922666" sldId="273"/>
            <ac:spMk id="3" creationId="{EEBFB099-5695-4BFC-97C0-E87957E1468A}"/>
          </ac:spMkLst>
        </pc:spChg>
        <pc:picChg chg="add mod">
          <ac:chgData name="Yang Xu" userId="2ef8d03b0d59ea36" providerId="LiveId" clId="{63517BBF-8F39-4ECB-ABC6-C5B2F9AAD6EC}" dt="2020-08-14T13:40:54.603" v="1373" actId="1076"/>
          <ac:picMkLst>
            <pc:docMk/>
            <pc:sldMk cId="2539922666" sldId="273"/>
            <ac:picMk id="4" creationId="{B805A991-2D2F-4805-B874-6654C776EA0A}"/>
          </ac:picMkLst>
        </pc:picChg>
      </pc:sldChg>
      <pc:sldChg chg="modSp new mod modTransition modAnim">
        <pc:chgData name="Yang Xu" userId="2ef8d03b0d59ea36" providerId="LiveId" clId="{63517BBF-8F39-4ECB-ABC6-C5B2F9AAD6EC}" dt="2020-08-14T13:54:39.701" v="2841"/>
        <pc:sldMkLst>
          <pc:docMk/>
          <pc:sldMk cId="1321334293" sldId="274"/>
        </pc:sldMkLst>
        <pc:spChg chg="mod">
          <ac:chgData name="Yang Xu" userId="2ef8d03b0d59ea36" providerId="LiveId" clId="{63517BBF-8F39-4ECB-ABC6-C5B2F9AAD6EC}" dt="2020-08-14T13:41:18.222" v="1465" actId="20577"/>
          <ac:spMkLst>
            <pc:docMk/>
            <pc:sldMk cId="1321334293" sldId="274"/>
            <ac:spMk id="2" creationId="{B76E389F-1D9A-448E-918E-3ADE2F872C74}"/>
          </ac:spMkLst>
        </pc:spChg>
        <pc:spChg chg="mod">
          <ac:chgData name="Yang Xu" userId="2ef8d03b0d59ea36" providerId="LiveId" clId="{63517BBF-8F39-4ECB-ABC6-C5B2F9AAD6EC}" dt="2020-08-14T13:42:19.801" v="1519" actId="20577"/>
          <ac:spMkLst>
            <pc:docMk/>
            <pc:sldMk cId="1321334293" sldId="274"/>
            <ac:spMk id="3" creationId="{B9F6A778-574D-4D01-AA2C-CA78909E1618}"/>
          </ac:spMkLst>
        </pc:spChg>
      </pc:sldChg>
      <pc:sldChg chg="modSp new mod modTransition modAnim">
        <pc:chgData name="Yang Xu" userId="2ef8d03b0d59ea36" providerId="LiveId" clId="{63517BBF-8F39-4ECB-ABC6-C5B2F9AAD6EC}" dt="2020-08-14T13:54:52.384" v="2844"/>
        <pc:sldMkLst>
          <pc:docMk/>
          <pc:sldMk cId="2924319967" sldId="275"/>
        </pc:sldMkLst>
        <pc:spChg chg="mod">
          <ac:chgData name="Yang Xu" userId="2ef8d03b0d59ea36" providerId="LiveId" clId="{63517BBF-8F39-4ECB-ABC6-C5B2F9AAD6EC}" dt="2020-08-14T13:42:28.525" v="1530" actId="20577"/>
          <ac:spMkLst>
            <pc:docMk/>
            <pc:sldMk cId="2924319967" sldId="275"/>
            <ac:spMk id="2" creationId="{EEA7338E-E910-4CC1-8AF8-C4FF97CEED1F}"/>
          </ac:spMkLst>
        </pc:spChg>
        <pc:spChg chg="mod">
          <ac:chgData name="Yang Xu" userId="2ef8d03b0d59ea36" providerId="LiveId" clId="{63517BBF-8F39-4ECB-ABC6-C5B2F9AAD6EC}" dt="2020-08-14T13:54:45.682" v="2842" actId="12"/>
          <ac:spMkLst>
            <pc:docMk/>
            <pc:sldMk cId="2924319967" sldId="275"/>
            <ac:spMk id="3" creationId="{1FD4661F-5A08-411A-91D1-D5C58A7BBF9C}"/>
          </ac:spMkLst>
        </pc:spChg>
      </pc:sldChg>
      <pc:sldChg chg="modSp new mod modTransition modAnim">
        <pc:chgData name="Yang Xu" userId="2ef8d03b0d59ea36" providerId="LiveId" clId="{63517BBF-8F39-4ECB-ABC6-C5B2F9AAD6EC}" dt="2020-08-14T13:54:57.420" v="2846"/>
        <pc:sldMkLst>
          <pc:docMk/>
          <pc:sldMk cId="2067697956" sldId="276"/>
        </pc:sldMkLst>
        <pc:spChg chg="mod">
          <ac:chgData name="Yang Xu" userId="2ef8d03b0d59ea36" providerId="LiveId" clId="{63517BBF-8F39-4ECB-ABC6-C5B2F9AAD6EC}" dt="2020-08-14T13:43:22.233" v="1697" actId="20577"/>
          <ac:spMkLst>
            <pc:docMk/>
            <pc:sldMk cId="2067697956" sldId="276"/>
            <ac:spMk id="2" creationId="{360DC8EF-6503-4F08-885A-13934ECC57D9}"/>
          </ac:spMkLst>
        </pc:spChg>
        <pc:spChg chg="mod">
          <ac:chgData name="Yang Xu" userId="2ef8d03b0d59ea36" providerId="LiveId" clId="{63517BBF-8F39-4ECB-ABC6-C5B2F9AAD6EC}" dt="2020-08-14T13:46:24.099" v="2277" actId="20577"/>
          <ac:spMkLst>
            <pc:docMk/>
            <pc:sldMk cId="2067697956" sldId="276"/>
            <ac:spMk id="3" creationId="{E4B86C06-70E5-4CD6-807D-0B8EC0F48816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935160179" sldId="277"/>
        </pc:sldMkLst>
        <pc:spChg chg="mod">
          <ac:chgData name="Yang Xu" userId="2ef8d03b0d59ea36" providerId="LiveId" clId="{63517BBF-8F39-4ECB-ABC6-C5B2F9AAD6EC}" dt="2020-08-14T13:46:30.995" v="2292" actId="20577"/>
          <ac:spMkLst>
            <pc:docMk/>
            <pc:sldMk cId="935160179" sldId="277"/>
            <ac:spMk id="2" creationId="{1F5AC770-61FE-4FCC-9445-E70ADDE7B65A}"/>
          </ac:spMkLst>
        </pc:spChg>
        <pc:spChg chg="mod">
          <ac:chgData name="Yang Xu" userId="2ef8d03b0d59ea36" providerId="LiveId" clId="{63517BBF-8F39-4ECB-ABC6-C5B2F9AAD6EC}" dt="2020-08-14T13:46:40.003" v="2304" actId="20577"/>
          <ac:spMkLst>
            <pc:docMk/>
            <pc:sldMk cId="935160179" sldId="277"/>
            <ac:spMk id="3" creationId="{686ECE74-8C0B-41F6-99DE-E1D167ADA21A}"/>
          </ac:spMkLst>
        </pc:spChg>
      </pc:sldChg>
      <pc:sldChg chg="modSp new mod modTransition">
        <pc:chgData name="Yang Xu" userId="2ef8d03b0d59ea36" providerId="LiveId" clId="{63517BBF-8F39-4ECB-ABC6-C5B2F9AAD6EC}" dt="2020-08-14T13:53:41.786" v="2826"/>
        <pc:sldMkLst>
          <pc:docMk/>
          <pc:sldMk cId="210441647" sldId="278"/>
        </pc:sldMkLst>
        <pc:spChg chg="mod">
          <ac:chgData name="Yang Xu" userId="2ef8d03b0d59ea36" providerId="LiveId" clId="{63517BBF-8F39-4ECB-ABC6-C5B2F9AAD6EC}" dt="2020-08-14T13:46:46.125" v="2313" actId="20577"/>
          <ac:spMkLst>
            <pc:docMk/>
            <pc:sldMk cId="210441647" sldId="278"/>
            <ac:spMk id="2" creationId="{DD69F82F-C004-4538-A55D-8305521D9CC8}"/>
          </ac:spMkLst>
        </pc:spChg>
        <pc:spChg chg="mod">
          <ac:chgData name="Yang Xu" userId="2ef8d03b0d59ea36" providerId="LiveId" clId="{63517BBF-8F39-4ECB-ABC6-C5B2F9AAD6EC}" dt="2020-08-14T13:47:18.114" v="2424" actId="20577"/>
          <ac:spMkLst>
            <pc:docMk/>
            <pc:sldMk cId="210441647" sldId="278"/>
            <ac:spMk id="3" creationId="{5D43B46D-1ECB-4827-BEA4-AB071A2121D4}"/>
          </ac:spMkLst>
        </pc:spChg>
      </pc:sldChg>
      <pc:sldChg chg="addSp modSp new mod modTransition setBg modAnim">
        <pc:chgData name="Yang Xu" userId="2ef8d03b0d59ea36" providerId="LiveId" clId="{63517BBF-8F39-4ECB-ABC6-C5B2F9AAD6EC}" dt="2020-08-14T13:55:07.687" v="2848"/>
        <pc:sldMkLst>
          <pc:docMk/>
          <pc:sldMk cId="2949800692" sldId="279"/>
        </pc:sldMkLst>
        <pc:spChg chg="mo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2" creationId="{02502394-96BB-4222-8906-F3ED9E4D9FB7}"/>
          </ac:spMkLst>
        </pc:spChg>
        <pc:spChg chg="mod">
          <ac:chgData name="Yang Xu" userId="2ef8d03b0d59ea36" providerId="LiveId" clId="{63517BBF-8F39-4ECB-ABC6-C5B2F9AAD6EC}" dt="2020-08-14T13:50:44.616" v="2824" actId="27636"/>
          <ac:spMkLst>
            <pc:docMk/>
            <pc:sldMk cId="2949800692" sldId="279"/>
            <ac:spMk id="3" creationId="{587AA17C-E880-42C7-9015-2DEF1623664F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9" creationId="{8DCA3673-CDE4-40C5-9FA8-F89874CFBA73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3" creationId="{0FFFD040-32A9-4D2B-86CA-599D030A4161}"/>
          </ac:spMkLst>
        </pc:spChg>
        <pc:spChg chg="add">
          <ac:chgData name="Yang Xu" userId="2ef8d03b0d59ea36" providerId="LiveId" clId="{63517BBF-8F39-4ECB-ABC6-C5B2F9AAD6EC}" dt="2020-08-14T13:49:22.929" v="2659" actId="26606"/>
          <ac:spMkLst>
            <pc:docMk/>
            <pc:sldMk cId="2949800692" sldId="279"/>
            <ac:spMk id="15" creationId="{863205CA-B7FF-4C25-A4C8-3BBBCE19D950}"/>
          </ac:spMkLst>
        </pc:spChg>
        <pc:picChg chg="add mo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4" creationId="{534A9A81-0FC7-48B5-B94F-576CCB28F4A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1" creationId="{95756E8F-499C-4533-BBE8-309C3E8D985C}"/>
          </ac:picMkLst>
        </pc:picChg>
        <pc:picChg chg="add">
          <ac:chgData name="Yang Xu" userId="2ef8d03b0d59ea36" providerId="LiveId" clId="{63517BBF-8F39-4ECB-ABC6-C5B2F9AAD6EC}" dt="2020-08-14T13:49:22.929" v="2659" actId="26606"/>
          <ac:picMkLst>
            <pc:docMk/>
            <pc:sldMk cId="2949800692" sldId="279"/>
            <ac:picMk id="17" creationId="{306E3F32-3C1A-4B6E-AF26-8A15A788560F}"/>
          </ac:picMkLst>
        </pc:picChg>
      </pc:sldChg>
      <pc:sldChg chg="modSp new del mod">
        <pc:chgData name="Yang Xu" userId="2ef8d03b0d59ea36" providerId="LiveId" clId="{63517BBF-8F39-4ECB-ABC6-C5B2F9AAD6EC}" dt="2020-08-14T13:50:50.551" v="2825" actId="47"/>
        <pc:sldMkLst>
          <pc:docMk/>
          <pc:sldMk cId="2513761770" sldId="280"/>
        </pc:sldMkLst>
        <pc:spChg chg="mod">
          <ac:chgData name="Yang Xu" userId="2ef8d03b0d59ea36" providerId="LiveId" clId="{63517BBF-8F39-4ECB-ABC6-C5B2F9AAD6EC}" dt="2020-08-14T13:49:46.786" v="2674" actId="20577"/>
          <ac:spMkLst>
            <pc:docMk/>
            <pc:sldMk cId="2513761770" sldId="280"/>
            <ac:spMk id="2" creationId="{35BDD5C2-E2FB-4DA5-9F08-214752A80F73}"/>
          </ac:spMkLst>
        </pc:spChg>
        <pc:spChg chg="mod">
          <ac:chgData name="Yang Xu" userId="2ef8d03b0d59ea36" providerId="LiveId" clId="{63517BBF-8F39-4ECB-ABC6-C5B2F9AAD6EC}" dt="2020-08-14T13:50:37.880" v="2819" actId="21"/>
          <ac:spMkLst>
            <pc:docMk/>
            <pc:sldMk cId="2513761770" sldId="280"/>
            <ac:spMk id="3" creationId="{6B626106-FAF1-4A3E-AB5F-A685667152AD}"/>
          </ac:spMkLst>
        </pc:spChg>
      </pc:sldChg>
    </pc:docChg>
  </pc:docChgLst>
  <pc:docChgLst>
    <pc:chgData name="Yang Xu" userId="2ef8d03b0d59ea36" providerId="LiveId" clId="{F1FCD07D-FA84-433D-8CE3-5357BE868F9A}"/>
    <pc:docChg chg="addSld delSld modSld">
      <pc:chgData name="Yang Xu" userId="2ef8d03b0d59ea36" providerId="LiveId" clId="{F1FCD07D-FA84-433D-8CE3-5357BE868F9A}" dt="2020-08-15T14:13:22.877" v="67" actId="6549"/>
      <pc:docMkLst>
        <pc:docMk/>
      </pc:docMkLst>
      <pc:sldChg chg="modSp mod">
        <pc:chgData name="Yang Xu" userId="2ef8d03b0d59ea36" providerId="LiveId" clId="{F1FCD07D-FA84-433D-8CE3-5357BE868F9A}" dt="2020-08-15T14:13:22.877" v="67" actId="6549"/>
        <pc:sldMkLst>
          <pc:docMk/>
          <pc:sldMk cId="1936153105" sldId="258"/>
        </pc:sldMkLst>
        <pc:spChg chg="mod">
          <ac:chgData name="Yang Xu" userId="2ef8d03b0d59ea36" providerId="LiveId" clId="{F1FCD07D-FA84-433D-8CE3-5357BE868F9A}" dt="2020-08-15T14:13:22.877" v="67" actId="6549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73571812" sldId="268"/>
        </pc:sldMkLst>
      </pc:sldChg>
      <pc:sldChg chg="addSp modSp new mod">
        <pc:chgData name="Yang Xu" userId="2ef8d03b0d59ea36" providerId="LiveId" clId="{F1FCD07D-FA84-433D-8CE3-5357BE868F9A}" dt="2020-08-15T14:12:00.502" v="35" actId="1076"/>
        <pc:sldMkLst>
          <pc:docMk/>
          <pc:sldMk cId="3328867629" sldId="268"/>
        </pc:sldMkLst>
        <pc:picChg chg="add mod">
          <ac:chgData name="Yang Xu" userId="2ef8d03b0d59ea36" providerId="LiveId" clId="{F1FCD07D-FA84-433D-8CE3-5357BE868F9A}" dt="2020-08-15T14:12:00.502" v="35" actId="1076"/>
          <ac:picMkLst>
            <pc:docMk/>
            <pc:sldMk cId="3328867629" sldId="268"/>
            <ac:picMk id="3" creationId="{68906780-8D19-4C41-AA85-4784C6A3F55B}"/>
          </ac:picMkLst>
        </pc:picChg>
        <pc:picChg chg="add mod">
          <ac:chgData name="Yang Xu" userId="2ef8d03b0d59ea36" providerId="LiveId" clId="{F1FCD07D-FA84-433D-8CE3-5357BE868F9A}" dt="2020-08-15T14:11:59.120" v="33" actId="27614"/>
          <ac:picMkLst>
            <pc:docMk/>
            <pc:sldMk cId="3328867629" sldId="268"/>
            <ac:picMk id="5" creationId="{F4A31885-0456-4BCC-85AD-D920070BFF59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14701259" sldId="269"/>
        </pc:sldMkLst>
      </pc:sldChg>
      <pc:sldChg chg="addSp modSp new mod">
        <pc:chgData name="Yang Xu" userId="2ef8d03b0d59ea36" providerId="LiveId" clId="{F1FCD07D-FA84-433D-8CE3-5357BE868F9A}" dt="2020-08-15T14:12:39.877" v="47" actId="1076"/>
        <pc:sldMkLst>
          <pc:docMk/>
          <pc:sldMk cId="1788988336" sldId="269"/>
        </pc:sldMkLst>
        <pc:picChg chg="add mod">
          <ac:chgData name="Yang Xu" userId="2ef8d03b0d59ea36" providerId="LiveId" clId="{F1FCD07D-FA84-433D-8CE3-5357BE868F9A}" dt="2020-08-15T14:12:39.877" v="47" actId="1076"/>
          <ac:picMkLst>
            <pc:docMk/>
            <pc:sldMk cId="1788988336" sldId="269"/>
            <ac:picMk id="3" creationId="{1FFC84C9-2727-4510-86AA-E8CAB347809D}"/>
          </ac:picMkLst>
        </pc:picChg>
        <pc:picChg chg="add mod">
          <ac:chgData name="Yang Xu" userId="2ef8d03b0d59ea36" providerId="LiveId" clId="{F1FCD07D-FA84-433D-8CE3-5357BE868F9A}" dt="2020-08-15T14:12:38.683" v="46" actId="1076"/>
          <ac:picMkLst>
            <pc:docMk/>
            <pc:sldMk cId="1788988336" sldId="269"/>
            <ac:picMk id="5" creationId="{69EF66D3-34FF-4656-99F6-CC9EC636DFF6}"/>
          </ac:picMkLst>
        </pc:picChg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649308936" sldId="27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275511088" sldId="271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972997895" sldId="272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259467722" sldId="273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237648954" sldId="274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526467647" sldId="275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913193921" sldId="276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4079648677" sldId="277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3978000879" sldId="278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236944306" sldId="279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595567664" sldId="280"/>
        </pc:sldMkLst>
      </pc:sldChg>
      <pc:sldChg chg="del">
        <pc:chgData name="Yang Xu" userId="2ef8d03b0d59ea36" providerId="LiveId" clId="{F1FCD07D-FA84-433D-8CE3-5357BE868F9A}" dt="2020-08-15T14:09:54.091" v="20" actId="47"/>
        <pc:sldMkLst>
          <pc:docMk/>
          <pc:sldMk cId="108969634" sldId="281"/>
        </pc:sldMkLst>
      </pc:sldChg>
    </pc:docChg>
  </pc:docChgLst>
  <pc:docChgLst>
    <pc:chgData name="Yang Xu" userId="2ef8d03b0d59ea36" providerId="LiveId" clId="{93375D89-25A4-4843-A391-81A3E904971F}"/>
    <pc:docChg chg="custSel mod delSld modSld">
      <pc:chgData name="Yang Xu" userId="2ef8d03b0d59ea36" providerId="LiveId" clId="{93375D89-25A4-4843-A391-81A3E904971F}" dt="2020-08-08T11:35:52.899" v="872" actId="47"/>
      <pc:docMkLst>
        <pc:docMk/>
      </pc:docMkLst>
      <pc:sldChg chg="modSp mod">
        <pc:chgData name="Yang Xu" userId="2ef8d03b0d59ea36" providerId="LiveId" clId="{93375D89-25A4-4843-A391-81A3E904971F}" dt="2020-08-08T11:28:48.364" v="16" actId="20577"/>
        <pc:sldMkLst>
          <pc:docMk/>
          <pc:sldMk cId="1936153105" sldId="258"/>
        </pc:sldMkLst>
        <pc:spChg chg="mod">
          <ac:chgData name="Yang Xu" userId="2ef8d03b0d59ea36" providerId="LiveId" clId="{93375D89-25A4-4843-A391-81A3E904971F}" dt="2020-08-08T11:28:48.364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addSp modSp mod setBg modAnim">
        <pc:chgData name="Yang Xu" userId="2ef8d03b0d59ea36" providerId="LiveId" clId="{93375D89-25A4-4843-A391-81A3E904971F}" dt="2020-08-08T11:35:47.324" v="871" actId="27636"/>
        <pc:sldMkLst>
          <pc:docMk/>
          <pc:sldMk cId="3077271174" sldId="268"/>
        </pc:sldMkLst>
        <pc:spChg chg="mod">
          <ac:chgData name="Yang Xu" userId="2ef8d03b0d59ea36" providerId="LiveId" clId="{93375D89-25A4-4843-A391-81A3E904971F}" dt="2020-08-08T11:29:20.799" v="38" actId="26606"/>
          <ac:spMkLst>
            <pc:docMk/>
            <pc:sldMk cId="3077271174" sldId="268"/>
            <ac:spMk id="2" creationId="{66BA057E-7E0B-49CE-A52A-98C0252109D0}"/>
          </ac:spMkLst>
        </pc:spChg>
        <pc:spChg chg="mod">
          <ac:chgData name="Yang Xu" userId="2ef8d03b0d59ea36" providerId="LiveId" clId="{93375D89-25A4-4843-A391-81A3E904971F}" dt="2020-08-08T11:35:47.324" v="871" actId="27636"/>
          <ac:spMkLst>
            <pc:docMk/>
            <pc:sldMk cId="3077271174" sldId="268"/>
            <ac:spMk id="3" creationId="{8CB4E6B3-2C05-4624-A70F-01C3E82F3705}"/>
          </ac:spMkLst>
        </pc:spChg>
        <pc:picChg chg="add mod">
          <ac:chgData name="Yang Xu" userId="2ef8d03b0d59ea36" providerId="LiveId" clId="{93375D89-25A4-4843-A391-81A3E904971F}" dt="2020-08-08T11:29:33.184" v="42" actId="1076"/>
          <ac:picMkLst>
            <pc:docMk/>
            <pc:sldMk cId="3077271174" sldId="268"/>
            <ac:picMk id="4" creationId="{24F4F15B-1507-48B6-A34B-A1CB84F8179B}"/>
          </ac:picMkLst>
        </pc:picChg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2895746321" sldId="269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448590383" sldId="270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914297353" sldId="271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837418854" sldId="272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1325754444" sldId="273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609093339" sldId="274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850579341" sldId="275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637708922" sldId="276"/>
        </pc:sldMkLst>
      </pc:sldChg>
      <pc:sldChg chg="del">
        <pc:chgData name="Yang Xu" userId="2ef8d03b0d59ea36" providerId="LiveId" clId="{93375D89-25A4-4843-A391-81A3E904971F}" dt="2020-08-08T11:35:52.899" v="872" actId="47"/>
        <pc:sldMkLst>
          <pc:docMk/>
          <pc:sldMk cId="3432428033" sldId="277"/>
        </pc:sldMkLst>
      </pc:sldChg>
    </pc:docChg>
  </pc:docChgLst>
  <pc:docChgLst>
    <pc:chgData name="Yang Xu" userId="2ef8d03b0d59ea36" providerId="LiveId" clId="{2C726010-5A3E-49C1-B5A4-44AB0EFF7034}"/>
    <pc:docChg chg="undo custSel addSld delSld modSld">
      <pc:chgData name="Yang Xu" userId="2ef8d03b0d59ea36" providerId="LiveId" clId="{2C726010-5A3E-49C1-B5A4-44AB0EFF7034}" dt="2020-08-25T13:07:21.384" v="8054"/>
      <pc:docMkLst>
        <pc:docMk/>
      </pc:docMkLst>
      <pc:sldChg chg="modTransition">
        <pc:chgData name="Yang Xu" userId="2ef8d03b0d59ea36" providerId="LiveId" clId="{2C726010-5A3E-49C1-B5A4-44AB0EFF7034}" dt="2020-08-23T03:15:29.589" v="7844"/>
        <pc:sldMkLst>
          <pc:docMk/>
          <pc:sldMk cId="477735695" sldId="256"/>
        </pc:sldMkLst>
      </pc:sldChg>
      <pc:sldChg chg="modSp mod modTransition">
        <pc:chgData name="Yang Xu" userId="2ef8d03b0d59ea36" providerId="LiveId" clId="{2C726010-5A3E-49C1-B5A4-44AB0EFF7034}" dt="2020-08-23T03:15:29.589" v="7844"/>
        <pc:sldMkLst>
          <pc:docMk/>
          <pc:sldMk cId="1936153105" sldId="258"/>
        </pc:sldMkLst>
        <pc:spChg chg="mod">
          <ac:chgData name="Yang Xu" userId="2ef8d03b0d59ea36" providerId="LiveId" clId="{2C726010-5A3E-49C1-B5A4-44AB0EFF7034}" dt="2020-08-22T12:20:22.460" v="9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2C726010-5A3E-49C1-B5A4-44AB0EFF7034}" dt="2020-08-23T03:15:29.589" v="7844"/>
        <pc:sldMkLst>
          <pc:docMk/>
          <pc:sldMk cId="2756408979" sldId="267"/>
        </pc:sldMkLst>
      </pc:sldChg>
      <pc:sldChg chg="addSp modSp new mod modTransition">
        <pc:chgData name="Yang Xu" userId="2ef8d03b0d59ea36" providerId="LiveId" clId="{2C726010-5A3E-49C1-B5A4-44AB0EFF7034}" dt="2020-08-23T03:15:29.589" v="7844"/>
        <pc:sldMkLst>
          <pc:docMk/>
          <pc:sldMk cId="1824504049" sldId="268"/>
        </pc:sldMkLst>
        <pc:spChg chg="mod">
          <ac:chgData name="Yang Xu" userId="2ef8d03b0d59ea36" providerId="LiveId" clId="{2C726010-5A3E-49C1-B5A4-44AB0EFF7034}" dt="2020-08-22T12:20:41.291" v="33" actId="20577"/>
          <ac:spMkLst>
            <pc:docMk/>
            <pc:sldMk cId="1824504049" sldId="268"/>
            <ac:spMk id="2" creationId="{EDD5DBC4-E7AC-4AFC-85EF-F76F43C533B1}"/>
          </ac:spMkLst>
        </pc:spChg>
        <pc:spChg chg="mod">
          <ac:chgData name="Yang Xu" userId="2ef8d03b0d59ea36" providerId="LiveId" clId="{2C726010-5A3E-49C1-B5A4-44AB0EFF7034}" dt="2020-08-23T03:10:14.191" v="7843" actId="20577"/>
          <ac:spMkLst>
            <pc:docMk/>
            <pc:sldMk cId="1824504049" sldId="268"/>
            <ac:spMk id="3" creationId="{792D243C-1C63-4DE4-B9F3-BBC09D3391EC}"/>
          </ac:spMkLst>
        </pc:spChg>
        <pc:picChg chg="add mod">
          <ac:chgData name="Yang Xu" userId="2ef8d03b0d59ea36" providerId="LiveId" clId="{2C726010-5A3E-49C1-B5A4-44AB0EFF7034}" dt="2020-08-23T03:05:04.258" v="7839" actId="1076"/>
          <ac:picMkLst>
            <pc:docMk/>
            <pc:sldMk cId="1824504049" sldId="268"/>
            <ac:picMk id="4" creationId="{0C6D1583-0AAB-48CC-BE3D-C5B33367A123}"/>
          </ac:picMkLst>
        </pc:picChg>
      </pc:sldChg>
      <pc:sldChg chg="del">
        <pc:chgData name="Yang Xu" userId="2ef8d03b0d59ea36" providerId="LiveId" clId="{2C726010-5A3E-49C1-B5A4-44AB0EFF7034}" dt="2020-08-22T12:19:39.272" v="0" actId="47"/>
        <pc:sldMkLst>
          <pc:docMk/>
          <pc:sldMk cId="2072200010" sldId="268"/>
        </pc:sldMkLst>
      </pc:sldChg>
      <pc:sldChg chg="addSp modSp new mod modTransition modAnim">
        <pc:chgData name="Yang Xu" userId="2ef8d03b0d59ea36" providerId="LiveId" clId="{2C726010-5A3E-49C1-B5A4-44AB0EFF7034}" dt="2020-08-23T03:35:24.353" v="7882"/>
        <pc:sldMkLst>
          <pc:docMk/>
          <pc:sldMk cId="2899167497" sldId="269"/>
        </pc:sldMkLst>
        <pc:spChg chg="mod">
          <ac:chgData name="Yang Xu" userId="2ef8d03b0d59ea36" providerId="LiveId" clId="{2C726010-5A3E-49C1-B5A4-44AB0EFF7034}" dt="2020-08-22T12:22:28.784" v="239" actId="20577"/>
          <ac:spMkLst>
            <pc:docMk/>
            <pc:sldMk cId="2899167497" sldId="269"/>
            <ac:spMk id="2" creationId="{3504A075-2379-4DAC-8C5F-1313D555DDC0}"/>
          </ac:spMkLst>
        </pc:spChg>
        <pc:spChg chg="mod">
          <ac:chgData name="Yang Xu" userId="2ef8d03b0d59ea36" providerId="LiveId" clId="{2C726010-5A3E-49C1-B5A4-44AB0EFF7034}" dt="2020-08-22T12:38:24.806" v="2445" actId="6549"/>
          <ac:spMkLst>
            <pc:docMk/>
            <pc:sldMk cId="2899167497" sldId="269"/>
            <ac:spMk id="3" creationId="{E64B0F02-68D4-4B2C-8B33-D27F7E6F14EF}"/>
          </ac:spMkLst>
        </pc:spChg>
        <pc:picChg chg="add mod">
          <ac:chgData name="Yang Xu" userId="2ef8d03b0d59ea36" providerId="LiveId" clId="{2C726010-5A3E-49C1-B5A4-44AB0EFF7034}" dt="2020-08-23T03:35:21.822" v="7881" actId="1076"/>
          <ac:picMkLst>
            <pc:docMk/>
            <pc:sldMk cId="2899167497" sldId="269"/>
            <ac:picMk id="4" creationId="{D099A1E4-E13D-4670-B839-9E23890C755A}"/>
          </ac:picMkLst>
        </pc:picChg>
      </pc:sldChg>
      <pc:sldChg chg="modSp new mod modTransition">
        <pc:chgData name="Yang Xu" userId="2ef8d03b0d59ea36" providerId="LiveId" clId="{2C726010-5A3E-49C1-B5A4-44AB0EFF7034}" dt="2020-08-23T03:15:29.589" v="7844"/>
        <pc:sldMkLst>
          <pc:docMk/>
          <pc:sldMk cId="74486805" sldId="270"/>
        </pc:sldMkLst>
        <pc:spChg chg="mod">
          <ac:chgData name="Yang Xu" userId="2ef8d03b0d59ea36" providerId="LiveId" clId="{2C726010-5A3E-49C1-B5A4-44AB0EFF7034}" dt="2020-08-22T12:27:09.648" v="800" actId="20577"/>
          <ac:spMkLst>
            <pc:docMk/>
            <pc:sldMk cId="74486805" sldId="270"/>
            <ac:spMk id="2" creationId="{3D32F73C-EE4C-4791-A274-0B88FFC50FBD}"/>
          </ac:spMkLst>
        </pc:spChg>
        <pc:spChg chg="mod">
          <ac:chgData name="Yang Xu" userId="2ef8d03b0d59ea36" providerId="LiveId" clId="{2C726010-5A3E-49C1-B5A4-44AB0EFF7034}" dt="2020-08-22T12:27:58.111" v="961" actId="20577"/>
          <ac:spMkLst>
            <pc:docMk/>
            <pc:sldMk cId="74486805" sldId="270"/>
            <ac:spMk id="3" creationId="{72BD8F14-A87A-454F-85FB-FA791D1FC5E6}"/>
          </ac:spMkLst>
        </pc:spChg>
      </pc:sldChg>
      <pc:sldChg chg="modSp new mod modTransition modAnim">
        <pc:chgData name="Yang Xu" userId="2ef8d03b0d59ea36" providerId="LiveId" clId="{2C726010-5A3E-49C1-B5A4-44AB0EFF7034}" dt="2020-08-23T03:15:45.290" v="7848"/>
        <pc:sldMkLst>
          <pc:docMk/>
          <pc:sldMk cId="2210690963" sldId="271"/>
        </pc:sldMkLst>
        <pc:spChg chg="mod">
          <ac:chgData name="Yang Xu" userId="2ef8d03b0d59ea36" providerId="LiveId" clId="{2C726010-5A3E-49C1-B5A4-44AB0EFF7034}" dt="2020-08-22T12:28:04.166" v="972" actId="20577"/>
          <ac:spMkLst>
            <pc:docMk/>
            <pc:sldMk cId="2210690963" sldId="271"/>
            <ac:spMk id="2" creationId="{23A34B54-6557-42BC-96FA-4B76C7B9312D}"/>
          </ac:spMkLst>
        </pc:spChg>
        <pc:spChg chg="mod">
          <ac:chgData name="Yang Xu" userId="2ef8d03b0d59ea36" providerId="LiveId" clId="{2C726010-5A3E-49C1-B5A4-44AB0EFF7034}" dt="2020-08-22T12:28:56.628" v="1168" actId="20577"/>
          <ac:spMkLst>
            <pc:docMk/>
            <pc:sldMk cId="2210690963" sldId="271"/>
            <ac:spMk id="3" creationId="{8D7947DB-78BE-4082-B0CF-DED47488E529}"/>
          </ac:spMkLst>
        </pc:spChg>
      </pc:sldChg>
      <pc:sldChg chg="modSp new mod modTransition modAnim">
        <pc:chgData name="Yang Xu" userId="2ef8d03b0d59ea36" providerId="LiveId" clId="{2C726010-5A3E-49C1-B5A4-44AB0EFF7034}" dt="2020-08-23T03:15:51.184" v="7850"/>
        <pc:sldMkLst>
          <pc:docMk/>
          <pc:sldMk cId="1181636013" sldId="272"/>
        </pc:sldMkLst>
        <pc:spChg chg="mod">
          <ac:chgData name="Yang Xu" userId="2ef8d03b0d59ea36" providerId="LiveId" clId="{2C726010-5A3E-49C1-B5A4-44AB0EFF7034}" dt="2020-08-22T12:29:05.833" v="1185" actId="20577"/>
          <ac:spMkLst>
            <pc:docMk/>
            <pc:sldMk cId="1181636013" sldId="272"/>
            <ac:spMk id="2" creationId="{A0AC1F50-BE97-4BB0-8F86-72976CFECD1E}"/>
          </ac:spMkLst>
        </pc:spChg>
        <pc:spChg chg="mod">
          <ac:chgData name="Yang Xu" userId="2ef8d03b0d59ea36" providerId="LiveId" clId="{2C726010-5A3E-49C1-B5A4-44AB0EFF7034}" dt="2020-08-22T12:38:42.199" v="2447" actId="6549"/>
          <ac:spMkLst>
            <pc:docMk/>
            <pc:sldMk cId="1181636013" sldId="272"/>
            <ac:spMk id="3" creationId="{5207F750-0799-4A0D-9E77-D8CBD5561005}"/>
          </ac:spMkLst>
        </pc:spChg>
      </pc:sldChg>
      <pc:sldChg chg="modSp new mod modTransition modAnim">
        <pc:chgData name="Yang Xu" userId="2ef8d03b0d59ea36" providerId="LiveId" clId="{2C726010-5A3E-49C1-B5A4-44AB0EFF7034}" dt="2020-08-23T03:15:58.089" v="7852"/>
        <pc:sldMkLst>
          <pc:docMk/>
          <pc:sldMk cId="3028146695" sldId="273"/>
        </pc:sldMkLst>
        <pc:spChg chg="mod">
          <ac:chgData name="Yang Xu" userId="2ef8d03b0d59ea36" providerId="LiveId" clId="{2C726010-5A3E-49C1-B5A4-44AB0EFF7034}" dt="2020-08-22T12:31:51.953" v="1600" actId="20577"/>
          <ac:spMkLst>
            <pc:docMk/>
            <pc:sldMk cId="3028146695" sldId="273"/>
            <ac:spMk id="2" creationId="{04B76C01-6988-4A16-9381-F17FA4789CD7}"/>
          </ac:spMkLst>
        </pc:spChg>
        <pc:spChg chg="mod">
          <ac:chgData name="Yang Xu" userId="2ef8d03b0d59ea36" providerId="LiveId" clId="{2C726010-5A3E-49C1-B5A4-44AB0EFF7034}" dt="2020-08-22T12:32:40.820" v="1808" actId="20577"/>
          <ac:spMkLst>
            <pc:docMk/>
            <pc:sldMk cId="3028146695" sldId="273"/>
            <ac:spMk id="3" creationId="{2BEF709F-F892-45D3-9111-B00FFB28A7FA}"/>
          </ac:spMkLst>
        </pc:spChg>
      </pc:sldChg>
      <pc:sldChg chg="addSp delSp modSp new mod modTransition delAnim modAnim">
        <pc:chgData name="Yang Xu" userId="2ef8d03b0d59ea36" providerId="LiveId" clId="{2C726010-5A3E-49C1-B5A4-44AB0EFF7034}" dt="2020-08-24T12:26:59.440" v="8029" actId="6549"/>
        <pc:sldMkLst>
          <pc:docMk/>
          <pc:sldMk cId="1213091022" sldId="274"/>
        </pc:sldMkLst>
        <pc:spChg chg="mod">
          <ac:chgData name="Yang Xu" userId="2ef8d03b0d59ea36" providerId="LiveId" clId="{2C726010-5A3E-49C1-B5A4-44AB0EFF7034}" dt="2020-08-22T12:33:05.971" v="1842" actId="20577"/>
          <ac:spMkLst>
            <pc:docMk/>
            <pc:sldMk cId="1213091022" sldId="274"/>
            <ac:spMk id="2" creationId="{B30D1402-40F8-4400-B3E1-871D2F84DDA7}"/>
          </ac:spMkLst>
        </pc:spChg>
        <pc:spChg chg="mod">
          <ac:chgData name="Yang Xu" userId="2ef8d03b0d59ea36" providerId="LiveId" clId="{2C726010-5A3E-49C1-B5A4-44AB0EFF7034}" dt="2020-08-24T12:26:59.440" v="8029" actId="6549"/>
          <ac:spMkLst>
            <pc:docMk/>
            <pc:sldMk cId="1213091022" sldId="274"/>
            <ac:spMk id="3" creationId="{A3C7B7B6-8784-401C-B68E-78198ACB7D71}"/>
          </ac:spMkLst>
        </pc:spChg>
        <pc:picChg chg="add del mod">
          <ac:chgData name="Yang Xu" userId="2ef8d03b0d59ea36" providerId="LiveId" clId="{2C726010-5A3E-49C1-B5A4-44AB0EFF7034}" dt="2020-08-24T12:08:24.274" v="7899" actId="478"/>
          <ac:picMkLst>
            <pc:docMk/>
            <pc:sldMk cId="1213091022" sldId="274"/>
            <ac:picMk id="4" creationId="{58C0F7B4-56E3-4FB8-A0D1-7D2AD258B6EF}"/>
          </ac:picMkLst>
        </pc:picChg>
        <pc:picChg chg="add del mod">
          <ac:chgData name="Yang Xu" userId="2ef8d03b0d59ea36" providerId="LiveId" clId="{2C726010-5A3E-49C1-B5A4-44AB0EFF7034}" dt="2020-08-24T12:08:24.663" v="7900" actId="478"/>
          <ac:picMkLst>
            <pc:docMk/>
            <pc:sldMk cId="1213091022" sldId="274"/>
            <ac:picMk id="5" creationId="{C4D2091E-1607-46A5-A77F-B641B622AA34}"/>
          </ac:picMkLst>
        </pc:picChg>
        <pc:picChg chg="add mod">
          <ac:chgData name="Yang Xu" userId="2ef8d03b0d59ea36" providerId="LiveId" clId="{2C726010-5A3E-49C1-B5A4-44AB0EFF7034}" dt="2020-08-24T12:15:36.609" v="7904" actId="1076"/>
          <ac:picMkLst>
            <pc:docMk/>
            <pc:sldMk cId="1213091022" sldId="274"/>
            <ac:picMk id="6" creationId="{00B4525C-2CA5-41A7-B838-9C803855F43E}"/>
          </ac:picMkLst>
        </pc:picChg>
        <pc:picChg chg="add del">
          <ac:chgData name="Yang Xu" userId="2ef8d03b0d59ea36" providerId="LiveId" clId="{2C726010-5A3E-49C1-B5A4-44AB0EFF7034}" dt="2020-08-24T12:26:56.990" v="8028" actId="478"/>
          <ac:picMkLst>
            <pc:docMk/>
            <pc:sldMk cId="1213091022" sldId="274"/>
            <ac:picMk id="7" creationId="{548FD2A1-D9F9-400A-B35A-E360C16A99F7}"/>
          </ac:picMkLst>
        </pc:picChg>
      </pc:sldChg>
      <pc:sldChg chg="modSp new mod modTransition modAnim">
        <pc:chgData name="Yang Xu" userId="2ef8d03b0d59ea36" providerId="LiveId" clId="{2C726010-5A3E-49C1-B5A4-44AB0EFF7034}" dt="2020-08-23T03:16:07.899" v="7856"/>
        <pc:sldMkLst>
          <pc:docMk/>
          <pc:sldMk cId="3408020937" sldId="275"/>
        </pc:sldMkLst>
        <pc:spChg chg="mod">
          <ac:chgData name="Yang Xu" userId="2ef8d03b0d59ea36" providerId="LiveId" clId="{2C726010-5A3E-49C1-B5A4-44AB0EFF7034}" dt="2020-08-22T12:34:50.640" v="2007" actId="20577"/>
          <ac:spMkLst>
            <pc:docMk/>
            <pc:sldMk cId="3408020937" sldId="275"/>
            <ac:spMk id="2" creationId="{13BA70CB-472D-4F1F-9391-4EDFB0A178A5}"/>
          </ac:spMkLst>
        </pc:spChg>
        <pc:spChg chg="mod">
          <ac:chgData name="Yang Xu" userId="2ef8d03b0d59ea36" providerId="LiveId" clId="{2C726010-5A3E-49C1-B5A4-44AB0EFF7034}" dt="2020-08-22T12:35:42.669" v="2178" actId="20577"/>
          <ac:spMkLst>
            <pc:docMk/>
            <pc:sldMk cId="3408020937" sldId="275"/>
            <ac:spMk id="3" creationId="{A673EBA5-7865-42DB-AC2E-37466C2A31B9}"/>
          </ac:spMkLst>
        </pc:spChg>
      </pc:sldChg>
      <pc:sldChg chg="modSp new mod modTransition modAnim">
        <pc:chgData name="Yang Xu" userId="2ef8d03b0d59ea36" providerId="LiveId" clId="{2C726010-5A3E-49C1-B5A4-44AB0EFF7034}" dt="2020-08-23T03:16:14.695" v="7858"/>
        <pc:sldMkLst>
          <pc:docMk/>
          <pc:sldMk cId="521495297" sldId="276"/>
        </pc:sldMkLst>
        <pc:spChg chg="mod">
          <ac:chgData name="Yang Xu" userId="2ef8d03b0d59ea36" providerId="LiveId" clId="{2C726010-5A3E-49C1-B5A4-44AB0EFF7034}" dt="2020-08-22T12:35:58.354" v="2236" actId="20577"/>
          <ac:spMkLst>
            <pc:docMk/>
            <pc:sldMk cId="521495297" sldId="276"/>
            <ac:spMk id="2" creationId="{F5B11E48-C76B-4458-872C-5FE004FE2134}"/>
          </ac:spMkLst>
        </pc:spChg>
        <pc:spChg chg="mod">
          <ac:chgData name="Yang Xu" userId="2ef8d03b0d59ea36" providerId="LiveId" clId="{2C726010-5A3E-49C1-B5A4-44AB0EFF7034}" dt="2020-08-22T12:38:13.829" v="2443" actId="20577"/>
          <ac:spMkLst>
            <pc:docMk/>
            <pc:sldMk cId="521495297" sldId="276"/>
            <ac:spMk id="3" creationId="{49042A45-BE39-4430-8C67-00D892DE9100}"/>
          </ac:spMkLst>
        </pc:spChg>
      </pc:sldChg>
      <pc:sldChg chg="modSp new mod modTransition modAnim">
        <pc:chgData name="Yang Xu" userId="2ef8d03b0d59ea36" providerId="LiveId" clId="{2C726010-5A3E-49C1-B5A4-44AB0EFF7034}" dt="2020-08-23T03:16:27.983" v="7861"/>
        <pc:sldMkLst>
          <pc:docMk/>
          <pc:sldMk cId="735986135" sldId="277"/>
        </pc:sldMkLst>
        <pc:spChg chg="mod">
          <ac:chgData name="Yang Xu" userId="2ef8d03b0d59ea36" providerId="LiveId" clId="{2C726010-5A3E-49C1-B5A4-44AB0EFF7034}" dt="2020-08-22T12:39:00.245" v="2458" actId="20577"/>
          <ac:spMkLst>
            <pc:docMk/>
            <pc:sldMk cId="735986135" sldId="277"/>
            <ac:spMk id="2" creationId="{7EA655DE-31E1-49D9-BB77-092EA0CB8902}"/>
          </ac:spMkLst>
        </pc:spChg>
        <pc:spChg chg="mod">
          <ac:chgData name="Yang Xu" userId="2ef8d03b0d59ea36" providerId="LiveId" clId="{2C726010-5A3E-49C1-B5A4-44AB0EFF7034}" dt="2020-08-22T12:41:33.848" v="2857" actId="20577"/>
          <ac:spMkLst>
            <pc:docMk/>
            <pc:sldMk cId="735986135" sldId="277"/>
            <ac:spMk id="3" creationId="{0C513AAB-94A8-4E32-BF42-F592D603826B}"/>
          </ac:spMkLst>
        </pc:spChg>
      </pc:sldChg>
      <pc:sldChg chg="modSp new mod modTransition modAnim">
        <pc:chgData name="Yang Xu" userId="2ef8d03b0d59ea36" providerId="LiveId" clId="{2C726010-5A3E-49C1-B5A4-44AB0EFF7034}" dt="2020-08-23T03:16:33.398" v="7862"/>
        <pc:sldMkLst>
          <pc:docMk/>
          <pc:sldMk cId="3113557129" sldId="278"/>
        </pc:sldMkLst>
        <pc:spChg chg="mod">
          <ac:chgData name="Yang Xu" userId="2ef8d03b0d59ea36" providerId="LiveId" clId="{2C726010-5A3E-49C1-B5A4-44AB0EFF7034}" dt="2020-08-22T12:41:44.962" v="2883" actId="20577"/>
          <ac:spMkLst>
            <pc:docMk/>
            <pc:sldMk cId="3113557129" sldId="278"/>
            <ac:spMk id="2" creationId="{B7D60746-2E6A-4362-9514-4D7B9C5E79A3}"/>
          </ac:spMkLst>
        </pc:spChg>
        <pc:spChg chg="mod">
          <ac:chgData name="Yang Xu" userId="2ef8d03b0d59ea36" providerId="LiveId" clId="{2C726010-5A3E-49C1-B5A4-44AB0EFF7034}" dt="2020-08-22T12:44:40.809" v="3451" actId="20577"/>
          <ac:spMkLst>
            <pc:docMk/>
            <pc:sldMk cId="3113557129" sldId="278"/>
            <ac:spMk id="3" creationId="{0EDB2B48-ECB3-49A7-9C1F-B0E39A7E355A}"/>
          </ac:spMkLst>
        </pc:spChg>
      </pc:sldChg>
      <pc:sldChg chg="modSp new mod modTransition modAnim">
        <pc:chgData name="Yang Xu" userId="2ef8d03b0d59ea36" providerId="LiveId" clId="{2C726010-5A3E-49C1-B5A4-44AB0EFF7034}" dt="2020-08-23T03:16:37.422" v="7863"/>
        <pc:sldMkLst>
          <pc:docMk/>
          <pc:sldMk cId="1364632042" sldId="279"/>
        </pc:sldMkLst>
        <pc:spChg chg="mod">
          <ac:chgData name="Yang Xu" userId="2ef8d03b0d59ea36" providerId="LiveId" clId="{2C726010-5A3E-49C1-B5A4-44AB0EFF7034}" dt="2020-08-22T12:44:46.056" v="3462" actId="20577"/>
          <ac:spMkLst>
            <pc:docMk/>
            <pc:sldMk cId="1364632042" sldId="279"/>
            <ac:spMk id="2" creationId="{56EC1CED-2D62-4E2D-82F2-5DBFEC3C084F}"/>
          </ac:spMkLst>
        </pc:spChg>
        <pc:spChg chg="mod">
          <ac:chgData name="Yang Xu" userId="2ef8d03b0d59ea36" providerId="LiveId" clId="{2C726010-5A3E-49C1-B5A4-44AB0EFF7034}" dt="2020-08-22T12:45:21.558" v="3599" actId="20577"/>
          <ac:spMkLst>
            <pc:docMk/>
            <pc:sldMk cId="1364632042" sldId="279"/>
            <ac:spMk id="3" creationId="{37D6E461-C4AC-4D11-B3E2-794A4E7049A9}"/>
          </ac:spMkLst>
        </pc:spChg>
      </pc:sldChg>
      <pc:sldChg chg="modSp new mod modTransition modAnim">
        <pc:chgData name="Yang Xu" userId="2ef8d03b0d59ea36" providerId="LiveId" clId="{2C726010-5A3E-49C1-B5A4-44AB0EFF7034}" dt="2020-08-25T11:57:23.552" v="8043" actId="20577"/>
        <pc:sldMkLst>
          <pc:docMk/>
          <pc:sldMk cId="3024526619" sldId="280"/>
        </pc:sldMkLst>
        <pc:spChg chg="mod">
          <ac:chgData name="Yang Xu" userId="2ef8d03b0d59ea36" providerId="LiveId" clId="{2C726010-5A3E-49C1-B5A4-44AB0EFF7034}" dt="2020-08-22T12:45:45.358" v="3615" actId="20577"/>
          <ac:spMkLst>
            <pc:docMk/>
            <pc:sldMk cId="3024526619" sldId="280"/>
            <ac:spMk id="2" creationId="{ECF91BEA-41EA-4600-999D-9D46016979F0}"/>
          </ac:spMkLst>
        </pc:spChg>
        <pc:spChg chg="mod">
          <ac:chgData name="Yang Xu" userId="2ef8d03b0d59ea36" providerId="LiveId" clId="{2C726010-5A3E-49C1-B5A4-44AB0EFF7034}" dt="2020-08-25T11:57:23.552" v="8043" actId="20577"/>
          <ac:spMkLst>
            <pc:docMk/>
            <pc:sldMk cId="3024526619" sldId="280"/>
            <ac:spMk id="3" creationId="{09FD03B3-2B77-4DA3-ADCB-B3438DAF2577}"/>
          </ac:spMkLst>
        </pc:spChg>
      </pc:sldChg>
      <pc:sldChg chg="modSp new mod modTransition modAnim">
        <pc:chgData name="Yang Xu" userId="2ef8d03b0d59ea36" providerId="LiveId" clId="{2C726010-5A3E-49C1-B5A4-44AB0EFF7034}" dt="2020-08-25T12:12:57.226" v="8053" actId="20577"/>
        <pc:sldMkLst>
          <pc:docMk/>
          <pc:sldMk cId="2724810743" sldId="281"/>
        </pc:sldMkLst>
        <pc:spChg chg="mod">
          <ac:chgData name="Yang Xu" userId="2ef8d03b0d59ea36" providerId="LiveId" clId="{2C726010-5A3E-49C1-B5A4-44AB0EFF7034}" dt="2020-08-22T12:48:40.826" v="4082" actId="20577"/>
          <ac:spMkLst>
            <pc:docMk/>
            <pc:sldMk cId="2724810743" sldId="281"/>
            <ac:spMk id="2" creationId="{7FE606E4-3A05-4BD7-8283-339C87FBC09E}"/>
          </ac:spMkLst>
        </pc:spChg>
        <pc:spChg chg="mod">
          <ac:chgData name="Yang Xu" userId="2ef8d03b0d59ea36" providerId="LiveId" clId="{2C726010-5A3E-49C1-B5A4-44AB0EFF7034}" dt="2020-08-25T12:12:57.226" v="8053" actId="20577"/>
          <ac:spMkLst>
            <pc:docMk/>
            <pc:sldMk cId="2724810743" sldId="281"/>
            <ac:spMk id="3" creationId="{89495D0E-6608-4A9D-9AE6-621339514B86}"/>
          </ac:spMkLst>
        </pc:spChg>
      </pc:sldChg>
      <pc:sldChg chg="modSp new mod modTransition modAnim">
        <pc:chgData name="Yang Xu" userId="2ef8d03b0d59ea36" providerId="LiveId" clId="{2C726010-5A3E-49C1-B5A4-44AB0EFF7034}" dt="2020-08-23T03:16:56.019" v="7868"/>
        <pc:sldMkLst>
          <pc:docMk/>
          <pc:sldMk cId="2926738087" sldId="282"/>
        </pc:sldMkLst>
        <pc:spChg chg="mod">
          <ac:chgData name="Yang Xu" userId="2ef8d03b0d59ea36" providerId="LiveId" clId="{2C726010-5A3E-49C1-B5A4-44AB0EFF7034}" dt="2020-08-22T12:50:54.645" v="4398" actId="20577"/>
          <ac:spMkLst>
            <pc:docMk/>
            <pc:sldMk cId="2926738087" sldId="282"/>
            <ac:spMk id="2" creationId="{D6B6360E-EA59-4AE0-A4F5-B7FAAA982D04}"/>
          </ac:spMkLst>
        </pc:spChg>
        <pc:spChg chg="mod">
          <ac:chgData name="Yang Xu" userId="2ef8d03b0d59ea36" providerId="LiveId" clId="{2C726010-5A3E-49C1-B5A4-44AB0EFF7034}" dt="2020-08-22T12:54:21.623" v="4772" actId="20577"/>
          <ac:spMkLst>
            <pc:docMk/>
            <pc:sldMk cId="2926738087" sldId="282"/>
            <ac:spMk id="3" creationId="{FD9D87E9-216E-45D8-8E18-11923FA5E6F7}"/>
          </ac:spMkLst>
        </pc:spChg>
      </pc:sldChg>
      <pc:sldChg chg="modSp new mod modTransition modAnim">
        <pc:chgData name="Yang Xu" userId="2ef8d03b0d59ea36" providerId="LiveId" clId="{2C726010-5A3E-49C1-B5A4-44AB0EFF7034}" dt="2020-08-23T03:16:58.460" v="7869"/>
        <pc:sldMkLst>
          <pc:docMk/>
          <pc:sldMk cId="1037602878" sldId="283"/>
        </pc:sldMkLst>
        <pc:spChg chg="mod">
          <ac:chgData name="Yang Xu" userId="2ef8d03b0d59ea36" providerId="LiveId" clId="{2C726010-5A3E-49C1-B5A4-44AB0EFF7034}" dt="2020-08-22T12:54:30.522" v="4779" actId="20577"/>
          <ac:spMkLst>
            <pc:docMk/>
            <pc:sldMk cId="1037602878" sldId="283"/>
            <ac:spMk id="2" creationId="{2131037B-03C7-4452-B19F-BAC567433E80}"/>
          </ac:spMkLst>
        </pc:spChg>
        <pc:spChg chg="mod">
          <ac:chgData name="Yang Xu" userId="2ef8d03b0d59ea36" providerId="LiveId" clId="{2C726010-5A3E-49C1-B5A4-44AB0EFF7034}" dt="2020-08-22T12:55:26.552" v="5026" actId="20577"/>
          <ac:spMkLst>
            <pc:docMk/>
            <pc:sldMk cId="1037602878" sldId="283"/>
            <ac:spMk id="3" creationId="{90F6D6B1-D095-4395-A441-0EBEA15BA14E}"/>
          </ac:spMkLst>
        </pc:spChg>
      </pc:sldChg>
      <pc:sldChg chg="modSp new mod modTransition">
        <pc:chgData name="Yang Xu" userId="2ef8d03b0d59ea36" providerId="LiveId" clId="{2C726010-5A3E-49C1-B5A4-44AB0EFF7034}" dt="2020-08-23T03:15:29.589" v="7844"/>
        <pc:sldMkLst>
          <pc:docMk/>
          <pc:sldMk cId="2229789174" sldId="284"/>
        </pc:sldMkLst>
        <pc:spChg chg="mod">
          <ac:chgData name="Yang Xu" userId="2ef8d03b0d59ea36" providerId="LiveId" clId="{2C726010-5A3E-49C1-B5A4-44AB0EFF7034}" dt="2020-08-22T12:55:38.824" v="5037" actId="20577"/>
          <ac:spMkLst>
            <pc:docMk/>
            <pc:sldMk cId="2229789174" sldId="284"/>
            <ac:spMk id="2" creationId="{560395F1-AF31-4335-A6E2-8230C631802C}"/>
          </ac:spMkLst>
        </pc:spChg>
        <pc:spChg chg="mod">
          <ac:chgData name="Yang Xu" userId="2ef8d03b0d59ea36" providerId="LiveId" clId="{2C726010-5A3E-49C1-B5A4-44AB0EFF7034}" dt="2020-08-22T12:56:04.578" v="5149" actId="20577"/>
          <ac:spMkLst>
            <pc:docMk/>
            <pc:sldMk cId="2229789174" sldId="284"/>
            <ac:spMk id="3" creationId="{4101C34B-22BF-4AC2-8B05-047565B5B6A7}"/>
          </ac:spMkLst>
        </pc:spChg>
      </pc:sldChg>
      <pc:sldChg chg="modSp new mod modTransition modAnim">
        <pc:chgData name="Yang Xu" userId="2ef8d03b0d59ea36" providerId="LiveId" clId="{2C726010-5A3E-49C1-B5A4-44AB0EFF7034}" dt="2020-08-23T03:17:02.066" v="7870"/>
        <pc:sldMkLst>
          <pc:docMk/>
          <pc:sldMk cId="3265321589" sldId="285"/>
        </pc:sldMkLst>
        <pc:spChg chg="mod">
          <ac:chgData name="Yang Xu" userId="2ef8d03b0d59ea36" providerId="LiveId" clId="{2C726010-5A3E-49C1-B5A4-44AB0EFF7034}" dt="2020-08-22T12:56:16.010" v="5163" actId="20577"/>
          <ac:spMkLst>
            <pc:docMk/>
            <pc:sldMk cId="3265321589" sldId="285"/>
            <ac:spMk id="2" creationId="{AA334DC1-F117-4B75-A1D4-AFF3D3B303CD}"/>
          </ac:spMkLst>
        </pc:spChg>
        <pc:spChg chg="mod">
          <ac:chgData name="Yang Xu" userId="2ef8d03b0d59ea36" providerId="LiveId" clId="{2C726010-5A3E-49C1-B5A4-44AB0EFF7034}" dt="2020-08-22T12:57:56.110" v="5502" actId="20577"/>
          <ac:spMkLst>
            <pc:docMk/>
            <pc:sldMk cId="3265321589" sldId="285"/>
            <ac:spMk id="3" creationId="{683F0A08-2990-4D7E-A1E7-1794BA77B2CE}"/>
          </ac:spMkLst>
        </pc:spChg>
      </pc:sldChg>
      <pc:sldChg chg="modSp new mod modTransition">
        <pc:chgData name="Yang Xu" userId="2ef8d03b0d59ea36" providerId="LiveId" clId="{2C726010-5A3E-49C1-B5A4-44AB0EFF7034}" dt="2020-08-23T03:15:29.589" v="7844"/>
        <pc:sldMkLst>
          <pc:docMk/>
          <pc:sldMk cId="2653961830" sldId="286"/>
        </pc:sldMkLst>
        <pc:spChg chg="mod">
          <ac:chgData name="Yang Xu" userId="2ef8d03b0d59ea36" providerId="LiveId" clId="{2C726010-5A3E-49C1-B5A4-44AB0EFF7034}" dt="2020-08-22T12:58:20.380" v="5513" actId="20577"/>
          <ac:spMkLst>
            <pc:docMk/>
            <pc:sldMk cId="2653961830" sldId="286"/>
            <ac:spMk id="2" creationId="{99C421C8-37D1-416E-8CCB-AFB5EF82D8AF}"/>
          </ac:spMkLst>
        </pc:spChg>
        <pc:spChg chg="mod">
          <ac:chgData name="Yang Xu" userId="2ef8d03b0d59ea36" providerId="LiveId" clId="{2C726010-5A3E-49C1-B5A4-44AB0EFF7034}" dt="2020-08-22T12:58:24.545" v="5537" actId="20577"/>
          <ac:spMkLst>
            <pc:docMk/>
            <pc:sldMk cId="2653961830" sldId="286"/>
            <ac:spMk id="3" creationId="{E0239D32-063A-454B-9338-BDFDC0DA4F5D}"/>
          </ac:spMkLst>
        </pc:spChg>
      </pc:sldChg>
      <pc:sldChg chg="modSp new mod modTransition">
        <pc:chgData name="Yang Xu" userId="2ef8d03b0d59ea36" providerId="LiveId" clId="{2C726010-5A3E-49C1-B5A4-44AB0EFF7034}" dt="2020-08-23T03:15:29.589" v="7844"/>
        <pc:sldMkLst>
          <pc:docMk/>
          <pc:sldMk cId="3859724663" sldId="287"/>
        </pc:sldMkLst>
        <pc:spChg chg="mod">
          <ac:chgData name="Yang Xu" userId="2ef8d03b0d59ea36" providerId="LiveId" clId="{2C726010-5A3E-49C1-B5A4-44AB0EFF7034}" dt="2020-08-22T12:58:30.793" v="5551" actId="20577"/>
          <ac:spMkLst>
            <pc:docMk/>
            <pc:sldMk cId="3859724663" sldId="287"/>
            <ac:spMk id="2" creationId="{BF9F0EB9-954D-4DF8-8D15-EC958A1CF1D2}"/>
          </ac:spMkLst>
        </pc:spChg>
        <pc:spChg chg="mod">
          <ac:chgData name="Yang Xu" userId="2ef8d03b0d59ea36" providerId="LiveId" clId="{2C726010-5A3E-49C1-B5A4-44AB0EFF7034}" dt="2020-08-22T13:00:03.946" v="5639" actId="20577"/>
          <ac:spMkLst>
            <pc:docMk/>
            <pc:sldMk cId="3859724663" sldId="287"/>
            <ac:spMk id="3" creationId="{29D428D8-780B-44B8-86FF-E01B06D6ECE8}"/>
          </ac:spMkLst>
        </pc:spChg>
      </pc:sldChg>
      <pc:sldChg chg="modSp new mod modTransition">
        <pc:chgData name="Yang Xu" userId="2ef8d03b0d59ea36" providerId="LiveId" clId="{2C726010-5A3E-49C1-B5A4-44AB0EFF7034}" dt="2020-08-23T03:15:29.589" v="7844"/>
        <pc:sldMkLst>
          <pc:docMk/>
          <pc:sldMk cId="1693890341" sldId="288"/>
        </pc:sldMkLst>
        <pc:spChg chg="mod">
          <ac:chgData name="Yang Xu" userId="2ef8d03b0d59ea36" providerId="LiveId" clId="{2C726010-5A3E-49C1-B5A4-44AB0EFF7034}" dt="2020-08-22T13:00:16.646" v="5650" actId="20577"/>
          <ac:spMkLst>
            <pc:docMk/>
            <pc:sldMk cId="1693890341" sldId="288"/>
            <ac:spMk id="2" creationId="{51C27AB1-B6B8-4513-A7E7-FB25236F6CAF}"/>
          </ac:spMkLst>
        </pc:spChg>
        <pc:spChg chg="mod">
          <ac:chgData name="Yang Xu" userId="2ef8d03b0d59ea36" providerId="LiveId" clId="{2C726010-5A3E-49C1-B5A4-44AB0EFF7034}" dt="2020-08-22T13:00:31.232" v="5711" actId="20577"/>
          <ac:spMkLst>
            <pc:docMk/>
            <pc:sldMk cId="1693890341" sldId="288"/>
            <ac:spMk id="3" creationId="{6C58006D-D085-4C32-A3F8-312F1D7E84CB}"/>
          </ac:spMkLst>
        </pc:spChg>
      </pc:sldChg>
      <pc:sldChg chg="modSp new mod modTransition modAnim">
        <pc:chgData name="Yang Xu" userId="2ef8d03b0d59ea36" providerId="LiveId" clId="{2C726010-5A3E-49C1-B5A4-44AB0EFF7034}" dt="2020-08-23T03:17:13.129" v="7874"/>
        <pc:sldMkLst>
          <pc:docMk/>
          <pc:sldMk cId="1098413830" sldId="289"/>
        </pc:sldMkLst>
        <pc:spChg chg="mod">
          <ac:chgData name="Yang Xu" userId="2ef8d03b0d59ea36" providerId="LiveId" clId="{2C726010-5A3E-49C1-B5A4-44AB0EFF7034}" dt="2020-08-22T13:00:50.840" v="5726" actId="20577"/>
          <ac:spMkLst>
            <pc:docMk/>
            <pc:sldMk cId="1098413830" sldId="289"/>
            <ac:spMk id="2" creationId="{01A8BDE2-FC16-4B36-8781-A34439F83740}"/>
          </ac:spMkLst>
        </pc:spChg>
        <pc:spChg chg="mod">
          <ac:chgData name="Yang Xu" userId="2ef8d03b0d59ea36" providerId="LiveId" clId="{2C726010-5A3E-49C1-B5A4-44AB0EFF7034}" dt="2020-08-23T03:17:09.566" v="7873" actId="1076"/>
          <ac:spMkLst>
            <pc:docMk/>
            <pc:sldMk cId="1098413830" sldId="289"/>
            <ac:spMk id="3" creationId="{6D4DC0E1-8DA4-48F6-A9FF-484281A7A3FA}"/>
          </ac:spMkLst>
        </pc:spChg>
      </pc:sldChg>
      <pc:sldChg chg="modSp new mod modTransition">
        <pc:chgData name="Yang Xu" userId="2ef8d03b0d59ea36" providerId="LiveId" clId="{2C726010-5A3E-49C1-B5A4-44AB0EFF7034}" dt="2020-08-23T03:15:29.589" v="7844"/>
        <pc:sldMkLst>
          <pc:docMk/>
          <pc:sldMk cId="2675452715" sldId="290"/>
        </pc:sldMkLst>
        <pc:spChg chg="mod">
          <ac:chgData name="Yang Xu" userId="2ef8d03b0d59ea36" providerId="LiveId" clId="{2C726010-5A3E-49C1-B5A4-44AB0EFF7034}" dt="2020-08-22T13:05:16.194" v="6143" actId="20577"/>
          <ac:spMkLst>
            <pc:docMk/>
            <pc:sldMk cId="2675452715" sldId="290"/>
            <ac:spMk id="2" creationId="{F4E23868-A240-4BAD-B4A5-0327B66BA973}"/>
          </ac:spMkLst>
        </pc:spChg>
        <pc:spChg chg="mod">
          <ac:chgData name="Yang Xu" userId="2ef8d03b0d59ea36" providerId="LiveId" clId="{2C726010-5A3E-49C1-B5A4-44AB0EFF7034}" dt="2020-08-22T13:05:24.570" v="6167" actId="20577"/>
          <ac:spMkLst>
            <pc:docMk/>
            <pc:sldMk cId="2675452715" sldId="290"/>
            <ac:spMk id="3" creationId="{6964F295-B21B-43C4-99C6-5701EB3DD46D}"/>
          </ac:spMkLst>
        </pc:spChg>
      </pc:sldChg>
      <pc:sldChg chg="modSp new mod modTransition modAnim">
        <pc:chgData name="Yang Xu" userId="2ef8d03b0d59ea36" providerId="LiveId" clId="{2C726010-5A3E-49C1-B5A4-44AB0EFF7034}" dt="2020-08-23T03:17:18.201" v="7876"/>
        <pc:sldMkLst>
          <pc:docMk/>
          <pc:sldMk cId="2370765004" sldId="291"/>
        </pc:sldMkLst>
        <pc:spChg chg="mod">
          <ac:chgData name="Yang Xu" userId="2ef8d03b0d59ea36" providerId="LiveId" clId="{2C726010-5A3E-49C1-B5A4-44AB0EFF7034}" dt="2020-08-22T13:05:41.012" v="6193" actId="20577"/>
          <ac:spMkLst>
            <pc:docMk/>
            <pc:sldMk cId="2370765004" sldId="291"/>
            <ac:spMk id="2" creationId="{1FCD88FC-0F20-4A09-98FA-D20963804D6A}"/>
          </ac:spMkLst>
        </pc:spChg>
        <pc:spChg chg="mod">
          <ac:chgData name="Yang Xu" userId="2ef8d03b0d59ea36" providerId="LiveId" clId="{2C726010-5A3E-49C1-B5A4-44AB0EFF7034}" dt="2020-08-22T13:08:34.209" v="6673" actId="20577"/>
          <ac:spMkLst>
            <pc:docMk/>
            <pc:sldMk cId="2370765004" sldId="291"/>
            <ac:spMk id="3" creationId="{23AF0A39-64F2-42F4-921C-103BA920FCE5}"/>
          </ac:spMkLst>
        </pc:spChg>
      </pc:sldChg>
      <pc:sldChg chg="modSp new mod modTransition">
        <pc:chgData name="Yang Xu" userId="2ef8d03b0d59ea36" providerId="LiveId" clId="{2C726010-5A3E-49C1-B5A4-44AB0EFF7034}" dt="2020-08-23T03:15:29.589" v="7844"/>
        <pc:sldMkLst>
          <pc:docMk/>
          <pc:sldMk cId="437352548" sldId="292"/>
        </pc:sldMkLst>
        <pc:spChg chg="mod">
          <ac:chgData name="Yang Xu" userId="2ef8d03b0d59ea36" providerId="LiveId" clId="{2C726010-5A3E-49C1-B5A4-44AB0EFF7034}" dt="2020-08-22T13:08:42.908" v="6675"/>
          <ac:spMkLst>
            <pc:docMk/>
            <pc:sldMk cId="437352548" sldId="292"/>
            <ac:spMk id="2" creationId="{CFA7CB06-A09D-4DB1-9B68-66116A7D2631}"/>
          </ac:spMkLst>
        </pc:spChg>
        <pc:spChg chg="mod">
          <ac:chgData name="Yang Xu" userId="2ef8d03b0d59ea36" providerId="LiveId" clId="{2C726010-5A3E-49C1-B5A4-44AB0EFF7034}" dt="2020-08-22T13:09:35.125" v="6858" actId="20577"/>
          <ac:spMkLst>
            <pc:docMk/>
            <pc:sldMk cId="437352548" sldId="292"/>
            <ac:spMk id="3" creationId="{C5A6A486-21DA-468F-BF98-93E4FFF58060}"/>
          </ac:spMkLst>
        </pc:spChg>
      </pc:sldChg>
      <pc:sldChg chg="modSp new mod modTransition">
        <pc:chgData name="Yang Xu" userId="2ef8d03b0d59ea36" providerId="LiveId" clId="{2C726010-5A3E-49C1-B5A4-44AB0EFF7034}" dt="2020-08-23T03:15:29.589" v="7844"/>
        <pc:sldMkLst>
          <pc:docMk/>
          <pc:sldMk cId="929172392" sldId="293"/>
        </pc:sldMkLst>
        <pc:spChg chg="mod">
          <ac:chgData name="Yang Xu" userId="2ef8d03b0d59ea36" providerId="LiveId" clId="{2C726010-5A3E-49C1-B5A4-44AB0EFF7034}" dt="2020-08-22T13:09:44.803" v="6869" actId="20577"/>
          <ac:spMkLst>
            <pc:docMk/>
            <pc:sldMk cId="929172392" sldId="293"/>
            <ac:spMk id="2" creationId="{784A4884-2BCF-4F0A-BB61-B63ECF115476}"/>
          </ac:spMkLst>
        </pc:spChg>
        <pc:spChg chg="mod">
          <ac:chgData name="Yang Xu" userId="2ef8d03b0d59ea36" providerId="LiveId" clId="{2C726010-5A3E-49C1-B5A4-44AB0EFF7034}" dt="2020-08-22T13:10:16.801" v="7011" actId="20577"/>
          <ac:spMkLst>
            <pc:docMk/>
            <pc:sldMk cId="929172392" sldId="293"/>
            <ac:spMk id="3" creationId="{4EB908E5-190B-47BF-9FF2-7C2202659579}"/>
          </ac:spMkLst>
        </pc:spChg>
      </pc:sldChg>
      <pc:sldChg chg="modSp new mod modTransition modAnim">
        <pc:chgData name="Yang Xu" userId="2ef8d03b0d59ea36" providerId="LiveId" clId="{2C726010-5A3E-49C1-B5A4-44AB0EFF7034}" dt="2020-08-25T13:07:21.384" v="8054"/>
        <pc:sldMkLst>
          <pc:docMk/>
          <pc:sldMk cId="2239940220" sldId="294"/>
        </pc:sldMkLst>
        <pc:spChg chg="mod">
          <ac:chgData name="Yang Xu" userId="2ef8d03b0d59ea36" providerId="LiveId" clId="{2C726010-5A3E-49C1-B5A4-44AB0EFF7034}" dt="2020-08-22T13:10:25.979" v="7030" actId="20577"/>
          <ac:spMkLst>
            <pc:docMk/>
            <pc:sldMk cId="2239940220" sldId="294"/>
            <ac:spMk id="2" creationId="{C9B0E673-C599-4DA3-8D02-C66DF418C0E0}"/>
          </ac:spMkLst>
        </pc:spChg>
        <pc:spChg chg="mod">
          <ac:chgData name="Yang Xu" userId="2ef8d03b0d59ea36" providerId="LiveId" clId="{2C726010-5A3E-49C1-B5A4-44AB0EFF7034}" dt="2020-08-22T13:12:17.325" v="7262" actId="20577"/>
          <ac:spMkLst>
            <pc:docMk/>
            <pc:sldMk cId="2239940220" sldId="294"/>
            <ac:spMk id="3" creationId="{9480BB07-A728-47EF-8821-CE70AE6BC705}"/>
          </ac:spMkLst>
        </pc:spChg>
      </pc:sldChg>
      <pc:sldChg chg="modSp new mod modTransition">
        <pc:chgData name="Yang Xu" userId="2ef8d03b0d59ea36" providerId="LiveId" clId="{2C726010-5A3E-49C1-B5A4-44AB0EFF7034}" dt="2020-08-23T03:15:29.589" v="7844"/>
        <pc:sldMkLst>
          <pc:docMk/>
          <pc:sldMk cId="2666288055" sldId="295"/>
        </pc:sldMkLst>
        <pc:spChg chg="mod">
          <ac:chgData name="Yang Xu" userId="2ef8d03b0d59ea36" providerId="LiveId" clId="{2C726010-5A3E-49C1-B5A4-44AB0EFF7034}" dt="2020-08-22T13:12:25.091" v="7273" actId="20577"/>
          <ac:spMkLst>
            <pc:docMk/>
            <pc:sldMk cId="2666288055" sldId="295"/>
            <ac:spMk id="2" creationId="{50EB24FB-A9B0-47C5-9772-DC9EE1C428FE}"/>
          </ac:spMkLst>
        </pc:spChg>
        <pc:spChg chg="mod">
          <ac:chgData name="Yang Xu" userId="2ef8d03b0d59ea36" providerId="LiveId" clId="{2C726010-5A3E-49C1-B5A4-44AB0EFF7034}" dt="2020-08-22T13:12:35.549" v="7328" actId="20577"/>
          <ac:spMkLst>
            <pc:docMk/>
            <pc:sldMk cId="2666288055" sldId="295"/>
            <ac:spMk id="3" creationId="{9148FFC5-D4BB-4925-BD39-C6C0502D2ECF}"/>
          </ac:spMkLst>
        </pc:spChg>
      </pc:sldChg>
      <pc:sldChg chg="modSp new mod modTransition">
        <pc:chgData name="Yang Xu" userId="2ef8d03b0d59ea36" providerId="LiveId" clId="{2C726010-5A3E-49C1-B5A4-44AB0EFF7034}" dt="2020-08-23T03:15:29.589" v="7844"/>
        <pc:sldMkLst>
          <pc:docMk/>
          <pc:sldMk cId="276381607" sldId="296"/>
        </pc:sldMkLst>
        <pc:spChg chg="mod">
          <ac:chgData name="Yang Xu" userId="2ef8d03b0d59ea36" providerId="LiveId" clId="{2C726010-5A3E-49C1-B5A4-44AB0EFF7034}" dt="2020-08-22T13:12:49.376" v="7365" actId="20577"/>
          <ac:spMkLst>
            <pc:docMk/>
            <pc:sldMk cId="276381607" sldId="296"/>
            <ac:spMk id="2" creationId="{8A742BA7-915A-44D0-B28D-004708AA5C6C}"/>
          </ac:spMkLst>
        </pc:spChg>
        <pc:spChg chg="mod">
          <ac:chgData name="Yang Xu" userId="2ef8d03b0d59ea36" providerId="LiveId" clId="{2C726010-5A3E-49C1-B5A4-44AB0EFF7034}" dt="2020-08-22T13:13:06.573" v="7421" actId="20577"/>
          <ac:spMkLst>
            <pc:docMk/>
            <pc:sldMk cId="276381607" sldId="296"/>
            <ac:spMk id="3" creationId="{A6F87761-A34E-411F-B0EE-811A14E776A2}"/>
          </ac:spMkLst>
        </pc:spChg>
      </pc:sldChg>
      <pc:sldChg chg="modSp new mod modTransition">
        <pc:chgData name="Yang Xu" userId="2ef8d03b0d59ea36" providerId="LiveId" clId="{2C726010-5A3E-49C1-B5A4-44AB0EFF7034}" dt="2020-08-23T03:15:29.589" v="7844"/>
        <pc:sldMkLst>
          <pc:docMk/>
          <pc:sldMk cId="577270305" sldId="297"/>
        </pc:sldMkLst>
        <pc:spChg chg="mod">
          <ac:chgData name="Yang Xu" userId="2ef8d03b0d59ea36" providerId="LiveId" clId="{2C726010-5A3E-49C1-B5A4-44AB0EFF7034}" dt="2020-08-22T13:13:21.815" v="7430" actId="20577"/>
          <ac:spMkLst>
            <pc:docMk/>
            <pc:sldMk cId="577270305" sldId="297"/>
            <ac:spMk id="2" creationId="{65E609C8-3550-4C84-807F-E3C532FF0868}"/>
          </ac:spMkLst>
        </pc:spChg>
        <pc:spChg chg="mod">
          <ac:chgData name="Yang Xu" userId="2ef8d03b0d59ea36" providerId="LiveId" clId="{2C726010-5A3E-49C1-B5A4-44AB0EFF7034}" dt="2020-08-22T13:15:05.137" v="7837" actId="20577"/>
          <ac:spMkLst>
            <pc:docMk/>
            <pc:sldMk cId="577270305" sldId="297"/>
            <ac:spMk id="3" creationId="{C6B5778E-99A9-480A-BC78-541D3551E249}"/>
          </ac:spMkLst>
        </pc:spChg>
      </pc:sldChg>
      <pc:sldChg chg="delSp modSp add del mod modAnim">
        <pc:chgData name="Yang Xu" userId="2ef8d03b0d59ea36" providerId="LiveId" clId="{2C726010-5A3E-49C1-B5A4-44AB0EFF7034}" dt="2020-08-24T12:42:53.037" v="8039" actId="47"/>
        <pc:sldMkLst>
          <pc:docMk/>
          <pc:sldMk cId="626847430" sldId="298"/>
        </pc:sldMkLst>
        <pc:spChg chg="mod">
          <ac:chgData name="Yang Xu" userId="2ef8d03b0d59ea36" providerId="LiveId" clId="{2C726010-5A3E-49C1-B5A4-44AB0EFF7034}" dt="2020-08-24T12:42:20.126" v="8034" actId="6549"/>
          <ac:spMkLst>
            <pc:docMk/>
            <pc:sldMk cId="626847430" sldId="298"/>
            <ac:spMk id="3" creationId="{A3C7B7B6-8784-401C-B68E-78198ACB7D71}"/>
          </ac:spMkLst>
        </pc:spChg>
        <pc:picChg chg="del mod">
          <ac:chgData name="Yang Xu" userId="2ef8d03b0d59ea36" providerId="LiveId" clId="{2C726010-5A3E-49C1-B5A4-44AB0EFF7034}" dt="2020-08-24T12:27:02.064" v="8031" actId="478"/>
          <ac:picMkLst>
            <pc:docMk/>
            <pc:sldMk cId="626847430" sldId="298"/>
            <ac:picMk id="6" creationId="{00B4525C-2CA5-41A7-B838-9C803855F43E}"/>
          </ac:picMkLst>
        </pc:picChg>
        <pc:picChg chg="mod">
          <ac:chgData name="Yang Xu" userId="2ef8d03b0d59ea36" providerId="LiveId" clId="{2C726010-5A3E-49C1-B5A4-44AB0EFF7034}" dt="2020-08-24T12:42:27.240" v="8038" actId="1076"/>
          <ac:picMkLst>
            <pc:docMk/>
            <pc:sldMk cId="626847430" sldId="298"/>
            <ac:picMk id="7" creationId="{548FD2A1-D9F9-400A-B35A-E360C16A99F7}"/>
          </ac:picMkLst>
        </pc:picChg>
      </pc:sldChg>
    </pc:docChg>
  </pc:docChgLst>
  <pc:docChgLst>
    <pc:chgData name="Xu" userId="2ef8d03b0d59ea36" providerId="LiveId" clId="{5A0A7293-3AEA-432B-892E-DBC45EB073AC}"/>
    <pc:docChg chg="undo redo custSel addSld delSld modSld">
      <pc:chgData name="Xu" userId="2ef8d03b0d59ea36" providerId="LiveId" clId="{5A0A7293-3AEA-432B-892E-DBC45EB073AC}" dt="2020-08-19T04:16:33.367" v="2323" actId="20577"/>
      <pc:docMkLst>
        <pc:docMk/>
      </pc:docMkLst>
      <pc:sldChg chg="modSp mod">
        <pc:chgData name="Xu" userId="2ef8d03b0d59ea36" providerId="LiveId" clId="{5A0A7293-3AEA-432B-892E-DBC45EB073AC}" dt="2020-08-19T03:36:50.709" v="34" actId="20577"/>
        <pc:sldMkLst>
          <pc:docMk/>
          <pc:sldMk cId="1936153105" sldId="258"/>
        </pc:sldMkLst>
        <pc:spChg chg="mod">
          <ac:chgData name="Xu" userId="2ef8d03b0d59ea36" providerId="LiveId" clId="{5A0A7293-3AEA-432B-892E-DBC45EB073AC}" dt="2020-08-19T03:36:50.709" v="3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Sp mod modAnim">
        <pc:chgData name="Xu" userId="2ef8d03b0d59ea36" providerId="LiveId" clId="{5A0A7293-3AEA-432B-892E-DBC45EB073AC}" dt="2020-08-19T03:38:01.268" v="177" actId="20577"/>
        <pc:sldMkLst>
          <pc:docMk/>
          <pc:sldMk cId="1608542400" sldId="268"/>
        </pc:sldMkLst>
        <pc:spChg chg="mod">
          <ac:chgData name="Xu" userId="2ef8d03b0d59ea36" providerId="LiveId" clId="{5A0A7293-3AEA-432B-892E-DBC45EB073AC}" dt="2020-08-19T03:37:14.474" v="74" actId="20577"/>
          <ac:spMkLst>
            <pc:docMk/>
            <pc:sldMk cId="1608542400" sldId="268"/>
            <ac:spMk id="2" creationId="{95CE8CA2-82C0-4BBE-BA25-D1C8251902F0}"/>
          </ac:spMkLst>
        </pc:spChg>
        <pc:spChg chg="mod">
          <ac:chgData name="Xu" userId="2ef8d03b0d59ea36" providerId="LiveId" clId="{5A0A7293-3AEA-432B-892E-DBC45EB073AC}" dt="2020-08-19T03:38:01.268" v="177" actId="20577"/>
          <ac:spMkLst>
            <pc:docMk/>
            <pc:sldMk cId="1608542400" sldId="268"/>
            <ac:spMk id="3" creationId="{6E6F8103-CBE8-438F-9E7C-8DCB4E94B0C6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321374139" sldId="269"/>
        </pc:sldMkLst>
      </pc:sldChg>
      <pc:sldChg chg="modSp new mod">
        <pc:chgData name="Xu" userId="2ef8d03b0d59ea36" providerId="LiveId" clId="{5A0A7293-3AEA-432B-892E-DBC45EB073AC}" dt="2020-08-19T03:39:56.670" v="377" actId="20577"/>
        <pc:sldMkLst>
          <pc:docMk/>
          <pc:sldMk cId="3994365041" sldId="269"/>
        </pc:sldMkLst>
        <pc:spChg chg="mod">
          <ac:chgData name="Xu" userId="2ef8d03b0d59ea36" providerId="LiveId" clId="{5A0A7293-3AEA-432B-892E-DBC45EB073AC}" dt="2020-08-19T03:38:29.290" v="220" actId="20577"/>
          <ac:spMkLst>
            <pc:docMk/>
            <pc:sldMk cId="3994365041" sldId="269"/>
            <ac:spMk id="2" creationId="{1DCA118A-03C7-4483-8BC9-9478C3A6FB7F}"/>
          </ac:spMkLst>
        </pc:spChg>
        <pc:spChg chg="mod">
          <ac:chgData name="Xu" userId="2ef8d03b0d59ea36" providerId="LiveId" clId="{5A0A7293-3AEA-432B-892E-DBC45EB073AC}" dt="2020-08-19T03:39:56.670" v="377" actId="20577"/>
          <ac:spMkLst>
            <pc:docMk/>
            <pc:sldMk cId="3994365041" sldId="269"/>
            <ac:spMk id="3" creationId="{5B8C1B1D-D112-4606-9E64-E1C528FDC094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107310175" sldId="270"/>
        </pc:sldMkLst>
      </pc:sldChg>
      <pc:sldChg chg="modSp new mod">
        <pc:chgData name="Xu" userId="2ef8d03b0d59ea36" providerId="LiveId" clId="{5A0A7293-3AEA-432B-892E-DBC45EB073AC}" dt="2020-08-19T03:40:28.181" v="441" actId="20577"/>
        <pc:sldMkLst>
          <pc:docMk/>
          <pc:sldMk cId="3919292866" sldId="270"/>
        </pc:sldMkLst>
        <pc:spChg chg="mod">
          <ac:chgData name="Xu" userId="2ef8d03b0d59ea36" providerId="LiveId" clId="{5A0A7293-3AEA-432B-892E-DBC45EB073AC}" dt="2020-08-19T03:40:02.088" v="388" actId="20577"/>
          <ac:spMkLst>
            <pc:docMk/>
            <pc:sldMk cId="3919292866" sldId="270"/>
            <ac:spMk id="2" creationId="{C257E37E-6E28-45C0-8679-A4006D509FAB}"/>
          </ac:spMkLst>
        </pc:spChg>
        <pc:spChg chg="mod">
          <ac:chgData name="Xu" userId="2ef8d03b0d59ea36" providerId="LiveId" clId="{5A0A7293-3AEA-432B-892E-DBC45EB073AC}" dt="2020-08-19T03:40:28.181" v="441" actId="20577"/>
          <ac:spMkLst>
            <pc:docMk/>
            <pc:sldMk cId="3919292866" sldId="270"/>
            <ac:spMk id="3" creationId="{D4519128-A8D8-42EF-BFF0-F613681AC4F6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557845766" sldId="271"/>
        </pc:sldMkLst>
      </pc:sldChg>
      <pc:sldChg chg="modSp new mod">
        <pc:chgData name="Xu" userId="2ef8d03b0d59ea36" providerId="LiveId" clId="{5A0A7293-3AEA-432B-892E-DBC45EB073AC}" dt="2020-08-19T03:50:00.006" v="861" actId="20577"/>
        <pc:sldMkLst>
          <pc:docMk/>
          <pc:sldMk cId="4046057025" sldId="271"/>
        </pc:sldMkLst>
        <pc:spChg chg="mod">
          <ac:chgData name="Xu" userId="2ef8d03b0d59ea36" providerId="LiveId" clId="{5A0A7293-3AEA-432B-892E-DBC45EB073AC}" dt="2020-08-19T03:41:19.083" v="454" actId="20577"/>
          <ac:spMkLst>
            <pc:docMk/>
            <pc:sldMk cId="4046057025" sldId="271"/>
            <ac:spMk id="2" creationId="{F8D5DEE7-2AF3-492A-89E8-C2CAD5281E2A}"/>
          </ac:spMkLst>
        </pc:spChg>
        <pc:spChg chg="mod">
          <ac:chgData name="Xu" userId="2ef8d03b0d59ea36" providerId="LiveId" clId="{5A0A7293-3AEA-432B-892E-DBC45EB073AC}" dt="2020-08-19T03:50:00.006" v="861" actId="20577"/>
          <ac:spMkLst>
            <pc:docMk/>
            <pc:sldMk cId="4046057025" sldId="271"/>
            <ac:spMk id="3" creationId="{746B3E18-344B-42F3-8E17-ACA94D581E23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2431109227" sldId="272"/>
        </pc:sldMkLst>
      </pc:sldChg>
      <pc:sldChg chg="modSp new mod">
        <pc:chgData name="Xu" userId="2ef8d03b0d59ea36" providerId="LiveId" clId="{5A0A7293-3AEA-432B-892E-DBC45EB073AC}" dt="2020-08-19T03:54:10.710" v="1256" actId="20577"/>
        <pc:sldMkLst>
          <pc:docMk/>
          <pc:sldMk cId="3065637260" sldId="272"/>
        </pc:sldMkLst>
        <pc:spChg chg="mod">
          <ac:chgData name="Xu" userId="2ef8d03b0d59ea36" providerId="LiveId" clId="{5A0A7293-3AEA-432B-892E-DBC45EB073AC}" dt="2020-08-19T03:50:40.844" v="876" actId="20577"/>
          <ac:spMkLst>
            <pc:docMk/>
            <pc:sldMk cId="3065637260" sldId="272"/>
            <ac:spMk id="2" creationId="{507713EA-ED92-483A-8EA4-4FDF7F9EED9A}"/>
          </ac:spMkLst>
        </pc:spChg>
        <pc:spChg chg="mod">
          <ac:chgData name="Xu" userId="2ef8d03b0d59ea36" providerId="LiveId" clId="{5A0A7293-3AEA-432B-892E-DBC45EB073AC}" dt="2020-08-19T03:54:10.710" v="1256" actId="20577"/>
          <ac:spMkLst>
            <pc:docMk/>
            <pc:sldMk cId="3065637260" sldId="272"/>
            <ac:spMk id="3" creationId="{9B81DF56-847F-49D6-AD34-29EBC8ADB837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935045757" sldId="273"/>
        </pc:sldMkLst>
      </pc:sldChg>
      <pc:sldChg chg="modSp new mod">
        <pc:chgData name="Xu" userId="2ef8d03b0d59ea36" providerId="LiveId" clId="{5A0A7293-3AEA-432B-892E-DBC45EB073AC}" dt="2020-08-19T03:54:57.797" v="1363" actId="20577"/>
        <pc:sldMkLst>
          <pc:docMk/>
          <pc:sldMk cId="2993959653" sldId="273"/>
        </pc:sldMkLst>
        <pc:spChg chg="mod">
          <ac:chgData name="Xu" userId="2ef8d03b0d59ea36" providerId="LiveId" clId="{5A0A7293-3AEA-432B-892E-DBC45EB073AC}" dt="2020-08-19T03:54:26.607" v="1267" actId="20577"/>
          <ac:spMkLst>
            <pc:docMk/>
            <pc:sldMk cId="2993959653" sldId="273"/>
            <ac:spMk id="2" creationId="{94F738D1-C42E-4777-8B0C-8231EB960E35}"/>
          </ac:spMkLst>
        </pc:spChg>
        <pc:spChg chg="mod">
          <ac:chgData name="Xu" userId="2ef8d03b0d59ea36" providerId="LiveId" clId="{5A0A7293-3AEA-432B-892E-DBC45EB073AC}" dt="2020-08-19T03:54:57.797" v="1363" actId="20577"/>
          <ac:spMkLst>
            <pc:docMk/>
            <pc:sldMk cId="2993959653" sldId="273"/>
            <ac:spMk id="3" creationId="{AF85FF42-7CD6-49FC-8F58-692A8DC411FD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556410163" sldId="274"/>
        </pc:sldMkLst>
      </pc:sldChg>
      <pc:sldChg chg="modSp new mod">
        <pc:chgData name="Xu" userId="2ef8d03b0d59ea36" providerId="LiveId" clId="{5A0A7293-3AEA-432B-892E-DBC45EB073AC}" dt="2020-08-19T03:56:11.205" v="1517" actId="20577"/>
        <pc:sldMkLst>
          <pc:docMk/>
          <pc:sldMk cId="2745678785" sldId="274"/>
        </pc:sldMkLst>
        <pc:spChg chg="mod">
          <ac:chgData name="Xu" userId="2ef8d03b0d59ea36" providerId="LiveId" clId="{5A0A7293-3AEA-432B-892E-DBC45EB073AC}" dt="2020-08-19T03:55:28.937" v="1390" actId="20577"/>
          <ac:spMkLst>
            <pc:docMk/>
            <pc:sldMk cId="2745678785" sldId="274"/>
            <ac:spMk id="2" creationId="{5FE354E4-947F-48B3-B6A3-148B4F1A7532}"/>
          </ac:spMkLst>
        </pc:spChg>
        <pc:spChg chg="mod">
          <ac:chgData name="Xu" userId="2ef8d03b0d59ea36" providerId="LiveId" clId="{5A0A7293-3AEA-432B-892E-DBC45EB073AC}" dt="2020-08-19T03:56:11.205" v="1517" actId="20577"/>
          <ac:spMkLst>
            <pc:docMk/>
            <pc:sldMk cId="2745678785" sldId="274"/>
            <ac:spMk id="3" creationId="{F032F1B4-7483-4F63-8D55-A08044AFDCDD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870233993" sldId="275"/>
        </pc:sldMkLst>
      </pc:sldChg>
      <pc:sldChg chg="modSp new mod">
        <pc:chgData name="Xu" userId="2ef8d03b0d59ea36" providerId="LiveId" clId="{5A0A7293-3AEA-432B-892E-DBC45EB073AC}" dt="2020-08-19T03:57:44.441" v="1662" actId="20577"/>
        <pc:sldMkLst>
          <pc:docMk/>
          <pc:sldMk cId="2169826106" sldId="275"/>
        </pc:sldMkLst>
        <pc:spChg chg="mod">
          <ac:chgData name="Xu" userId="2ef8d03b0d59ea36" providerId="LiveId" clId="{5A0A7293-3AEA-432B-892E-DBC45EB073AC}" dt="2020-08-19T03:56:41.634" v="1528" actId="20577"/>
          <ac:spMkLst>
            <pc:docMk/>
            <pc:sldMk cId="2169826106" sldId="275"/>
            <ac:spMk id="2" creationId="{204C1BF5-91D4-41D1-8A5A-5D56DED6DDF3}"/>
          </ac:spMkLst>
        </pc:spChg>
        <pc:spChg chg="mod">
          <ac:chgData name="Xu" userId="2ef8d03b0d59ea36" providerId="LiveId" clId="{5A0A7293-3AEA-432B-892E-DBC45EB073AC}" dt="2020-08-19T03:57:44.441" v="1662" actId="20577"/>
          <ac:spMkLst>
            <pc:docMk/>
            <pc:sldMk cId="2169826106" sldId="275"/>
            <ac:spMk id="3" creationId="{DE2DC6D6-5BE3-4DB2-B71A-A9DF1F4A1C59}"/>
          </ac:spMkLst>
        </pc:sp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350489605" sldId="276"/>
        </pc:sldMkLst>
      </pc:sldChg>
      <pc:sldChg chg="addSp modSp new mod">
        <pc:chgData name="Xu" userId="2ef8d03b0d59ea36" providerId="LiveId" clId="{5A0A7293-3AEA-432B-892E-DBC45EB073AC}" dt="2020-08-19T04:00:56.932" v="1877" actId="20577"/>
        <pc:sldMkLst>
          <pc:docMk/>
          <pc:sldMk cId="1938324134" sldId="276"/>
        </pc:sldMkLst>
        <pc:spChg chg="mod">
          <ac:chgData name="Xu" userId="2ef8d03b0d59ea36" providerId="LiveId" clId="{5A0A7293-3AEA-432B-892E-DBC45EB073AC}" dt="2020-08-19T04:00:32.644" v="1858" actId="20577"/>
          <ac:spMkLst>
            <pc:docMk/>
            <pc:sldMk cId="1938324134" sldId="276"/>
            <ac:spMk id="2" creationId="{F576191B-4CA1-4DE6-95AE-7AF582EA0A05}"/>
          </ac:spMkLst>
        </pc:spChg>
        <pc:spChg chg="mod">
          <ac:chgData name="Xu" userId="2ef8d03b0d59ea36" providerId="LiveId" clId="{5A0A7293-3AEA-432B-892E-DBC45EB073AC}" dt="2020-08-19T04:00:56.932" v="1877" actId="20577"/>
          <ac:spMkLst>
            <pc:docMk/>
            <pc:sldMk cId="1938324134" sldId="276"/>
            <ac:spMk id="3" creationId="{7AED8F99-3A35-47B6-8233-DA98DAE71688}"/>
          </ac:spMkLst>
        </pc:spChg>
        <pc:picChg chg="add mod">
          <ac:chgData name="Xu" userId="2ef8d03b0d59ea36" providerId="LiveId" clId="{5A0A7293-3AEA-432B-892E-DBC45EB073AC}" dt="2020-08-19T04:00:18.803" v="1845" actId="1076"/>
          <ac:picMkLst>
            <pc:docMk/>
            <pc:sldMk cId="1938324134" sldId="276"/>
            <ac:picMk id="5" creationId="{B9B58E23-8884-44F7-992F-6CC72EB5ADE8}"/>
          </ac:picMkLst>
        </pc:pic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2757523683" sldId="277"/>
        </pc:sldMkLst>
      </pc:sldChg>
      <pc:sldChg chg="addSp delSp modSp new mod">
        <pc:chgData name="Xu" userId="2ef8d03b0d59ea36" providerId="LiveId" clId="{5A0A7293-3AEA-432B-892E-DBC45EB073AC}" dt="2020-08-19T04:16:33.367" v="2323" actId="20577"/>
        <pc:sldMkLst>
          <pc:docMk/>
          <pc:sldMk cId="3619691555" sldId="277"/>
        </pc:sldMkLst>
        <pc:spChg chg="mod">
          <ac:chgData name="Xu" userId="2ef8d03b0d59ea36" providerId="LiveId" clId="{5A0A7293-3AEA-432B-892E-DBC45EB073AC}" dt="2020-08-19T04:00:25.282" v="1856" actId="20577"/>
          <ac:spMkLst>
            <pc:docMk/>
            <pc:sldMk cId="3619691555" sldId="277"/>
            <ac:spMk id="2" creationId="{A4705774-0CCD-4D1C-82F3-D624F89519FF}"/>
          </ac:spMkLst>
        </pc:spChg>
        <pc:spChg chg="mod">
          <ac:chgData name="Xu" userId="2ef8d03b0d59ea36" providerId="LiveId" clId="{5A0A7293-3AEA-432B-892E-DBC45EB073AC}" dt="2020-08-19T04:16:33.367" v="2323" actId="20577"/>
          <ac:spMkLst>
            <pc:docMk/>
            <pc:sldMk cId="3619691555" sldId="277"/>
            <ac:spMk id="3" creationId="{83E9293E-3FF2-44E8-BFE2-A53AC97C9C69}"/>
          </ac:spMkLst>
        </pc:spChg>
        <pc:picChg chg="add del">
          <ac:chgData name="Xu" userId="2ef8d03b0d59ea36" providerId="LiveId" clId="{5A0A7293-3AEA-432B-892E-DBC45EB073AC}" dt="2020-08-19T04:15:48.823" v="2260" actId="478"/>
          <ac:picMkLst>
            <pc:docMk/>
            <pc:sldMk cId="3619691555" sldId="277"/>
            <ac:picMk id="5" creationId="{50313D6A-C1EF-4D95-8846-6680F3F30AAF}"/>
          </ac:picMkLst>
        </pc:picChg>
        <pc:picChg chg="add del mod">
          <ac:chgData name="Xu" userId="2ef8d03b0d59ea36" providerId="LiveId" clId="{5A0A7293-3AEA-432B-892E-DBC45EB073AC}" dt="2020-08-19T04:16:25.064" v="2284" actId="478"/>
          <ac:picMkLst>
            <pc:docMk/>
            <pc:sldMk cId="3619691555" sldId="277"/>
            <ac:picMk id="7" creationId="{232B0277-17A0-4CD2-90E9-0CC4CC0340C5}"/>
          </ac:picMkLst>
        </pc:picChg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736295741" sldId="278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3693771796" sldId="279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873711097" sldId="280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833424330" sldId="281"/>
        </pc:sldMkLst>
      </pc:sldChg>
      <pc:sldChg chg="del">
        <pc:chgData name="Xu" userId="2ef8d03b0d59ea36" providerId="LiveId" clId="{5A0A7293-3AEA-432B-892E-DBC45EB073AC}" dt="2020-08-19T03:36:55.680" v="35" actId="47"/>
        <pc:sldMkLst>
          <pc:docMk/>
          <pc:sldMk cId="1210516164" sldId="282"/>
        </pc:sldMkLst>
      </pc:sldChg>
    </pc:docChg>
  </pc:docChgLst>
  <pc:docChgLst>
    <pc:chgData name="Yang Xu" userId="2ef8d03b0d59ea36" providerId="LiveId" clId="{53F2D07C-3730-4EAB-9A45-C98869C9876B}"/>
    <pc:docChg chg="custSel mod addSld delSld modSld">
      <pc:chgData name="Yang Xu" userId="2ef8d03b0d59ea36" providerId="LiveId" clId="{53F2D07C-3730-4EAB-9A45-C98869C9876B}" dt="2020-08-15T12:07:56.087" v="2328" actId="20577"/>
      <pc:docMkLst>
        <pc:docMk/>
      </pc:docMkLst>
      <pc:sldChg chg="modTransition">
        <pc:chgData name="Yang Xu" userId="2ef8d03b0d59ea36" providerId="LiveId" clId="{53F2D07C-3730-4EAB-9A45-C98869C9876B}" dt="2020-08-15T11:33:13.955" v="1984"/>
        <pc:sldMkLst>
          <pc:docMk/>
          <pc:sldMk cId="477735695" sldId="256"/>
        </pc:sldMkLst>
      </pc:sldChg>
      <pc:sldChg chg="modSp mod modTransition">
        <pc:chgData name="Yang Xu" userId="2ef8d03b0d59ea36" providerId="LiveId" clId="{53F2D07C-3730-4EAB-9A45-C98869C9876B}" dt="2020-08-15T11:33:13.955" v="1984"/>
        <pc:sldMkLst>
          <pc:docMk/>
          <pc:sldMk cId="1936153105" sldId="258"/>
        </pc:sldMkLst>
        <pc:spChg chg="mod">
          <ac:chgData name="Yang Xu" userId="2ef8d03b0d59ea36" providerId="LiveId" clId="{53F2D07C-3730-4EAB-9A45-C98869C9876B}" dt="2020-08-15T10:57:31.827" v="16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modTransition">
        <pc:chgData name="Yang Xu" userId="2ef8d03b0d59ea36" providerId="LiveId" clId="{53F2D07C-3730-4EAB-9A45-C98869C9876B}" dt="2020-08-15T11:33:13.955" v="1984"/>
        <pc:sldMkLst>
          <pc:docMk/>
          <pc:sldMk cId="2756408979" sldId="267"/>
        </pc:sldMkLst>
      </pc:sldChg>
      <pc:sldChg chg="modSp new mod modTransition modAnim">
        <pc:chgData name="Yang Xu" userId="2ef8d03b0d59ea36" providerId="LiveId" clId="{53F2D07C-3730-4EAB-9A45-C98869C9876B}" dt="2020-08-15T11:33:22.212" v="1986"/>
        <pc:sldMkLst>
          <pc:docMk/>
          <pc:sldMk cId="1129962162" sldId="268"/>
        </pc:sldMkLst>
        <pc:spChg chg="mod">
          <ac:chgData name="Yang Xu" userId="2ef8d03b0d59ea36" providerId="LiveId" clId="{53F2D07C-3730-4EAB-9A45-C98869C9876B}" dt="2020-08-15T11:06:32.622" v="36" actId="20577"/>
          <ac:spMkLst>
            <pc:docMk/>
            <pc:sldMk cId="1129962162" sldId="268"/>
            <ac:spMk id="2" creationId="{1EED306E-DACB-43CA-B886-7C0203BE6F2A}"/>
          </ac:spMkLst>
        </pc:spChg>
        <pc:spChg chg="mod">
          <ac:chgData name="Yang Xu" userId="2ef8d03b0d59ea36" providerId="LiveId" clId="{53F2D07C-3730-4EAB-9A45-C98869C9876B}" dt="2020-08-15T11:08:12.681" v="144" actId="20577"/>
          <ac:spMkLst>
            <pc:docMk/>
            <pc:sldMk cId="1129962162" sldId="268"/>
            <ac:spMk id="3" creationId="{FC0D207E-ADCF-48A7-B743-F92C7A6A3731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109780629" sldId="268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997456989" sldId="269"/>
        </pc:sldMkLst>
        <pc:spChg chg="mod">
          <ac:chgData name="Yang Xu" userId="2ef8d03b0d59ea36" providerId="LiveId" clId="{53F2D07C-3730-4EAB-9A45-C98869C9876B}" dt="2020-08-15T11:08:22.792" v="155" actId="20577"/>
          <ac:spMkLst>
            <pc:docMk/>
            <pc:sldMk cId="1997456989" sldId="269"/>
            <ac:spMk id="2" creationId="{39D1A36C-28DE-44C7-81A0-DCCA29397ACF}"/>
          </ac:spMkLst>
        </pc:spChg>
        <pc:spChg chg="mod">
          <ac:chgData name="Yang Xu" userId="2ef8d03b0d59ea36" providerId="LiveId" clId="{53F2D07C-3730-4EAB-9A45-C98869C9876B}" dt="2020-08-15T11:16:28.099" v="294" actId="20577"/>
          <ac:spMkLst>
            <pc:docMk/>
            <pc:sldMk cId="1997456989" sldId="269"/>
            <ac:spMk id="3" creationId="{885B7C12-314E-41D2-8BF9-F2E21FAB2ACE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092717662" sldId="269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334820391" sldId="270"/>
        </pc:sldMkLst>
      </pc:sldChg>
      <pc:sldChg chg="modSp new mod modTransition modAnim">
        <pc:chgData name="Yang Xu" userId="2ef8d03b0d59ea36" providerId="LiveId" clId="{53F2D07C-3730-4EAB-9A45-C98869C9876B}" dt="2020-08-15T11:33:27.798" v="1990"/>
        <pc:sldMkLst>
          <pc:docMk/>
          <pc:sldMk cId="2388077768" sldId="270"/>
        </pc:sldMkLst>
        <pc:spChg chg="mod">
          <ac:chgData name="Yang Xu" userId="2ef8d03b0d59ea36" providerId="LiveId" clId="{53F2D07C-3730-4EAB-9A45-C98869C9876B}" dt="2020-08-15T11:17:11.005" v="343" actId="20577"/>
          <ac:spMkLst>
            <pc:docMk/>
            <pc:sldMk cId="2388077768" sldId="270"/>
            <ac:spMk id="2" creationId="{4E8B6D5C-72B9-4F0C-93B2-FB59B8D0AB5B}"/>
          </ac:spMkLst>
        </pc:spChg>
        <pc:spChg chg="mod">
          <ac:chgData name="Yang Xu" userId="2ef8d03b0d59ea36" providerId="LiveId" clId="{53F2D07C-3730-4EAB-9A45-C98869C9876B}" dt="2020-08-15T11:18:21.292" v="583" actId="20577"/>
          <ac:spMkLst>
            <pc:docMk/>
            <pc:sldMk cId="2388077768" sldId="270"/>
            <ac:spMk id="3" creationId="{9311BCEB-A100-40B1-A75A-A7F44AE1CC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663848832" sldId="271"/>
        </pc:sldMkLst>
        <pc:spChg chg="mod">
          <ac:chgData name="Yang Xu" userId="2ef8d03b0d59ea36" providerId="LiveId" clId="{53F2D07C-3730-4EAB-9A45-C98869C9876B}" dt="2020-08-15T11:18:47.702" v="594" actId="20577"/>
          <ac:spMkLst>
            <pc:docMk/>
            <pc:sldMk cId="663848832" sldId="271"/>
            <ac:spMk id="2" creationId="{7456878B-B3F5-4187-AF6D-7DF8FCE09AFF}"/>
          </ac:spMkLst>
        </pc:spChg>
        <pc:spChg chg="mod">
          <ac:chgData name="Yang Xu" userId="2ef8d03b0d59ea36" providerId="LiveId" clId="{53F2D07C-3730-4EAB-9A45-C98869C9876B}" dt="2020-08-15T11:19:11.464" v="673" actId="20577"/>
          <ac:spMkLst>
            <pc:docMk/>
            <pc:sldMk cId="663848832" sldId="271"/>
            <ac:spMk id="3" creationId="{99E31D5C-710F-4F10-AF32-ECD1B1476B5A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85318732" sldId="271"/>
        </pc:sldMkLst>
      </pc:sldChg>
      <pc:sldChg chg="addSp modSp new mod modTransition setBg">
        <pc:chgData name="Yang Xu" userId="2ef8d03b0d59ea36" providerId="LiveId" clId="{53F2D07C-3730-4EAB-9A45-C98869C9876B}" dt="2020-08-15T11:33:13.955" v="1984"/>
        <pc:sldMkLst>
          <pc:docMk/>
          <pc:sldMk cId="1015109489" sldId="272"/>
        </pc:sldMkLst>
        <pc:spChg chg="mo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2" creationId="{32FEAD69-A934-4E6D-AD6F-C3077DB182C4}"/>
          </ac:spMkLst>
        </pc:spChg>
        <pc:spChg chg="mod">
          <ac:chgData name="Yang Xu" userId="2ef8d03b0d59ea36" providerId="LiveId" clId="{53F2D07C-3730-4EAB-9A45-C98869C9876B}" dt="2020-08-15T11:25:15.008" v="732" actId="403"/>
          <ac:spMkLst>
            <pc:docMk/>
            <pc:sldMk cId="1015109489" sldId="272"/>
            <ac:spMk id="3" creationId="{349FB655-A66C-4858-A085-F6ADBF943B5D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9" creationId="{8DCA3673-CDE4-40C5-9FA8-F89874CFBA73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3" creationId="{0FFFD040-32A9-4D2B-86CA-599D030A4161}"/>
          </ac:spMkLst>
        </pc:spChg>
        <pc:spChg chg="add">
          <ac:chgData name="Yang Xu" userId="2ef8d03b0d59ea36" providerId="LiveId" clId="{53F2D07C-3730-4EAB-9A45-C98869C9876B}" dt="2020-08-15T11:25:11.090" v="728" actId="26606"/>
          <ac:spMkLst>
            <pc:docMk/>
            <pc:sldMk cId="1015109489" sldId="272"/>
            <ac:spMk id="15" creationId="{863205CA-B7FF-4C25-A4C8-3BBBCE19D950}"/>
          </ac:spMkLst>
        </pc:spChg>
        <pc:picChg chg="add mo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4" creationId="{1C83D37D-0693-4AAA-B0CA-3C6569650ECA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1" creationId="{95756E8F-499C-4533-BBE8-309C3E8D985C}"/>
          </ac:picMkLst>
        </pc:picChg>
        <pc:picChg chg="add">
          <ac:chgData name="Yang Xu" userId="2ef8d03b0d59ea36" providerId="LiveId" clId="{53F2D07C-3730-4EAB-9A45-C98869C9876B}" dt="2020-08-15T11:25:11.090" v="728" actId="26606"/>
          <ac:picMkLst>
            <pc:docMk/>
            <pc:sldMk cId="1015109489" sldId="272"/>
            <ac:picMk id="17" creationId="{306E3F32-3C1A-4B6E-AF26-8A15A788560F}"/>
          </ac:picMkLst>
        </pc:pic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4164958261" sldId="272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915882462" sldId="273"/>
        </pc:sldMkLst>
      </pc:sldChg>
      <pc:sldChg chg="modSp new mod modTransition">
        <pc:chgData name="Yang Xu" userId="2ef8d03b0d59ea36" providerId="LiveId" clId="{53F2D07C-3730-4EAB-9A45-C98869C9876B}" dt="2020-08-15T12:07:56.087" v="2328" actId="20577"/>
        <pc:sldMkLst>
          <pc:docMk/>
          <pc:sldMk cId="3262288708" sldId="273"/>
        </pc:sldMkLst>
        <pc:spChg chg="mod">
          <ac:chgData name="Yang Xu" userId="2ef8d03b0d59ea36" providerId="LiveId" clId="{53F2D07C-3730-4EAB-9A45-C98869C9876B}" dt="2020-08-15T11:25:34.712" v="745" actId="20577"/>
          <ac:spMkLst>
            <pc:docMk/>
            <pc:sldMk cId="3262288708" sldId="273"/>
            <ac:spMk id="2" creationId="{DF1EB4DE-92B4-4F3F-99D2-55F7064C9A28}"/>
          </ac:spMkLst>
        </pc:spChg>
        <pc:spChg chg="mod">
          <ac:chgData name="Yang Xu" userId="2ef8d03b0d59ea36" providerId="LiveId" clId="{53F2D07C-3730-4EAB-9A45-C98869C9876B}" dt="2020-08-15T12:07:56.087" v="2328" actId="20577"/>
          <ac:spMkLst>
            <pc:docMk/>
            <pc:sldMk cId="3262288708" sldId="273"/>
            <ac:spMk id="3" creationId="{D1246405-3947-4943-91DA-AF7CFCACF5DF}"/>
          </ac:spMkLst>
        </pc:spChg>
      </pc:sldChg>
      <pc:sldChg chg="modSp new mod modTransition modAnim">
        <pc:chgData name="Yang Xu" userId="2ef8d03b0d59ea36" providerId="LiveId" clId="{53F2D07C-3730-4EAB-9A45-C98869C9876B}" dt="2020-08-15T11:33:43.342" v="1998"/>
        <pc:sldMkLst>
          <pc:docMk/>
          <pc:sldMk cId="114024152" sldId="274"/>
        </pc:sldMkLst>
        <pc:spChg chg="mod">
          <ac:chgData name="Yang Xu" userId="2ef8d03b0d59ea36" providerId="LiveId" clId="{53F2D07C-3730-4EAB-9A45-C98869C9876B}" dt="2020-08-15T11:27:11.726" v="1010" actId="20577"/>
          <ac:spMkLst>
            <pc:docMk/>
            <pc:sldMk cId="114024152" sldId="274"/>
            <ac:spMk id="2" creationId="{1CA24572-CCD5-4AC3-BEEC-7037919F6F03}"/>
          </ac:spMkLst>
        </pc:spChg>
        <pc:spChg chg="mod">
          <ac:chgData name="Yang Xu" userId="2ef8d03b0d59ea36" providerId="LiveId" clId="{53F2D07C-3730-4EAB-9A45-C98869C9876B}" dt="2020-08-15T11:28:13.012" v="1138" actId="20577"/>
          <ac:spMkLst>
            <pc:docMk/>
            <pc:sldMk cId="114024152" sldId="274"/>
            <ac:spMk id="3" creationId="{7F7F6814-60C7-4682-A21B-EBA25FB701D6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60030722" sldId="274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62749861" sldId="275"/>
        </pc:sldMkLst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4202523820" sldId="275"/>
        </pc:sldMkLst>
        <pc:spChg chg="mod">
          <ac:chgData name="Yang Xu" userId="2ef8d03b0d59ea36" providerId="LiveId" clId="{53F2D07C-3730-4EAB-9A45-C98869C9876B}" dt="2020-08-15T11:28:31.630" v="1149" actId="20577"/>
          <ac:spMkLst>
            <pc:docMk/>
            <pc:sldMk cId="4202523820" sldId="275"/>
            <ac:spMk id="2" creationId="{E94F6688-6C4C-4076-A293-5D0DEE83AF20}"/>
          </ac:spMkLst>
        </pc:spChg>
        <pc:spChg chg="mod">
          <ac:chgData name="Yang Xu" userId="2ef8d03b0d59ea36" providerId="LiveId" clId="{53F2D07C-3730-4EAB-9A45-C98869C9876B}" dt="2020-08-15T11:28:48.825" v="1206" actId="20577"/>
          <ac:spMkLst>
            <pc:docMk/>
            <pc:sldMk cId="4202523820" sldId="275"/>
            <ac:spMk id="3" creationId="{8B619469-A8F0-4AF1-BC1C-5F3100FA7C03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832291831" sldId="276"/>
        </pc:sldMkLst>
      </pc:sldChg>
      <pc:sldChg chg="modSp new mod modTransition modAnim">
        <pc:chgData name="Yang Xu" userId="2ef8d03b0d59ea36" providerId="LiveId" clId="{53F2D07C-3730-4EAB-9A45-C98869C9876B}" dt="2020-08-15T11:33:49.176" v="2000"/>
        <pc:sldMkLst>
          <pc:docMk/>
          <pc:sldMk cId="2952738492" sldId="276"/>
        </pc:sldMkLst>
        <pc:spChg chg="mod">
          <ac:chgData name="Yang Xu" userId="2ef8d03b0d59ea36" providerId="LiveId" clId="{53F2D07C-3730-4EAB-9A45-C98869C9876B}" dt="2020-08-15T11:29:11.728" v="1275" actId="20577"/>
          <ac:spMkLst>
            <pc:docMk/>
            <pc:sldMk cId="2952738492" sldId="276"/>
            <ac:spMk id="2" creationId="{727B690E-FD34-4D22-A6DE-81E8A368ECDE}"/>
          </ac:spMkLst>
        </pc:spChg>
        <pc:spChg chg="mod">
          <ac:chgData name="Yang Xu" userId="2ef8d03b0d59ea36" providerId="LiveId" clId="{53F2D07C-3730-4EAB-9A45-C98869C9876B}" dt="2020-08-15T11:30:49.186" v="1615" actId="20577"/>
          <ac:spMkLst>
            <pc:docMk/>
            <pc:sldMk cId="2952738492" sldId="276"/>
            <ac:spMk id="3" creationId="{8A0A5085-C16B-417C-A5A2-C9E1CBE27C83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504530378" sldId="277"/>
        </pc:sldMkLst>
        <pc:spChg chg="mod">
          <ac:chgData name="Yang Xu" userId="2ef8d03b0d59ea36" providerId="LiveId" clId="{53F2D07C-3730-4EAB-9A45-C98869C9876B}" dt="2020-08-15T11:30:59.469" v="1626" actId="20577"/>
          <ac:spMkLst>
            <pc:docMk/>
            <pc:sldMk cId="1504530378" sldId="277"/>
            <ac:spMk id="2" creationId="{7B82C111-E6CC-4891-B7E0-31B937BC8EAB}"/>
          </ac:spMkLst>
        </pc:spChg>
        <pc:spChg chg="mod">
          <ac:chgData name="Yang Xu" userId="2ef8d03b0d59ea36" providerId="LiveId" clId="{53F2D07C-3730-4EAB-9A45-C98869C9876B}" dt="2020-08-15T11:31:10.005" v="1685" actId="20577"/>
          <ac:spMkLst>
            <pc:docMk/>
            <pc:sldMk cId="1504530378" sldId="277"/>
            <ac:spMk id="3" creationId="{A1CB8B41-2258-450B-8EB0-5102FE319E49}"/>
          </ac:spMkLst>
        </pc:spChg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3879817133" sldId="277"/>
        </pc:sldMkLst>
      </pc:sldChg>
      <pc:sldChg chg="del">
        <pc:chgData name="Yang Xu" userId="2ef8d03b0d59ea36" providerId="LiveId" clId="{53F2D07C-3730-4EAB-9A45-C98869C9876B}" dt="2020-08-15T10:57:36.774" v="17" actId="47"/>
        <pc:sldMkLst>
          <pc:docMk/>
          <pc:sldMk cId="1802032053" sldId="278"/>
        </pc:sldMkLst>
      </pc:sldChg>
      <pc:sldChg chg="modSp new mod modTransition modAnim">
        <pc:chgData name="Yang Xu" userId="2ef8d03b0d59ea36" providerId="LiveId" clId="{53F2D07C-3730-4EAB-9A45-C98869C9876B}" dt="2020-08-15T11:33:54.832" v="2002"/>
        <pc:sldMkLst>
          <pc:docMk/>
          <pc:sldMk cId="2131948011" sldId="278"/>
        </pc:sldMkLst>
        <pc:spChg chg="mod">
          <ac:chgData name="Yang Xu" userId="2ef8d03b0d59ea36" providerId="LiveId" clId="{53F2D07C-3730-4EAB-9A45-C98869C9876B}" dt="2020-08-15T11:31:18.327" v="1719" actId="20577"/>
          <ac:spMkLst>
            <pc:docMk/>
            <pc:sldMk cId="2131948011" sldId="278"/>
            <ac:spMk id="2" creationId="{5E571F38-B52D-4655-AD81-5553BF5C6428}"/>
          </ac:spMkLst>
        </pc:spChg>
        <pc:spChg chg="mod">
          <ac:chgData name="Yang Xu" userId="2ef8d03b0d59ea36" providerId="LiveId" clId="{53F2D07C-3730-4EAB-9A45-C98869C9876B}" dt="2020-08-15T11:32:14.269" v="1864" actId="20577"/>
          <ac:spMkLst>
            <pc:docMk/>
            <pc:sldMk cId="2131948011" sldId="278"/>
            <ac:spMk id="3" creationId="{B8691583-C8B2-420B-81E6-B1D28C6931D6}"/>
          </ac:spMkLst>
        </pc:spChg>
      </pc:sldChg>
      <pc:sldChg chg="modSp new mod modTransition">
        <pc:chgData name="Yang Xu" userId="2ef8d03b0d59ea36" providerId="LiveId" clId="{53F2D07C-3730-4EAB-9A45-C98869C9876B}" dt="2020-08-15T11:33:13.955" v="1984"/>
        <pc:sldMkLst>
          <pc:docMk/>
          <pc:sldMk cId="1703179594" sldId="279"/>
        </pc:sldMkLst>
        <pc:spChg chg="mod">
          <ac:chgData name="Yang Xu" userId="2ef8d03b0d59ea36" providerId="LiveId" clId="{53F2D07C-3730-4EAB-9A45-C98869C9876B}" dt="2020-08-15T11:32:32.951" v="1875" actId="20577"/>
          <ac:spMkLst>
            <pc:docMk/>
            <pc:sldMk cId="1703179594" sldId="279"/>
            <ac:spMk id="2" creationId="{A5223A35-652F-4703-8B58-A2975CAD583A}"/>
          </ac:spMkLst>
        </pc:spChg>
        <pc:spChg chg="mod">
          <ac:chgData name="Yang Xu" userId="2ef8d03b0d59ea36" providerId="LiveId" clId="{53F2D07C-3730-4EAB-9A45-C98869C9876B}" dt="2020-08-15T11:33:09.168" v="1983" actId="20577"/>
          <ac:spMkLst>
            <pc:docMk/>
            <pc:sldMk cId="1703179594" sldId="279"/>
            <ac:spMk id="3" creationId="{A8D12F13-D03C-4504-BB26-8C34D3ACEDC5}"/>
          </ac:spMkLst>
        </pc:spChg>
      </pc:sldChg>
      <pc:sldChg chg="modSp new mod modTransition">
        <pc:chgData name="Yang Xu" userId="2ef8d03b0d59ea36" providerId="LiveId" clId="{53F2D07C-3730-4EAB-9A45-C98869C9876B}" dt="2020-08-15T11:35:53.201" v="2327" actId="20577"/>
        <pc:sldMkLst>
          <pc:docMk/>
          <pc:sldMk cId="2062781110" sldId="280"/>
        </pc:sldMkLst>
        <pc:spChg chg="mod">
          <ac:chgData name="Yang Xu" userId="2ef8d03b0d59ea36" providerId="LiveId" clId="{53F2D07C-3730-4EAB-9A45-C98869C9876B}" dt="2020-08-15T11:34:27.789" v="2010" actId="20577"/>
          <ac:spMkLst>
            <pc:docMk/>
            <pc:sldMk cId="2062781110" sldId="280"/>
            <ac:spMk id="2" creationId="{FB465C92-7998-45EB-9453-026B3119CC4A}"/>
          </ac:spMkLst>
        </pc:spChg>
        <pc:spChg chg="mod">
          <ac:chgData name="Yang Xu" userId="2ef8d03b0d59ea36" providerId="LiveId" clId="{53F2D07C-3730-4EAB-9A45-C98869C9876B}" dt="2020-08-15T11:35:53.201" v="2327" actId="20577"/>
          <ac:spMkLst>
            <pc:docMk/>
            <pc:sldMk cId="2062781110" sldId="280"/>
            <ac:spMk id="3" creationId="{E06717B4-EA2B-40E5-A7B8-4CB3C879B9BE}"/>
          </ac:spMkLst>
        </pc:spChg>
      </pc:sldChg>
    </pc:docChg>
  </pc:docChgLst>
  <pc:docChgLst>
    <pc:chgData name="Xu" userId="2ef8d03b0d59ea36" providerId="LiveId" clId="{92420060-98E6-4712-BFD0-FF2B76C6D5F2}"/>
    <pc:docChg chg="delSld modSld">
      <pc:chgData name="Xu" userId="2ef8d03b0d59ea36" providerId="LiveId" clId="{92420060-98E6-4712-BFD0-FF2B76C6D5F2}" dt="2020-08-06T04:28:55.840" v="25" actId="47"/>
      <pc:docMkLst>
        <pc:docMk/>
      </pc:docMkLst>
      <pc:sldChg chg="modSp mod">
        <pc:chgData name="Xu" userId="2ef8d03b0d59ea36" providerId="LiveId" clId="{92420060-98E6-4712-BFD0-FF2B76C6D5F2}" dt="2020-08-06T04:28:51.456" v="24" actId="20577"/>
        <pc:sldMkLst>
          <pc:docMk/>
          <pc:sldMk cId="1936153105" sldId="258"/>
        </pc:sldMkLst>
        <pc:spChg chg="mod">
          <ac:chgData name="Xu" userId="2ef8d03b0d59ea36" providerId="LiveId" clId="{92420060-98E6-4712-BFD0-FF2B76C6D5F2}" dt="2020-08-06T04:28:51.456" v="24" actId="20577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783046806" sldId="26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002892560" sldId="26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315511803" sldId="27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37703483" sldId="27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109220293" sldId="27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242501478" sldId="27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553900304" sldId="27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2330105225" sldId="275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989716306" sldId="276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25930580" sldId="277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26165415" sldId="278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3834017406" sldId="279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138120898" sldId="280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3249179" sldId="281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847731568" sldId="282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669499050" sldId="283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991684000" sldId="284"/>
        </pc:sldMkLst>
      </pc:sldChg>
      <pc:sldChg chg="del">
        <pc:chgData name="Xu" userId="2ef8d03b0d59ea36" providerId="LiveId" clId="{92420060-98E6-4712-BFD0-FF2B76C6D5F2}" dt="2020-08-06T04:28:55.840" v="25" actId="47"/>
        <pc:sldMkLst>
          <pc:docMk/>
          <pc:sldMk cId="1059677871" sldId="285"/>
        </pc:sldMkLst>
      </pc:sldChg>
    </pc:docChg>
  </pc:docChgLst>
  <pc:docChgLst>
    <pc:chgData name="Xu" userId="2ef8d03b0d59ea36" providerId="LiveId" clId="{3AA54641-FCF2-4366-BDDA-73EEA58B786B}"/>
    <pc:docChg chg="undo redo custSel addSld delSld modSld">
      <pc:chgData name="Xu" userId="2ef8d03b0d59ea36" providerId="LiveId" clId="{3AA54641-FCF2-4366-BDDA-73EEA58B786B}" dt="2020-07-28T08:53:49.971" v="1218"/>
      <pc:docMkLst>
        <pc:docMk/>
      </pc:docMkLst>
      <pc:sldChg chg="modSp mod">
        <pc:chgData name="Xu" userId="2ef8d03b0d59ea36" providerId="LiveId" clId="{3AA54641-FCF2-4366-BDDA-73EEA58B786B}" dt="2020-07-28T08:45:02.247" v="40"/>
        <pc:sldMkLst>
          <pc:docMk/>
          <pc:sldMk cId="1936153105" sldId="258"/>
        </pc:sldMkLst>
        <pc:spChg chg="mod">
          <ac:chgData name="Xu" userId="2ef8d03b0d59ea36" providerId="LiveId" clId="{3AA54641-FCF2-4366-BDDA-73EEA58B786B}" dt="2020-07-28T08:45:02.247" v="40"/>
          <ac:spMkLst>
            <pc:docMk/>
            <pc:sldMk cId="1936153105" sldId="258"/>
            <ac:spMk id="2" creationId="{8FBFDFB1-E3F5-445D-BBAD-3716785BEA40}"/>
          </ac:spMkLst>
        </pc:spChg>
      </pc:sldChg>
      <pc:sldChg chg="addSp delSp modSp new mod setBg">
        <pc:chgData name="Xu" userId="2ef8d03b0d59ea36" providerId="LiveId" clId="{3AA54641-FCF2-4366-BDDA-73EEA58B786B}" dt="2020-07-28T08:53:49.971" v="1218"/>
        <pc:sldMkLst>
          <pc:docMk/>
          <pc:sldMk cId="1135460640" sldId="268"/>
        </pc:sldMkLst>
        <pc:spChg chg="mod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2" creationId="{9E983481-58EB-4473-9257-E3267F7EC884}"/>
          </ac:spMkLst>
        </pc:spChg>
        <pc:spChg chg="del">
          <ac:chgData name="Xu" userId="2ef8d03b0d59ea36" providerId="LiveId" clId="{3AA54641-FCF2-4366-BDDA-73EEA58B786B}" dt="2020-07-28T08:46:04.297" v="41" actId="22"/>
          <ac:spMkLst>
            <pc:docMk/>
            <pc:sldMk cId="1135460640" sldId="268"/>
            <ac:spMk id="3" creationId="{DD9CF57A-58F6-4BE9-80A0-CFB01B485109}"/>
          </ac:spMkLst>
        </pc:spChg>
        <pc:spChg chg="add del mod">
          <ac:chgData name="Xu" userId="2ef8d03b0d59ea36" providerId="LiveId" clId="{3AA54641-FCF2-4366-BDDA-73EEA58B786B}" dt="2020-07-28T08:53:49.971" v="1218"/>
          <ac:spMkLst>
            <pc:docMk/>
            <pc:sldMk cId="1135460640" sldId="268"/>
            <ac:spMk id="9" creationId="{D37A9C29-0755-4DF9-9762-5C9BDFA5BB9A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2" creationId="{6764E3F6-59F1-44FF-9EF2-8EF0BCA30B60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6" creationId="{0743C7B8-BD05-4C16-9FC9-6B5C5BA3A04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18" creationId="{E6B9B529-EAD6-442A-92A1-6A496B93297E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5" creationId="{1395ACAC-577D-4FAD-955D-280C3D104ADF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29" creationId="{0AB11C2E-6CA2-4822-BF14-C1C9A6BC6CAA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1" creationId="{38B3A2B2-7BBB-4E52-8C30-BE2A6F346B37}"/>
          </ac:spMkLst>
        </pc:spChg>
        <pc:spChg chg="add del">
          <ac:chgData name="Xu" userId="2ef8d03b0d59ea36" providerId="LiveId" clId="{3AA54641-FCF2-4366-BDDA-73EEA58B786B}" dt="2020-07-28T08:46:40.090" v="78" actId="26606"/>
          <ac:spMkLst>
            <pc:docMk/>
            <pc:sldMk cId="1135460640" sldId="268"/>
            <ac:spMk id="35" creationId="{09D6A950-3339-40EB-8972-64F44542D3FF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7" creationId="{8DCA3673-CDE4-40C5-9FA8-F89874CFBA73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39" creationId="{0FFFD040-32A9-4D2B-86CA-599D030A4161}"/>
          </ac:spMkLst>
        </pc:spChg>
        <pc:spChg chg="add del">
          <ac:chgData name="Xu" userId="2ef8d03b0d59ea36" providerId="LiveId" clId="{3AA54641-FCF2-4366-BDDA-73EEA58B786B}" dt="2020-07-28T08:46:50.484" v="102" actId="26606"/>
          <ac:spMkLst>
            <pc:docMk/>
            <pc:sldMk cId="1135460640" sldId="268"/>
            <ac:spMk id="40" creationId="{863205CA-B7FF-4C25-A4C8-3BBBCE19D950}"/>
          </ac:spMkLst>
        </pc:spChg>
        <pc:picChg chg="add mod ord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5" creationId="{116BD40B-7DDD-4607-AE84-30400CBB389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14" creationId="{8DF1CE84-BC06-4E42-A5D4-7B92E327FDF7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20" creationId="{C0419FA5-A1B5-487F-92D4-03983819F9B9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27" creationId="{E228037F-2EF2-4A1A-8D1D-D08F2C98AD63}"/>
          </ac:picMkLst>
        </pc:picChg>
        <pc:picChg chg="add del">
          <ac:chgData name="Xu" userId="2ef8d03b0d59ea36" providerId="LiveId" clId="{3AA54641-FCF2-4366-BDDA-73EEA58B786B}" dt="2020-07-28T08:46:40.090" v="78" actId="26606"/>
          <ac:picMkLst>
            <pc:docMk/>
            <pc:sldMk cId="1135460640" sldId="268"/>
            <ac:picMk id="33" creationId="{FFF756FE-278B-4106-BB2E-DB87CF02DFB5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38" creationId="{95756E8F-499C-4533-BBE8-309C3E8D985C}"/>
          </ac:picMkLst>
        </pc:picChg>
        <pc:picChg chg="add del">
          <ac:chgData name="Xu" userId="2ef8d03b0d59ea36" providerId="LiveId" clId="{3AA54641-FCF2-4366-BDDA-73EEA58B786B}" dt="2020-07-28T08:46:50.484" v="102" actId="26606"/>
          <ac:picMkLst>
            <pc:docMk/>
            <pc:sldMk cId="1135460640" sldId="268"/>
            <ac:picMk id="41" creationId="{306E3F32-3C1A-4B6E-AF26-8A15A788560F}"/>
          </ac:picMkLst>
        </pc:picChg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4273760690" sldId="268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677875089" sldId="269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3672754592" sldId="270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289604115" sldId="271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2134633032" sldId="272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624956040" sldId="273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1451830035" sldId="274"/>
        </pc:sldMkLst>
      </pc:sldChg>
      <pc:sldChg chg="del">
        <pc:chgData name="Xu" userId="2ef8d03b0d59ea36" providerId="LiveId" clId="{3AA54641-FCF2-4366-BDDA-73EEA58B786B}" dt="2020-07-28T08:44:41.634" v="22" actId="47"/>
        <pc:sldMkLst>
          <pc:docMk/>
          <pc:sldMk cId="746591174" sldId="275"/>
        </pc:sldMkLst>
      </pc:sldChg>
    </pc:docChg>
  </pc:docChgLst>
  <pc:docChgLst>
    <pc:chgData name="Yang Xu" userId="2ef8d03b0d59ea36" providerId="LiveId" clId="{A3B062B6-7454-4BD5-9FB8-FD5660058AD8}"/>
    <pc:docChg chg="undo custSel mod addSld delSld modSld">
      <pc:chgData name="Yang Xu" userId="2ef8d03b0d59ea36" providerId="LiveId" clId="{A3B062B6-7454-4BD5-9FB8-FD5660058AD8}" dt="2020-05-16T14:27:51.063" v="1012" actId="26606"/>
      <pc:docMkLst>
        <pc:docMk/>
      </pc:docMkLst>
      <pc:sldChg chg="addSp delSp modSp mod modTransition">
        <pc:chgData name="Yang Xu" userId="2ef8d03b0d59ea36" providerId="LiveId" clId="{A3B062B6-7454-4BD5-9FB8-FD5660058AD8}" dt="2020-05-16T14:03:52.334" v="984"/>
        <pc:sldMkLst>
          <pc:docMk/>
          <pc:sldMk cId="477735695" sldId="256"/>
        </pc:sldMkLst>
        <pc:spChg chg="mod">
          <ac:chgData name="Yang Xu" userId="2ef8d03b0d59ea36" providerId="LiveId" clId="{A3B062B6-7454-4BD5-9FB8-FD5660058AD8}" dt="2020-05-16T14:03:36.181" v="975" actId="404"/>
          <ac:spMkLst>
            <pc:docMk/>
            <pc:sldMk cId="477735695" sldId="256"/>
            <ac:spMk id="3" creationId="{A33DA443-D464-48F6-83B3-A5D2EB31C0B3}"/>
          </ac:spMkLst>
        </pc:spChg>
        <pc:picChg chg="add del mod">
          <ac:chgData name="Yang Xu" userId="2ef8d03b0d59ea36" providerId="LiveId" clId="{A3B062B6-7454-4BD5-9FB8-FD5660058AD8}" dt="2020-05-16T13:15:17.363" v="77" actId="478"/>
          <ac:picMkLst>
            <pc:docMk/>
            <pc:sldMk cId="477735695" sldId="256"/>
            <ac:picMk id="5" creationId="{96EB7666-3151-432E-B270-CD2D86C45156}"/>
          </ac:picMkLst>
        </pc:picChg>
        <pc:picChg chg="add mod">
          <ac:chgData name="Yang Xu" userId="2ef8d03b0d59ea36" providerId="LiveId" clId="{A3B062B6-7454-4BD5-9FB8-FD5660058AD8}" dt="2020-05-16T14:03:11.689" v="968" actId="14100"/>
          <ac:picMkLst>
            <pc:docMk/>
            <pc:sldMk cId="477735695" sldId="256"/>
            <ac:picMk id="6" creationId="{2937F136-FE04-407F-8689-0FBB8ADA0EE9}"/>
          </ac:picMkLst>
        </pc:picChg>
      </pc:sldChg>
      <pc:sldChg chg="modSp new mod modTransition modAnim">
        <pc:chgData name="Yang Xu" userId="2ef8d03b0d59ea36" providerId="LiveId" clId="{A3B062B6-7454-4BD5-9FB8-FD5660058AD8}" dt="2020-05-16T14:25:36.959" v="991"/>
        <pc:sldMkLst>
          <pc:docMk/>
          <pc:sldMk cId="2512956064" sldId="257"/>
        </pc:sldMkLst>
        <pc:spChg chg="mod">
          <ac:chgData name="Yang Xu" userId="2ef8d03b0d59ea36" providerId="LiveId" clId="{A3B062B6-7454-4BD5-9FB8-FD5660058AD8}" dt="2020-05-16T13:16:53.120" v="94"/>
          <ac:spMkLst>
            <pc:docMk/>
            <pc:sldMk cId="2512956064" sldId="257"/>
            <ac:spMk id="2" creationId="{F82F924D-AEEA-44A2-9A99-0E2D9053CAB0}"/>
          </ac:spMkLst>
        </pc:spChg>
        <pc:spChg chg="mod">
          <ac:chgData name="Yang Xu" userId="2ef8d03b0d59ea36" providerId="LiveId" clId="{A3B062B6-7454-4BD5-9FB8-FD5660058AD8}" dt="2020-05-16T13:18:57.736" v="187" actId="20577"/>
          <ac:spMkLst>
            <pc:docMk/>
            <pc:sldMk cId="2512956064" sldId="257"/>
            <ac:spMk id="3" creationId="{55714862-13C2-4979-94CB-9F5A812E8E14}"/>
          </ac:spMkLst>
        </pc:spChg>
      </pc:sldChg>
      <pc:sldChg chg="new del">
        <pc:chgData name="Yang Xu" userId="2ef8d03b0d59ea36" providerId="LiveId" clId="{A3B062B6-7454-4BD5-9FB8-FD5660058AD8}" dt="2020-05-16T12:57:55.027" v="1" actId="47"/>
        <pc:sldMkLst>
          <pc:docMk/>
          <pc:sldMk cId="3499622369" sldId="257"/>
        </pc:sldMkLst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936153105" sldId="258"/>
        </pc:sldMkLst>
        <pc:spChg chg="mod">
          <ac:chgData name="Yang Xu" userId="2ef8d03b0d59ea36" providerId="LiveId" clId="{A3B062B6-7454-4BD5-9FB8-FD5660058AD8}" dt="2020-05-16T13:17:09.861" v="165"/>
          <ac:spMkLst>
            <pc:docMk/>
            <pc:sldMk cId="1936153105" sldId="258"/>
            <ac:spMk id="2" creationId="{8FBFDFB1-E3F5-445D-BBAD-3716785BEA40}"/>
          </ac:spMkLst>
        </pc:spChg>
      </pc:sldChg>
      <pc:sldChg chg="modSp new mod modTransition modAnim">
        <pc:chgData name="Yang Xu" userId="2ef8d03b0d59ea36" providerId="LiveId" clId="{A3B062B6-7454-4BD5-9FB8-FD5660058AD8}" dt="2020-05-16T14:25:49.528" v="994"/>
        <pc:sldMkLst>
          <pc:docMk/>
          <pc:sldMk cId="1503840005" sldId="259"/>
        </pc:sldMkLst>
        <pc:spChg chg="mod">
          <ac:chgData name="Yang Xu" userId="2ef8d03b0d59ea36" providerId="LiveId" clId="{A3B062B6-7454-4BD5-9FB8-FD5660058AD8}" dt="2020-05-16T13:19:27.132" v="219"/>
          <ac:spMkLst>
            <pc:docMk/>
            <pc:sldMk cId="1503840005" sldId="259"/>
            <ac:spMk id="2" creationId="{8E5D13C9-40CA-43A1-8A5C-ED709575DF02}"/>
          </ac:spMkLst>
        </pc:spChg>
        <pc:spChg chg="mod">
          <ac:chgData name="Yang Xu" userId="2ef8d03b0d59ea36" providerId="LiveId" clId="{A3B062B6-7454-4BD5-9FB8-FD5660058AD8}" dt="2020-05-16T13:21:05.179" v="243"/>
          <ac:spMkLst>
            <pc:docMk/>
            <pc:sldMk cId="1503840005" sldId="259"/>
            <ac:spMk id="3" creationId="{55D7D51F-507E-4274-B15E-FE0898F037BC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3860218374" sldId="260"/>
        </pc:sldMkLst>
        <pc:spChg chg="mod">
          <ac:chgData name="Yang Xu" userId="2ef8d03b0d59ea36" providerId="LiveId" clId="{A3B062B6-7454-4BD5-9FB8-FD5660058AD8}" dt="2020-05-16T13:21:29.989" v="263"/>
          <ac:spMkLst>
            <pc:docMk/>
            <pc:sldMk cId="3860218374" sldId="260"/>
            <ac:spMk id="2" creationId="{9F099842-078A-4C75-AB8E-683FA7BB6ED2}"/>
          </ac:spMkLst>
        </pc:spChg>
      </pc:sldChg>
      <pc:sldChg chg="modSp new del mod">
        <pc:chgData name="Yang Xu" userId="2ef8d03b0d59ea36" providerId="LiveId" clId="{A3B062B6-7454-4BD5-9FB8-FD5660058AD8}" dt="2020-05-16T13:21:49.338" v="317" actId="47"/>
        <pc:sldMkLst>
          <pc:docMk/>
          <pc:sldMk cId="1558409088" sldId="261"/>
        </pc:sldMkLst>
        <pc:spChg chg="mod">
          <ac:chgData name="Yang Xu" userId="2ef8d03b0d59ea36" providerId="LiveId" clId="{A3B062B6-7454-4BD5-9FB8-FD5660058AD8}" dt="2020-05-16T13:21:42.664" v="314"/>
          <ac:spMkLst>
            <pc:docMk/>
            <pc:sldMk cId="1558409088" sldId="261"/>
            <ac:spMk id="2" creationId="{928EB5CF-D744-4D35-BA35-DB99DEB0271B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1477368812" sldId="262"/>
        </pc:sldMkLst>
        <pc:spChg chg="mod">
          <ac:chgData name="Yang Xu" userId="2ef8d03b0d59ea36" providerId="LiveId" clId="{A3B062B6-7454-4BD5-9FB8-FD5660058AD8}" dt="2020-05-16T13:21:47.855" v="316"/>
          <ac:spMkLst>
            <pc:docMk/>
            <pc:sldMk cId="1477368812" sldId="262"/>
            <ac:spMk id="2" creationId="{43DA6D8F-FEA2-4410-AB66-15C1754A341F}"/>
          </ac:spMkLst>
        </pc:spChg>
        <pc:spChg chg="mod">
          <ac:chgData name="Yang Xu" userId="2ef8d03b0d59ea36" providerId="LiveId" clId="{A3B062B6-7454-4BD5-9FB8-FD5660058AD8}" dt="2020-05-16T13:22:20.694" v="405" actId="20577"/>
          <ac:spMkLst>
            <pc:docMk/>
            <pc:sldMk cId="1477368812" sldId="262"/>
            <ac:spMk id="3" creationId="{D3DAFE90-71C9-4822-838E-23CC9692CF44}"/>
          </ac:spMkLst>
        </pc:spChg>
      </pc:sldChg>
      <pc:sldChg chg="modSp new mod modTransition">
        <pc:chgData name="Yang Xu" userId="2ef8d03b0d59ea36" providerId="LiveId" clId="{A3B062B6-7454-4BD5-9FB8-FD5660058AD8}" dt="2020-05-16T14:25:06.223" v="985"/>
        <pc:sldMkLst>
          <pc:docMk/>
          <pc:sldMk cId="4135838749" sldId="263"/>
        </pc:sldMkLst>
        <pc:spChg chg="mod">
          <ac:chgData name="Yang Xu" userId="2ef8d03b0d59ea36" providerId="LiveId" clId="{A3B062B6-7454-4BD5-9FB8-FD5660058AD8}" dt="2020-05-16T13:22:47.552" v="470"/>
          <ac:spMkLst>
            <pc:docMk/>
            <pc:sldMk cId="4135838749" sldId="263"/>
            <ac:spMk id="2" creationId="{3E218AFE-5EF2-42D2-B974-6F68A983B671}"/>
          </ac:spMkLst>
        </pc:spChg>
        <pc:spChg chg="mod">
          <ac:chgData name="Yang Xu" userId="2ef8d03b0d59ea36" providerId="LiveId" clId="{A3B062B6-7454-4BD5-9FB8-FD5660058AD8}" dt="2020-05-16T13:23:08.122" v="493"/>
          <ac:spMkLst>
            <pc:docMk/>
            <pc:sldMk cId="4135838749" sldId="263"/>
            <ac:spMk id="3" creationId="{2D609566-B550-4F00-9C8C-CFF694DD946F}"/>
          </ac:spMkLst>
        </pc:spChg>
      </pc:sldChg>
      <pc:sldChg chg="modSp new mod modTransition modAnim">
        <pc:chgData name="Yang Xu" userId="2ef8d03b0d59ea36" providerId="LiveId" clId="{A3B062B6-7454-4BD5-9FB8-FD5660058AD8}" dt="2020-05-16T14:26:18.396" v="1000"/>
        <pc:sldMkLst>
          <pc:docMk/>
          <pc:sldMk cId="336468213" sldId="264"/>
        </pc:sldMkLst>
        <pc:spChg chg="mod">
          <ac:chgData name="Yang Xu" userId="2ef8d03b0d59ea36" providerId="LiveId" clId="{A3B062B6-7454-4BD5-9FB8-FD5660058AD8}" dt="2020-05-16T13:24:26.366" v="538"/>
          <ac:spMkLst>
            <pc:docMk/>
            <pc:sldMk cId="336468213" sldId="264"/>
            <ac:spMk id="2" creationId="{DCB73388-AC47-4B23-A361-0CED689CEEB2}"/>
          </ac:spMkLst>
        </pc:spChg>
        <pc:spChg chg="mod">
          <ac:chgData name="Yang Xu" userId="2ef8d03b0d59ea36" providerId="LiveId" clId="{A3B062B6-7454-4BD5-9FB8-FD5660058AD8}" dt="2020-05-16T13:24:03.280" v="503" actId="15"/>
          <ac:spMkLst>
            <pc:docMk/>
            <pc:sldMk cId="336468213" sldId="264"/>
            <ac:spMk id="3" creationId="{61A8BE8B-7241-4259-8938-20CA19B101F2}"/>
          </ac:spMkLst>
        </pc:spChg>
      </pc:sldChg>
      <pc:sldChg chg="modSp new mod modTransition modAnim">
        <pc:chgData name="Yang Xu" userId="2ef8d03b0d59ea36" providerId="LiveId" clId="{A3B062B6-7454-4BD5-9FB8-FD5660058AD8}" dt="2020-05-16T14:26:29.300" v="1003"/>
        <pc:sldMkLst>
          <pc:docMk/>
          <pc:sldMk cId="3774058869" sldId="265"/>
        </pc:sldMkLst>
        <pc:spChg chg="mod">
          <ac:chgData name="Yang Xu" userId="2ef8d03b0d59ea36" providerId="LiveId" clId="{A3B062B6-7454-4BD5-9FB8-FD5660058AD8}" dt="2020-05-16T13:24:43.500" v="546"/>
          <ac:spMkLst>
            <pc:docMk/>
            <pc:sldMk cId="3774058869" sldId="265"/>
            <ac:spMk id="2" creationId="{2C98D507-CEC8-4B13-B1D1-E6C348C4EC2E}"/>
          </ac:spMkLst>
        </pc:spChg>
        <pc:spChg chg="mod">
          <ac:chgData name="Yang Xu" userId="2ef8d03b0d59ea36" providerId="LiveId" clId="{A3B062B6-7454-4BD5-9FB8-FD5660058AD8}" dt="2020-05-16T13:25:11.883" v="555"/>
          <ac:spMkLst>
            <pc:docMk/>
            <pc:sldMk cId="3774058869" sldId="265"/>
            <ac:spMk id="3" creationId="{C29C6520-4E3A-4CA0-9329-E5EF8C0304B4}"/>
          </ac:spMkLst>
        </pc:spChg>
      </pc:sldChg>
      <pc:sldChg chg="modSp new mod modTransition modAnim">
        <pc:chgData name="Yang Xu" userId="2ef8d03b0d59ea36" providerId="LiveId" clId="{A3B062B6-7454-4BD5-9FB8-FD5660058AD8}" dt="2020-05-16T14:26:52.369" v="1008"/>
        <pc:sldMkLst>
          <pc:docMk/>
          <pc:sldMk cId="2336223732" sldId="266"/>
        </pc:sldMkLst>
        <pc:spChg chg="mod">
          <ac:chgData name="Yang Xu" userId="2ef8d03b0d59ea36" providerId="LiveId" clId="{A3B062B6-7454-4BD5-9FB8-FD5660058AD8}" dt="2020-05-16T13:25:31.583" v="563"/>
          <ac:spMkLst>
            <pc:docMk/>
            <pc:sldMk cId="2336223732" sldId="266"/>
            <ac:spMk id="2" creationId="{A96E8A46-CCC6-419A-AE9D-03FD659A2913}"/>
          </ac:spMkLst>
        </pc:spChg>
        <pc:spChg chg="mod">
          <ac:chgData name="Yang Xu" userId="2ef8d03b0d59ea36" providerId="LiveId" clId="{A3B062B6-7454-4BD5-9FB8-FD5660058AD8}" dt="2020-05-16T13:26:21.863" v="576" actId="113"/>
          <ac:spMkLst>
            <pc:docMk/>
            <pc:sldMk cId="2336223732" sldId="266"/>
            <ac:spMk id="3" creationId="{D00C8487-EB8A-4A31-B446-8A0AA1D3675A}"/>
          </ac:spMkLst>
        </pc:spChg>
      </pc:sldChg>
      <pc:sldChg chg="addSp delSp modSp new mod modTransition setBg">
        <pc:chgData name="Yang Xu" userId="2ef8d03b0d59ea36" providerId="LiveId" clId="{A3B062B6-7454-4BD5-9FB8-FD5660058AD8}" dt="2020-05-16T14:27:51.063" v="1012" actId="26606"/>
        <pc:sldMkLst>
          <pc:docMk/>
          <pc:sldMk cId="2756408979" sldId="267"/>
        </pc:sldMkLst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" creationId="{E703932E-F09D-442C-895A-21388B19EBF0}"/>
          </ac:spMkLst>
        </pc:spChg>
        <pc:spChg chg="del">
          <ac:chgData name="Yang Xu" userId="2ef8d03b0d59ea36" providerId="LiveId" clId="{A3B062B6-7454-4BD5-9FB8-FD5660058AD8}" dt="2020-05-16T14:27:44.887" v="1009" actId="931"/>
          <ac:spMkLst>
            <pc:docMk/>
            <pc:sldMk cId="2756408979" sldId="267"/>
            <ac:spMk id="3" creationId="{53C7214B-69AF-4052-961E-3FA8BABEC209}"/>
          </ac:spMkLst>
        </pc:spChg>
        <pc:spChg chg="mo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4" creationId="{06D1F809-3268-4B61-BA64-3E85D3EA8D3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7" creationId="{D1ECADA1-6568-4D5A-A631-CFD8768936FC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19" creationId="{681D3C41-CC87-4DF9-A716-CDF0E23D21B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1" creationId="{6764E3F6-59F1-44FF-9EF2-8EF0BCA30B60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5" creationId="{0743C7B8-BD05-4C16-9FC9-6B5C5BA3A043}"/>
          </ac:spMkLst>
        </pc:spChg>
        <pc:spChg chg="add">
          <ac:chgData name="Yang Xu" userId="2ef8d03b0d59ea36" providerId="LiveId" clId="{A3B062B6-7454-4BD5-9FB8-FD5660058AD8}" dt="2020-05-16T14:27:51.063" v="1012" actId="26606"/>
          <ac:spMkLst>
            <pc:docMk/>
            <pc:sldMk cId="2756408979" sldId="267"/>
            <ac:spMk id="27" creationId="{E6B9B529-EAD6-442A-92A1-6A496B93297E}"/>
          </ac:spMkLst>
        </pc:spChg>
        <pc:picChg chg="add mod or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6" creationId="{D4AF25E8-B3C4-42AD-923E-6CA96282FF4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1" creationId="{9B9C2B48-3899-4B1D-B526-C35DFD16BC01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3" creationId="{7B1BCBEC-C5E7-469F-92CF-05506BB6E22D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15" creationId="{2A078177-9A72-44C2-BDC1-C1F346162BF8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3" creationId="{8DF1CE84-BC06-4E42-A5D4-7B92E327FDF7}"/>
          </ac:picMkLst>
        </pc:picChg>
        <pc:picChg chg="add">
          <ac:chgData name="Yang Xu" userId="2ef8d03b0d59ea36" providerId="LiveId" clId="{A3B062B6-7454-4BD5-9FB8-FD5660058AD8}" dt="2020-05-16T14:27:51.063" v="1012" actId="26606"/>
          <ac:picMkLst>
            <pc:docMk/>
            <pc:sldMk cId="2756408979" sldId="267"/>
            <ac:picMk id="29" creationId="{C0419FA5-A1B5-487F-92D4-03983819F9B9}"/>
          </ac:picMkLst>
        </pc:picChg>
      </pc:sldChg>
    </pc:docChg>
  </pc:docChgLst>
  <pc:docChgLst>
    <pc:chgData name="Xu" userId="2ef8d03b0d59ea36" providerId="LiveId" clId="{E518B18D-5428-4365-9555-839F11353D3A}"/>
    <pc:docChg chg="addSld delSld modSld">
      <pc:chgData name="Xu" userId="2ef8d03b0d59ea36" providerId="LiveId" clId="{E518B18D-5428-4365-9555-839F11353D3A}" dt="2020-06-04T04:15:58.762" v="190"/>
      <pc:docMkLst>
        <pc:docMk/>
      </pc:docMkLst>
      <pc:sldChg chg="del">
        <pc:chgData name="Xu" userId="2ef8d03b0d59ea36" providerId="LiveId" clId="{E518B18D-5428-4365-9555-839F11353D3A}" dt="2020-06-04T04:10:46.552" v="21" actId="47"/>
        <pc:sldMkLst>
          <pc:docMk/>
          <pc:sldMk cId="2512956064" sldId="257"/>
        </pc:sldMkLst>
      </pc:sldChg>
      <pc:sldChg chg="modSp mod">
        <pc:chgData name="Xu" userId="2ef8d03b0d59ea36" providerId="LiveId" clId="{E518B18D-5428-4365-9555-839F11353D3A}" dt="2020-06-04T04:10:41.270" v="20"/>
        <pc:sldMkLst>
          <pc:docMk/>
          <pc:sldMk cId="1936153105" sldId="258"/>
        </pc:sldMkLst>
        <pc:spChg chg="mod">
          <ac:chgData name="Xu" userId="2ef8d03b0d59ea36" providerId="LiveId" clId="{E518B18D-5428-4365-9555-839F11353D3A}" dt="2020-06-04T04:10:41.270" v="20"/>
          <ac:spMkLst>
            <pc:docMk/>
            <pc:sldMk cId="1936153105" sldId="258"/>
            <ac:spMk id="2" creationId="{8FBFDFB1-E3F5-445D-BBAD-3716785BEA40}"/>
          </ac:spMkLst>
        </pc:spChg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503840005" sldId="259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860218374" sldId="260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1477368812" sldId="262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4135838749" sldId="263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36468213" sldId="264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3774058869" sldId="265"/>
        </pc:sldMkLst>
      </pc:sldChg>
      <pc:sldChg chg="del">
        <pc:chgData name="Xu" userId="2ef8d03b0d59ea36" providerId="LiveId" clId="{E518B18D-5428-4365-9555-839F11353D3A}" dt="2020-06-04T04:10:46.552" v="21" actId="47"/>
        <pc:sldMkLst>
          <pc:docMk/>
          <pc:sldMk cId="2336223732" sldId="266"/>
        </pc:sldMkLst>
      </pc:sldChg>
      <pc:sldChg chg="addSp delSp modSp new mod">
        <pc:chgData name="Xu" userId="2ef8d03b0d59ea36" providerId="LiveId" clId="{E518B18D-5428-4365-9555-839F11353D3A}" dt="2020-06-04T04:15:58.762" v="190"/>
        <pc:sldMkLst>
          <pc:docMk/>
          <pc:sldMk cId="778569500" sldId="268"/>
        </pc:sldMkLst>
        <pc:spChg chg="mod">
          <ac:chgData name="Xu" userId="2ef8d03b0d59ea36" providerId="LiveId" clId="{E518B18D-5428-4365-9555-839F11353D3A}" dt="2020-06-04T04:15:03.842" v="44"/>
          <ac:spMkLst>
            <pc:docMk/>
            <pc:sldMk cId="778569500" sldId="268"/>
            <ac:spMk id="2" creationId="{CCDAAC46-7CC5-4A5F-AC50-F8F695D7CB23}"/>
          </ac:spMkLst>
        </pc:spChg>
        <pc:spChg chg="mod">
          <ac:chgData name="Xu" userId="2ef8d03b0d59ea36" providerId="LiveId" clId="{E518B18D-5428-4365-9555-839F11353D3A}" dt="2020-06-04T04:15:58.762" v="190"/>
          <ac:spMkLst>
            <pc:docMk/>
            <pc:sldMk cId="778569500" sldId="268"/>
            <ac:spMk id="3" creationId="{D623D3FD-3D24-43F7-BE0C-2C0538408D50}"/>
          </ac:spMkLst>
        </pc:spChg>
        <pc:spChg chg="add del">
          <ac:chgData name="Xu" userId="2ef8d03b0d59ea36" providerId="LiveId" clId="{E518B18D-5428-4365-9555-839F11353D3A}" dt="2020-06-04T04:15:19.470" v="100"/>
          <ac:spMkLst>
            <pc:docMk/>
            <pc:sldMk cId="778569500" sldId="268"/>
            <ac:spMk id="4" creationId="{3E21564D-0927-4E4D-B582-79DBA2A992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22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8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29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8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8/25/2020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FE01-D107-429F-B24B-75FDC587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语言快速入门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A443-D464-48F6-83B3-A5D2EB31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3002" y="4426347"/>
            <a:ext cx="4236439" cy="108537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杨旭</a:t>
            </a:r>
            <a:endParaRPr lang="en-US" altLang="zh-CN" dirty="0"/>
          </a:p>
          <a:p>
            <a:pPr algn="l"/>
            <a:r>
              <a:rPr lang="zh-CN" altLang="en-US" dirty="0"/>
              <a:t>微软 </a:t>
            </a:r>
            <a:r>
              <a:rPr lang="en-US" altLang="zh-CN" dirty="0"/>
              <a:t>MVP</a:t>
            </a:r>
            <a:r>
              <a:rPr lang="zh-CN" altLang="en-US" dirty="0"/>
              <a:t>，</a:t>
            </a:r>
            <a:r>
              <a:rPr lang="en-US" altLang="zh-CN" dirty="0"/>
              <a:t>C#/Go/C++/Rust/Haskell</a:t>
            </a:r>
          </a:p>
          <a:p>
            <a:pPr algn="l"/>
            <a:r>
              <a:rPr lang="zh-CN" altLang="en-US" dirty="0"/>
              <a:t>公众号</a:t>
            </a:r>
            <a:r>
              <a:rPr lang="en-US" altLang="zh-CN" dirty="0"/>
              <a:t>:</a:t>
            </a:r>
            <a:r>
              <a:rPr lang="en-US" altLang="zh-CN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</a:t>
            </a:r>
            <a:r>
              <a:rPr lang="en-US" altLang="zh-CN" b="1" dirty="0" err="1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vNext</a:t>
            </a:r>
            <a:endParaRPr lang="en-US" altLang="zh-CN" sz="2800" b="1" dirty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61BB4CC7-25C5-4860-B3EA-259AC34F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36" y="4426347"/>
            <a:ext cx="1053067" cy="1053067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8EF4CCC-580B-4760-BD88-8B2B8A42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2" y="1593908"/>
            <a:ext cx="2759978" cy="27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356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70CB-472D-4F1F-9391-4EDFB0A1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EBA5-7865-42DB-AC2E-37466C2A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例子 </a:t>
            </a:r>
            <a:r>
              <a:rPr lang="en-US" altLang="zh-CN" dirty="0"/>
              <a:t>26.5 </a:t>
            </a:r>
            <a:r>
              <a:rPr lang="zh-CN" altLang="en-US" dirty="0"/>
              <a:t>中使用指针的好处是什么？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请说明语句 </a:t>
            </a:r>
            <a:r>
              <a:rPr lang="en-US" altLang="zh-CN" dirty="0"/>
              <a:t>major :=</a:t>
            </a:r>
            <a:r>
              <a:rPr lang="zh-CN" altLang="en-US" dirty="0"/>
              <a:t> </a:t>
            </a:r>
            <a:r>
              <a:rPr lang="en-US" altLang="zh-CN" dirty="0"/>
              <a:t>administrator</a:t>
            </a:r>
            <a:r>
              <a:rPr lang="zh-CN" altLang="en-US" dirty="0"/>
              <a:t> 和 </a:t>
            </a:r>
            <a:r>
              <a:rPr lang="en-US" altLang="zh-CN" dirty="0"/>
              <a:t>Charles := *major </a:t>
            </a:r>
            <a:r>
              <a:rPr lang="zh-CN" altLang="en-US" dirty="0"/>
              <a:t>的作用。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8020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1E48-C76B-4458-872C-5FE004FE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指向结构的指针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2A45-BE39-4430-8C67-00D892DE9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与字符串和数值不一样，复合字面量的前面可以放置 </a:t>
            </a:r>
            <a:r>
              <a:rPr lang="en-US" altLang="zh-CN" dirty="0"/>
              <a:t>&amp;</a:t>
            </a:r>
            <a:r>
              <a:rPr lang="zh-CN" altLang="en-US" dirty="0"/>
              <a:t>。（例子 </a:t>
            </a:r>
            <a:r>
              <a:rPr lang="en-US" altLang="zh-CN" dirty="0"/>
              <a:t>26.6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访问字段时，对结构体进行解引用并不是必须的。（例子 </a:t>
            </a:r>
            <a:r>
              <a:rPr lang="en-US" altLang="zh-CN" dirty="0"/>
              <a:t>26.7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95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55DE-31E1-49D9-BB77-092EA0CB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13AAB-94A8-4E32-BF42-F592D6038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以下哪些是 </a:t>
            </a:r>
            <a:r>
              <a:rPr lang="en-US" altLang="zh-CN" dirty="0"/>
              <a:t>&amp; </a:t>
            </a:r>
            <a:r>
              <a:rPr lang="zh-CN" altLang="en-US" dirty="0"/>
              <a:t>操作符的合法使用？</a:t>
            </a:r>
            <a:endParaRPr lang="en-US" altLang="zh-CN" dirty="0"/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/>
              <a:t>放置在字符串字面值的前面，例如 </a:t>
            </a:r>
            <a:r>
              <a:rPr lang="en-US" altLang="zh-CN" dirty="0"/>
              <a:t>&amp;“Tim”</a:t>
            </a:r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/>
              <a:t>放置在整数字面值的前面，例如 </a:t>
            </a:r>
            <a:r>
              <a:rPr lang="en-US" altLang="zh-CN" dirty="0"/>
              <a:t>&amp;10</a:t>
            </a:r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/>
              <a:t>放置在复合字面值的前面，例如 </a:t>
            </a:r>
            <a:r>
              <a:rPr lang="en-US" altLang="zh-CN" dirty="0"/>
              <a:t>&amp;person{name: “Tim”}</a:t>
            </a:r>
          </a:p>
          <a:p>
            <a:pPr marL="914400" lvl="1" indent="-457200">
              <a:buFont typeface="+mj-lt"/>
              <a:buAutoNum type="alphaUcPeriod"/>
            </a:pPr>
            <a:r>
              <a:rPr lang="zh-CN" altLang="en-US" dirty="0"/>
              <a:t>以上全部都是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语句 </a:t>
            </a:r>
            <a:r>
              <a:rPr lang="en-US" altLang="zh-CN" dirty="0" err="1"/>
              <a:t>timmy.superpower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(*</a:t>
            </a:r>
            <a:r>
              <a:rPr lang="en-US" altLang="zh-CN" dirty="0" err="1"/>
              <a:t>timmy</a:t>
            </a:r>
            <a:r>
              <a:rPr lang="en-US" altLang="zh-CN" dirty="0"/>
              <a:t>).superpower </a:t>
            </a:r>
            <a:r>
              <a:rPr lang="zh-CN" altLang="en-US" dirty="0"/>
              <a:t>有何区别？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86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0746-2E6A-4362-9514-4D7B9C5E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指向数组的指针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2B48-ECB3-49A7-9C1F-B0E39A7E3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和结构体一样，可以把 </a:t>
            </a:r>
            <a:r>
              <a:rPr lang="en-US" altLang="zh-CN" dirty="0"/>
              <a:t>&amp; </a:t>
            </a:r>
            <a:r>
              <a:rPr lang="zh-CN" altLang="en-US" dirty="0"/>
              <a:t>放在数组的复合字面值前面来创建指向数组的指针。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数组在执行索引或切片操作时会自动解引用。没有必要写 </a:t>
            </a:r>
            <a:r>
              <a:rPr lang="en-US" altLang="zh-CN" dirty="0"/>
              <a:t>(*superpower)[0] </a:t>
            </a:r>
            <a:r>
              <a:rPr lang="zh-CN" altLang="en-US" dirty="0"/>
              <a:t>这种形式。</a:t>
            </a:r>
            <a:endParaRPr lang="en-US" altLang="zh-CN" dirty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语言不一样，</a:t>
            </a:r>
            <a:r>
              <a:rPr lang="en-US" altLang="zh-CN" dirty="0"/>
              <a:t>Go </a:t>
            </a:r>
            <a:r>
              <a:rPr lang="zh-CN" altLang="en-US" dirty="0"/>
              <a:t>里面数组和指针式两种完全独立的类型。</a:t>
            </a:r>
            <a:endParaRPr lang="en-US" altLang="zh-CN" dirty="0"/>
          </a:p>
          <a:p>
            <a:r>
              <a:rPr lang="en-US" altLang="zh-CN" dirty="0"/>
              <a:t>Slice </a:t>
            </a:r>
            <a:r>
              <a:rPr lang="zh-CN" altLang="en-US" dirty="0"/>
              <a:t>和 </a:t>
            </a:r>
            <a:r>
              <a:rPr lang="en-US" altLang="zh-CN" dirty="0"/>
              <a:t>map </a:t>
            </a:r>
            <a:r>
              <a:rPr lang="zh-CN" altLang="en-US" dirty="0"/>
              <a:t>的复合字面值前面也可以放置 </a:t>
            </a:r>
            <a:r>
              <a:rPr lang="en-US" altLang="zh-CN" dirty="0"/>
              <a:t>&amp; </a:t>
            </a:r>
            <a:r>
              <a:rPr lang="zh-CN" altLang="en-US" dirty="0"/>
              <a:t>操作符，但是 </a:t>
            </a:r>
            <a:r>
              <a:rPr lang="en-US" altLang="zh-CN" dirty="0"/>
              <a:t>Go </a:t>
            </a:r>
            <a:r>
              <a:rPr lang="zh-CN" altLang="en-US" dirty="0"/>
              <a:t>并没有为它们提供自动解引用的功能。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CED-2D62-4E2D-82F2-5DBFEC3C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E461-C4AC-4D11-B3E2-794A4E70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 </a:t>
            </a:r>
            <a:r>
              <a:rPr lang="en-US" altLang="zh-CN" dirty="0"/>
              <a:t>superpower </a:t>
            </a:r>
            <a:r>
              <a:rPr lang="zh-CN" altLang="en-US" dirty="0"/>
              <a:t>是一个指针或者数组时，有什么语句可以和 </a:t>
            </a:r>
            <a:r>
              <a:rPr lang="en-US" altLang="zh-CN" dirty="0"/>
              <a:t>(*superpower)[2:] </a:t>
            </a:r>
            <a:r>
              <a:rPr lang="zh-CN" altLang="en-US" dirty="0"/>
              <a:t>具有同样的执行效果呢？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32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BEA-41EA-4600-999D-9D460169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实现修改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03B3-2B77-4DA3-ADCB-B3438DAF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语言的函数和方法都是按值传递参数的，这意味着函数总是操作于被传递参数的副本。</a:t>
            </a:r>
            <a:endParaRPr lang="en-US" altLang="zh-CN" dirty="0"/>
          </a:p>
          <a:p>
            <a:r>
              <a:rPr lang="zh-CN" altLang="en-US" dirty="0"/>
              <a:t>当指针被传递到函数时，函数将接收传入的内存地址的副本。之后函数可以通过解引用内存地址来修改指针指向的值。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26.9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26.10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26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06E4-3A05-4BD7-8283-339C87FB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5D0E-6608-4A9D-9AE6-62133951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对例子 </a:t>
            </a:r>
            <a:r>
              <a:rPr lang="en-US" altLang="zh-CN" dirty="0"/>
              <a:t>26.6 </a:t>
            </a:r>
            <a:r>
              <a:rPr lang="zh-CN" altLang="en-US" dirty="0"/>
              <a:t>来说，下列哪行代码会返回 </a:t>
            </a:r>
            <a:r>
              <a:rPr lang="en-US" altLang="zh-CN" dirty="0"/>
              <a:t>Timothy 11</a:t>
            </a:r>
            <a:r>
              <a:rPr lang="zh-CN" altLang="en-US" dirty="0"/>
              <a:t>？</a:t>
            </a:r>
            <a:endParaRPr lang="en-US" altLang="zh-CN" dirty="0"/>
          </a:p>
          <a:p>
            <a:pPr marL="914400" lvl="1" indent="-457200">
              <a:buFont typeface="+mj-lt"/>
              <a:buAutoNum type="alphaUcPeriod"/>
            </a:pPr>
            <a:r>
              <a:rPr lang="en-US" altLang="zh-CN" dirty="0"/>
              <a:t>birthday(&amp;</a:t>
            </a:r>
            <a:r>
              <a:rPr lang="en-US" altLang="zh-CN" dirty="0" err="1"/>
              <a:t>timmy</a:t>
            </a:r>
            <a:r>
              <a:rPr lang="en-US" altLang="zh-CN" dirty="0"/>
              <a:t>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zh-CN" dirty="0"/>
              <a:t>birthday(</a:t>
            </a:r>
            <a:r>
              <a:rPr lang="en-US" altLang="zh-CN" dirty="0" err="1"/>
              <a:t>timmy</a:t>
            </a:r>
            <a:r>
              <a:rPr lang="en-US" altLang="zh-CN" dirty="0"/>
              <a:t>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altLang="zh-CN" dirty="0"/>
              <a:t>birthday(*</a:t>
            </a:r>
            <a:r>
              <a:rPr lang="en-US" altLang="zh-CN" dirty="0" err="1"/>
              <a:t>timmy</a:t>
            </a:r>
            <a:r>
              <a:rPr lang="en-US" altLang="zh-CN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对于例子 </a:t>
            </a:r>
            <a:r>
              <a:rPr lang="en-US" altLang="zh-CN" dirty="0"/>
              <a:t>26.9 </a:t>
            </a:r>
            <a:r>
              <a:rPr lang="zh-CN" altLang="en-US" dirty="0"/>
              <a:t>和 </a:t>
            </a:r>
            <a:r>
              <a:rPr lang="en-US" altLang="zh-CN" dirty="0"/>
              <a:t>26.10 </a:t>
            </a:r>
            <a:r>
              <a:rPr lang="zh-CN" altLang="en-US" dirty="0"/>
              <a:t>来说，如果 </a:t>
            </a:r>
            <a:r>
              <a:rPr lang="en-US" altLang="zh-CN" dirty="0"/>
              <a:t>birthday(p person) </a:t>
            </a:r>
            <a:r>
              <a:rPr lang="zh-CN" altLang="en-US" dirty="0"/>
              <a:t>函数不使用指针，那么 </a:t>
            </a:r>
            <a:r>
              <a:rPr lang="en-US" altLang="zh-CN" dirty="0"/>
              <a:t>Rebecca </a:t>
            </a:r>
            <a:r>
              <a:rPr lang="zh-CN" altLang="en-US" dirty="0"/>
              <a:t>的岁数（</a:t>
            </a:r>
            <a:r>
              <a:rPr lang="en-US" altLang="zh-CN" dirty="0"/>
              <a:t>age</a:t>
            </a:r>
            <a:r>
              <a:rPr lang="zh-CN" altLang="en-US" dirty="0"/>
              <a:t>）将是多少？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4810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360E-EA59-4AE0-A4F5-B7FAAA98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指针接收者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87E9-216E-45D8-8E18-11923FA5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方法的接收者和方法的参数在处理指针方面是很相似的。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26.11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26.12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Go </a:t>
            </a:r>
            <a:r>
              <a:rPr lang="zh-CN" altLang="en-US" dirty="0"/>
              <a:t>语言在变量通过点标记法进行调用的时候，自动使用 </a:t>
            </a:r>
            <a:r>
              <a:rPr lang="en-US" altLang="zh-CN" dirty="0"/>
              <a:t>&amp; </a:t>
            </a:r>
            <a:r>
              <a:rPr lang="zh-CN" altLang="en-US" dirty="0"/>
              <a:t>取得变量的内存地址。</a:t>
            </a:r>
            <a:endParaRPr lang="en-US" altLang="zh-CN" dirty="0"/>
          </a:p>
          <a:p>
            <a:pPr lvl="1"/>
            <a:r>
              <a:rPr lang="zh-CN" altLang="en-US" dirty="0"/>
              <a:t>所以不用写 </a:t>
            </a:r>
            <a:r>
              <a:rPr lang="en-US" altLang="zh-CN" dirty="0"/>
              <a:t>(&amp;</a:t>
            </a:r>
            <a:r>
              <a:rPr lang="en-US" altLang="zh-CN" dirty="0" err="1"/>
              <a:t>nathan</a:t>
            </a:r>
            <a:r>
              <a:rPr lang="en-US" altLang="zh-CN" dirty="0"/>
              <a:t>).birthday() </a:t>
            </a:r>
            <a:r>
              <a:rPr lang="zh-CN" altLang="en-US" dirty="0"/>
              <a:t>这种形式也可以正常运行。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26.13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26.14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38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037B-03C7-4452-B19F-BAC56743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D6B1-D095-4395-A441-0EBEA15B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使用指针作为接收者的策略应该始终如一：</a:t>
            </a:r>
            <a:endParaRPr lang="en-US" altLang="zh-CN" dirty="0"/>
          </a:p>
          <a:p>
            <a:r>
              <a:rPr lang="zh-CN" altLang="en-US" dirty="0"/>
              <a:t>如果一种类型的某些方法需要用到指针作为接收者，就应该为这种类型的所有方法都是用指针作为接收者。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95F1-AF31-4335-A6E2-8230C631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C34B-22BF-4AC2-8B05-047565B5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怎样才能判断 </a:t>
            </a:r>
            <a:r>
              <a:rPr lang="en-US" altLang="zh-CN" dirty="0" err="1"/>
              <a:t>time.Time</a:t>
            </a:r>
            <a:r>
              <a:rPr lang="en-US" altLang="zh-CN" dirty="0"/>
              <a:t> </a:t>
            </a:r>
            <a:r>
              <a:rPr lang="zh-CN" altLang="en-US" dirty="0"/>
              <a:t>类型所有的方法是否都没有使用指针作为接收者。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891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DFB1-E3F5-445D-BBAD-3716785B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26. </a:t>
            </a:r>
            <a:r>
              <a:rPr lang="zh-CN" altLang="en-US" dirty="0"/>
              <a:t>指针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66ABD-BF13-4976-8D28-3ECFD8F4B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31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4DC1-F117-4B75-A1D4-AFF3D3B3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内部指针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0A08-2990-4D7E-A1E7-1794BA77B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语言提供了 内部指针 这种特性。</a:t>
            </a:r>
            <a:endParaRPr lang="en-US" altLang="zh-CN" dirty="0"/>
          </a:p>
          <a:p>
            <a:r>
              <a:rPr lang="zh-CN" altLang="en-US" dirty="0"/>
              <a:t>它用于确定结构体中指定字段的内存地址。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26.15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dirty="0"/>
              <a:t>&amp; </a:t>
            </a:r>
            <a:r>
              <a:rPr lang="zh-CN" altLang="en-US" dirty="0"/>
              <a:t>操作符不仅可以获得结构体的内存地址，还可以获得结构体中指定字段的内存地址。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26.16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21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21C8-37D1-416E-8CCB-AFB5EF82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9D32-063A-454B-9338-BDFDC0DA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什么是内部指针？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618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0EB9-954D-4DF8-8D15-EC958A1C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修改数组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28D8-780B-44B8-86FF-E01B06D6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26.17</a:t>
            </a:r>
            <a:r>
              <a:rPr lang="zh-CN" altLang="en-US" dirty="0"/>
              <a:t>）函数通过指针对数组的元素进行修改。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2466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7AB1-B6B8-4513-A7E7-FB25236F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006D-D085-4C32-A3F8-312F1D7E8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什么情况下应该使用指向数组的指针？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9034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BDE2-FC16-4B36-8781-A34439F8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隐式的指针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DC0E1-8DA4-48F6-A9FF-484281A7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 </a:t>
            </a:r>
            <a:r>
              <a:rPr lang="zh-CN" altLang="en-US" dirty="0"/>
              <a:t>语言里一些内置的集合类型就在暗中使用指针。</a:t>
            </a:r>
            <a:endParaRPr lang="en-US" altLang="zh-CN" dirty="0"/>
          </a:p>
          <a:p>
            <a:r>
              <a:rPr lang="en-US" altLang="zh-CN" dirty="0"/>
              <a:t>map </a:t>
            </a:r>
            <a:r>
              <a:rPr lang="zh-CN" altLang="en-US" dirty="0"/>
              <a:t>在被赋值或者呗作为参数传递的时候不会被复制。</a:t>
            </a:r>
            <a:endParaRPr lang="en-US" altLang="zh-CN" dirty="0"/>
          </a:p>
          <a:p>
            <a:pPr lvl="1"/>
            <a:r>
              <a:rPr lang="en-US" altLang="zh-CN" dirty="0"/>
              <a:t>map </a:t>
            </a:r>
            <a:r>
              <a:rPr lang="zh-CN" altLang="en-US" dirty="0"/>
              <a:t>就是一种隐式指针。</a:t>
            </a:r>
            <a:endParaRPr lang="en-US" altLang="zh-CN" dirty="0"/>
          </a:p>
          <a:p>
            <a:pPr lvl="1"/>
            <a:r>
              <a:rPr lang="zh-CN" altLang="en-US" dirty="0"/>
              <a:t>这种写法就是多此一举：</a:t>
            </a:r>
            <a:r>
              <a:rPr lang="en-US" altLang="zh-CN" dirty="0"/>
              <a:t>func demolish(planets *map[string]string)</a:t>
            </a:r>
          </a:p>
          <a:p>
            <a:r>
              <a:rPr lang="en-US" altLang="zh-CN" dirty="0"/>
              <a:t>map </a:t>
            </a:r>
            <a:r>
              <a:rPr lang="zh-CN" altLang="en-US" dirty="0"/>
              <a:t>的键和值都可以是指针类型</a:t>
            </a:r>
            <a:endParaRPr lang="en-US" altLang="zh-CN" dirty="0"/>
          </a:p>
          <a:p>
            <a:r>
              <a:rPr lang="zh-CN" altLang="en-US" dirty="0"/>
              <a:t>需要将指针指向 </a:t>
            </a:r>
            <a:r>
              <a:rPr lang="en-US" altLang="zh-CN" dirty="0"/>
              <a:t>map </a:t>
            </a:r>
            <a:r>
              <a:rPr lang="zh-CN" altLang="en-US" dirty="0"/>
              <a:t>的情况并不多见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8413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3868-A240-4BAD-B4A5-0327B66B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F295-B21B-43C4-99C6-5701EB3DD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 </a:t>
            </a:r>
            <a:r>
              <a:rPr lang="zh-CN" altLang="en-US" dirty="0"/>
              <a:t>是指针吗？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5271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88FC-0F20-4A09-98FA-D2096380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slice </a:t>
            </a:r>
            <a:r>
              <a:rPr lang="zh-CN" altLang="en-US" dirty="0"/>
              <a:t>指向数组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0A39-64F2-42F4-921C-103BA920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之前说过 </a:t>
            </a:r>
            <a:r>
              <a:rPr lang="en-US" altLang="zh-CN" dirty="0"/>
              <a:t>slice </a:t>
            </a:r>
            <a:r>
              <a:rPr lang="zh-CN" altLang="en-US" dirty="0"/>
              <a:t>是指向数组的窗口，实际上 </a:t>
            </a:r>
            <a:r>
              <a:rPr lang="en-US" altLang="zh-CN" dirty="0"/>
              <a:t>slice </a:t>
            </a:r>
            <a:r>
              <a:rPr lang="zh-CN" altLang="en-US" dirty="0"/>
              <a:t>在指向数组元素的时候也使用了指针。</a:t>
            </a:r>
            <a:endParaRPr lang="en-US" altLang="zh-CN" dirty="0"/>
          </a:p>
          <a:p>
            <a:r>
              <a:rPr lang="zh-CN" altLang="en-US" dirty="0"/>
              <a:t>每个 </a:t>
            </a:r>
            <a:r>
              <a:rPr lang="en-US" altLang="zh-CN" dirty="0"/>
              <a:t>slice </a:t>
            </a:r>
            <a:r>
              <a:rPr lang="zh-CN" altLang="en-US" dirty="0"/>
              <a:t>内部都会被表示为一个包含 </a:t>
            </a:r>
            <a:r>
              <a:rPr lang="en-US" altLang="zh-CN" dirty="0"/>
              <a:t>3 </a:t>
            </a:r>
            <a:r>
              <a:rPr lang="zh-CN" altLang="en-US" dirty="0"/>
              <a:t>个元素的结构，它们分别指向：</a:t>
            </a:r>
            <a:endParaRPr lang="en-US" altLang="zh-CN" dirty="0"/>
          </a:p>
          <a:p>
            <a:pPr lvl="1"/>
            <a:r>
              <a:rPr lang="zh-CN" altLang="en-US" dirty="0"/>
              <a:t>数组的指针</a:t>
            </a:r>
            <a:endParaRPr lang="en-US" altLang="zh-CN" dirty="0"/>
          </a:p>
          <a:p>
            <a:pPr lvl="1"/>
            <a:r>
              <a:rPr lang="en-US" altLang="zh-CN" dirty="0"/>
              <a:t>slice </a:t>
            </a:r>
            <a:r>
              <a:rPr lang="zh-CN" altLang="en-US" dirty="0"/>
              <a:t>的容量</a:t>
            </a:r>
            <a:endParaRPr lang="en-US" altLang="zh-CN" dirty="0"/>
          </a:p>
          <a:p>
            <a:pPr lvl="1"/>
            <a:r>
              <a:rPr lang="en-US" altLang="zh-CN" dirty="0"/>
              <a:t>slice </a:t>
            </a:r>
            <a:r>
              <a:rPr lang="zh-CN" altLang="en-US" dirty="0"/>
              <a:t>的长度</a:t>
            </a:r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/>
              <a:t>slice </a:t>
            </a:r>
            <a:r>
              <a:rPr lang="zh-CN" altLang="en-US" dirty="0"/>
              <a:t>被直接传递至函数或方法时，</a:t>
            </a:r>
            <a:r>
              <a:rPr lang="en-US" altLang="zh-CN" dirty="0"/>
              <a:t>slice </a:t>
            </a:r>
            <a:r>
              <a:rPr lang="zh-CN" altLang="en-US" dirty="0"/>
              <a:t>的内部指针就可以对底层数据进行修改。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65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CB06-A09D-4DB1-9B68-66116A7D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slice </a:t>
            </a:r>
            <a:r>
              <a:rPr lang="zh-CN" altLang="en-US" dirty="0"/>
              <a:t>指向数组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A486-21DA-468F-BF98-93E4FFF58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指向 </a:t>
            </a:r>
            <a:r>
              <a:rPr lang="en-US" altLang="zh-CN" dirty="0"/>
              <a:t>slice </a:t>
            </a:r>
            <a:r>
              <a:rPr lang="zh-CN" altLang="en-US" dirty="0"/>
              <a:t>的显式指针的唯一作用就是修改 </a:t>
            </a:r>
            <a:r>
              <a:rPr lang="en-US" altLang="zh-CN" dirty="0"/>
              <a:t>slice </a:t>
            </a:r>
            <a:r>
              <a:rPr lang="zh-CN" altLang="en-US" dirty="0"/>
              <a:t>本身：</a:t>
            </a:r>
            <a:r>
              <a:rPr lang="en-US" altLang="zh-CN" dirty="0"/>
              <a:t>slice </a:t>
            </a:r>
            <a:r>
              <a:rPr lang="zh-CN" altLang="en-US" dirty="0"/>
              <a:t>的长度、容量以及起始偏移量。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26.18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5254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4884-2BCF-4F0A-BB61-B63ECF11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08E5-190B-47BF-9FF2-7C220265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如果函数和方法想要修改它们接收到的数据，那么它们应该使用指向哪两种数据类型的指针？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7239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E673-C599-4DA3-8D02-C66DF418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指针和接口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BB07-A728-47EF-8821-CE70AE6BC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26.19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本例中，无论 </a:t>
            </a:r>
            <a:r>
              <a:rPr lang="en-US" altLang="zh-CN" dirty="0" err="1"/>
              <a:t>martian</a:t>
            </a:r>
            <a:r>
              <a:rPr lang="en-US" altLang="zh-CN" dirty="0"/>
              <a:t> </a:t>
            </a:r>
            <a:r>
              <a:rPr lang="zh-CN" altLang="en-US" dirty="0"/>
              <a:t>还是指向 </a:t>
            </a:r>
            <a:r>
              <a:rPr lang="en-US" altLang="zh-CN" dirty="0" err="1"/>
              <a:t>martian</a:t>
            </a:r>
            <a:r>
              <a:rPr lang="en-US" altLang="zh-CN" dirty="0"/>
              <a:t> </a:t>
            </a:r>
            <a:r>
              <a:rPr lang="zh-CN" altLang="en-US" dirty="0"/>
              <a:t>的指针，都可以满足 </a:t>
            </a:r>
            <a:r>
              <a:rPr lang="en-US" altLang="zh-CN" dirty="0"/>
              <a:t>talker </a:t>
            </a:r>
            <a:r>
              <a:rPr lang="zh-CN" altLang="en-US" dirty="0"/>
              <a:t>接口。</a:t>
            </a:r>
            <a:endParaRPr lang="en-US" altLang="zh-CN" dirty="0"/>
          </a:p>
          <a:p>
            <a:r>
              <a:rPr lang="zh-CN" altLang="en-US" dirty="0"/>
              <a:t>如果方法使用的是指针接收者，那么情况会有所不同。</a:t>
            </a:r>
            <a:endParaRPr lang="en-US" altLang="zh-CN" dirty="0"/>
          </a:p>
          <a:p>
            <a:r>
              <a:rPr lang="zh-CN" altLang="en-US" dirty="0"/>
              <a:t>（例子 </a:t>
            </a:r>
            <a:r>
              <a:rPr lang="en-US" altLang="zh-CN" dirty="0"/>
              <a:t>26.20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40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DBC4-E7AC-4AFC-85EF-F76F43C5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什么是指针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243C-1C63-4DE4-B9F3-BBC09D339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指针是指向另一个变量地址的变量。</a:t>
            </a:r>
            <a:endParaRPr lang="en-US" altLang="zh-CN" dirty="0"/>
          </a:p>
          <a:p>
            <a:r>
              <a:rPr lang="en-US" altLang="zh-CN" dirty="0"/>
              <a:t>Go </a:t>
            </a:r>
            <a:r>
              <a:rPr lang="zh-CN" altLang="en-US" dirty="0"/>
              <a:t>语言的指针同时也强调安全性，不会出现迷途指针（</a:t>
            </a:r>
            <a:r>
              <a:rPr lang="en-US" altLang="zh-CN" dirty="0"/>
              <a:t>dangling pointers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D1583-0AAB-48CC-BE3D-C5B33367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830" y="3380543"/>
            <a:ext cx="464884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0404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24FB-A9B0-47C5-9772-DC9EE1C4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FFC5-D4BB-4925-BD39-C6C0502D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指针在什么情况下才能满足接口？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8805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2BA7-915A-44D0-B28D-004708AA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明智的使用指针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7761-A34E-411F-B0EE-811A14E77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应合理使用指针，不要过度使用指针。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160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09C8-3550-4C84-807F-E3C532FF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778E-99A9-480A-BC78-541D3551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编写一个可以让海龟上下左右移动的程序：</a:t>
            </a:r>
            <a:endParaRPr lang="en-US" altLang="zh-CN" dirty="0"/>
          </a:p>
          <a:p>
            <a:pPr lvl="1"/>
            <a:r>
              <a:rPr lang="zh-CN" altLang="en-US" dirty="0"/>
              <a:t>程序中的海龟需要存储一个位置（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正数坐标表示向下或向右</a:t>
            </a:r>
            <a:endParaRPr lang="en-US" altLang="zh-CN" dirty="0"/>
          </a:p>
          <a:p>
            <a:pPr lvl="1"/>
            <a:r>
              <a:rPr lang="zh-CN" altLang="en-US" dirty="0"/>
              <a:t>通过使用方法对相应的变量实施自增和自减来实现移动</a:t>
            </a:r>
            <a:endParaRPr lang="en-US" altLang="zh-CN" dirty="0"/>
          </a:p>
          <a:p>
            <a:pPr lvl="1"/>
            <a:r>
              <a:rPr lang="zh-CN" altLang="en-US" dirty="0"/>
              <a:t>请使用 </a:t>
            </a:r>
            <a:r>
              <a:rPr lang="en-US" altLang="zh-CN" dirty="0"/>
              <a:t>main </a:t>
            </a:r>
            <a:r>
              <a:rPr lang="zh-CN" altLang="en-US" dirty="0"/>
              <a:t>函数测试这些方法并打印出海龟的最终位置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7030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932E-F09D-442C-895A-21388B19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1F809-3268-4B61-BA64-3E85D3EA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3"/>
            <a:ext cx="5010866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800" dirty="0"/>
              <a:t>公众号：</a:t>
            </a:r>
            <a:r>
              <a:rPr lang="en-US" altLang="zh-CN" sz="2800" dirty="0" err="1"/>
              <a:t>vNext</a:t>
            </a:r>
            <a:endParaRPr lang="en-US" altLang="zh-CN" sz="28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zh-CN" altLang="en-US" sz="2000" dirty="0"/>
              <a:t>（专注 </a:t>
            </a:r>
            <a:r>
              <a:rPr lang="en-US" altLang="zh-CN" sz="2000" dirty="0"/>
              <a:t>Rust &amp; Go </a:t>
            </a:r>
            <a:r>
              <a:rPr lang="zh-CN" altLang="en-US" sz="2000" dirty="0"/>
              <a:t>等酷技术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sz="2000" dirty="0"/>
          </a:p>
        </p:txBody>
      </p:sp>
      <p:pic>
        <p:nvPicPr>
          <p:cNvPr id="8" name="Content Placeholder 7" descr="A close up of text on a black surface&#10;&#10;Description automatically generated">
            <a:extLst>
              <a:ext uri="{FF2B5EF4-FFF2-40B4-BE49-F238E27FC236}">
                <a16:creationId xmlns:a16="http://schemas.microsoft.com/office/drawing/2014/main" id="{2135F4A9-C771-4D42-8476-663DEC52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187" y="2336800"/>
            <a:ext cx="3598863" cy="3598863"/>
          </a:xfrm>
        </p:spPr>
      </p:pic>
    </p:spTree>
    <p:extLst>
      <p:ext uri="{BB962C8B-B14F-4D97-AF65-F5344CB8AC3E}">
        <p14:creationId xmlns:p14="http://schemas.microsoft.com/office/powerpoint/2010/main" val="27564089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A075-2379-4DAC-8C5F-1313D555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 </a:t>
            </a:r>
            <a:r>
              <a:rPr lang="zh-CN" altLang="en-US" dirty="0"/>
              <a:t>和 </a:t>
            </a:r>
            <a:r>
              <a:rPr lang="en-US" altLang="zh-CN" dirty="0"/>
              <a:t>* </a:t>
            </a:r>
            <a:r>
              <a:rPr lang="zh-CN" altLang="en-US" dirty="0"/>
              <a:t>符号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0F02-68D4-4B2C-8B33-D27F7E6F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变量会将它们的值存储在计算机的 </a:t>
            </a:r>
            <a:r>
              <a:rPr lang="en-US" altLang="zh-CN" dirty="0"/>
              <a:t>RAM </a:t>
            </a:r>
            <a:r>
              <a:rPr lang="zh-CN" altLang="en-US" dirty="0"/>
              <a:t>里，存储位置就是该变量的内存地址。</a:t>
            </a:r>
            <a:endParaRPr lang="en-US" altLang="zh-CN" dirty="0"/>
          </a:p>
          <a:p>
            <a:r>
              <a:rPr lang="en-US" dirty="0"/>
              <a:t>&amp; </a:t>
            </a:r>
            <a:r>
              <a:rPr lang="zh-CN" altLang="en-US" dirty="0"/>
              <a:t>表示地址操作符，通过 </a:t>
            </a:r>
            <a:r>
              <a:rPr lang="en-US" altLang="zh-CN" dirty="0"/>
              <a:t>&amp; </a:t>
            </a:r>
            <a:r>
              <a:rPr lang="zh-CN" altLang="en-US" dirty="0"/>
              <a:t>可以获得变量的内存地址。（例子 </a:t>
            </a:r>
            <a:r>
              <a:rPr lang="en-US" altLang="zh-CN" dirty="0"/>
              <a:t>26.1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dirty="0"/>
              <a:t>&amp; </a:t>
            </a:r>
            <a:r>
              <a:rPr lang="zh-CN" altLang="en-US" dirty="0"/>
              <a:t>操作符无法获得字符串</a:t>
            </a:r>
            <a:r>
              <a:rPr lang="en-US" altLang="zh-CN" dirty="0"/>
              <a:t>/</a:t>
            </a:r>
            <a:r>
              <a:rPr lang="zh-CN" altLang="en-US" dirty="0"/>
              <a:t>数值</a:t>
            </a:r>
            <a:r>
              <a:rPr lang="en-US" altLang="zh-CN" dirty="0"/>
              <a:t>/</a:t>
            </a:r>
            <a:r>
              <a:rPr lang="zh-CN" altLang="en-US" dirty="0"/>
              <a:t>布尔字面值的地址。</a:t>
            </a:r>
            <a:endParaRPr lang="en-US" altLang="zh-CN" dirty="0"/>
          </a:p>
          <a:p>
            <a:pPr lvl="1"/>
            <a:r>
              <a:rPr lang="en-US" dirty="0"/>
              <a:t>&amp;42</a:t>
            </a:r>
            <a:r>
              <a:rPr lang="zh-CN" altLang="en-US" dirty="0"/>
              <a:t>，</a:t>
            </a:r>
            <a:r>
              <a:rPr lang="en-US" altLang="zh-CN" dirty="0"/>
              <a:t>&amp;</a:t>
            </a:r>
            <a:r>
              <a:rPr lang="zh-CN" altLang="en-US" dirty="0"/>
              <a:t>“</a:t>
            </a:r>
            <a:r>
              <a:rPr lang="en-US" altLang="zh-CN" dirty="0"/>
              <a:t>hello</a:t>
            </a:r>
            <a:r>
              <a:rPr lang="zh-CN" altLang="en-US" dirty="0"/>
              <a:t>”这些都会导致编译器报错</a:t>
            </a:r>
            <a:endParaRPr lang="en-US" altLang="zh-CN" dirty="0"/>
          </a:p>
          <a:p>
            <a:r>
              <a:rPr lang="en-US" dirty="0"/>
              <a:t>* </a:t>
            </a:r>
            <a:r>
              <a:rPr lang="zh-CN" altLang="en-US" dirty="0"/>
              <a:t>操作符与 </a:t>
            </a:r>
            <a:r>
              <a:rPr lang="en-US" altLang="zh-CN" dirty="0"/>
              <a:t>&amp; </a:t>
            </a:r>
            <a:r>
              <a:rPr lang="zh-CN" altLang="en-US" dirty="0"/>
              <a:t>的作用相反，它用来解引用，提供内存地址指向的值。（例子 </a:t>
            </a:r>
            <a:r>
              <a:rPr lang="en-US" altLang="zh-CN" dirty="0"/>
              <a:t>26.2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9A1E4-E13D-4670-B839-9E23890C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576" y="4842946"/>
            <a:ext cx="2906132" cy="182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67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F73C-EE4C-4791-A274-0B88FFC5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8F14-A87A-454F-85FB-FA791D1F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语言中的内存地址可以通过例如 </a:t>
            </a:r>
            <a:r>
              <a:rPr lang="en-US" altLang="zh-CN" dirty="0"/>
              <a:t>address++ </a:t>
            </a:r>
            <a:r>
              <a:rPr lang="zh-CN" altLang="en-US" dirty="0"/>
              <a:t>这样的指针运算进行操作，但是在 </a:t>
            </a:r>
            <a:r>
              <a:rPr lang="en-US" altLang="zh-CN" dirty="0"/>
              <a:t>Go </a:t>
            </a:r>
            <a:r>
              <a:rPr lang="zh-CN" altLang="en-US" dirty="0"/>
              <a:t>里面不允许这种不安全操作。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8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4B54-6557-42BC-96FA-4B76C7B9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47DB-78BE-4082-B0CF-DED47488E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在例子 </a:t>
            </a:r>
            <a:r>
              <a:rPr lang="en-US" altLang="zh-CN" dirty="0"/>
              <a:t>26.2 </a:t>
            </a:r>
            <a:r>
              <a:rPr lang="zh-CN" altLang="en-US" dirty="0"/>
              <a:t>中执行 </a:t>
            </a:r>
            <a:r>
              <a:rPr lang="en-US" altLang="zh-CN" dirty="0" err="1"/>
              <a:t>fmt.Println</a:t>
            </a:r>
            <a:r>
              <a:rPr lang="en-US" altLang="zh-CN" dirty="0"/>
              <a:t>(*&amp;answer)</a:t>
            </a:r>
            <a:r>
              <a:rPr lang="zh-CN" altLang="en-US" dirty="0"/>
              <a:t> 会打印出什么结果？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乘法运算和解引用都需要用到星号 </a:t>
            </a:r>
            <a:r>
              <a:rPr lang="en-US" altLang="zh-CN" dirty="0"/>
              <a:t>*</a:t>
            </a:r>
            <a:r>
              <a:rPr lang="zh-CN" altLang="en-US" dirty="0"/>
              <a:t>，</a:t>
            </a:r>
            <a:r>
              <a:rPr lang="en-US" altLang="zh-CN" dirty="0"/>
              <a:t>Go </a:t>
            </a:r>
            <a:r>
              <a:rPr lang="zh-CN" altLang="en-US" dirty="0"/>
              <a:t>编译器将如何区分呢？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90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1F50-BE97-4BB0-8F86-72976CFE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指针类型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F750-0799-4A0D-9E77-D8CBD556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指针存储的是内存地址。（例子 </a:t>
            </a:r>
            <a:r>
              <a:rPr lang="en-US" altLang="zh-CN" dirty="0"/>
              <a:t>26.3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指针类型和其它普通类型一样，出现在所有需要用到类型的地方，如变量声明、函数形参、返回值类型、结构体字段等。（例子 </a:t>
            </a:r>
            <a:r>
              <a:rPr lang="en-US" altLang="zh-CN" dirty="0"/>
              <a:t>26.4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/>
              <a:t>* </a:t>
            </a:r>
            <a:r>
              <a:rPr lang="zh-CN" altLang="en-US" dirty="0"/>
              <a:t>放在类型前面表示声明指针类型</a:t>
            </a:r>
            <a:endParaRPr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/>
              <a:t>* </a:t>
            </a:r>
            <a:r>
              <a:rPr lang="zh-CN" altLang="en-US" dirty="0"/>
              <a:t>放在变量前面表示解引用操作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36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6C01-6988-4A16-9381-F17FA478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小测试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709F-F892-45D3-9111-B00FFB28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你会使用什么代码来声明一个指向整数的名为 </a:t>
            </a:r>
            <a:r>
              <a:rPr lang="en-US" altLang="zh-CN" dirty="0"/>
              <a:t>address </a:t>
            </a:r>
            <a:r>
              <a:rPr lang="zh-CN" altLang="en-US" dirty="0"/>
              <a:t>的变量？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你是如何区分 例子 </a:t>
            </a:r>
            <a:r>
              <a:rPr lang="en-US" altLang="zh-CN" dirty="0"/>
              <a:t>26.4 </a:t>
            </a:r>
            <a:r>
              <a:rPr lang="zh-CN" altLang="en-US" dirty="0"/>
              <a:t>中声明指针变量和解引用指针这两个操作的？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46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1402-40F8-4400-B3E1-871D2F84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指针就是用来指向的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B7B6-8784-401C-B68E-78198ACB7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（例子 </a:t>
            </a:r>
            <a:r>
              <a:rPr lang="en-US" altLang="zh-CN" dirty="0"/>
              <a:t>26.5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两个指针变量持有相同的内存地址，那么它们就是相等。</a:t>
            </a:r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4525C-2CA5-41A7-B838-9C803855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626" y="3429000"/>
            <a:ext cx="3557291" cy="31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91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1992</Words>
  <Application>Microsoft Office PowerPoint</Application>
  <PresentationFormat>Widescreen</PresentationFormat>
  <Paragraphs>126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Noto Sans</vt:lpstr>
      <vt:lpstr>Open Sans ExtraBold</vt:lpstr>
      <vt:lpstr>Trebuchet MS</vt:lpstr>
      <vt:lpstr>Berlin</vt:lpstr>
      <vt:lpstr>Go 语言快速入门 </vt:lpstr>
      <vt:lpstr>26. 指针</vt:lpstr>
      <vt:lpstr>什么是指针</vt:lpstr>
      <vt:lpstr>&amp; 和 * 符号</vt:lpstr>
      <vt:lpstr>注意</vt:lpstr>
      <vt:lpstr>小测试</vt:lpstr>
      <vt:lpstr>指针类型</vt:lpstr>
      <vt:lpstr>小测试</vt:lpstr>
      <vt:lpstr>指针就是用来指向的</vt:lpstr>
      <vt:lpstr>小测试</vt:lpstr>
      <vt:lpstr>指向结构的指针</vt:lpstr>
      <vt:lpstr>小测试</vt:lpstr>
      <vt:lpstr>指向数组的指针</vt:lpstr>
      <vt:lpstr>小测试</vt:lpstr>
      <vt:lpstr>实现修改</vt:lpstr>
      <vt:lpstr>小测试</vt:lpstr>
      <vt:lpstr>指针接收者</vt:lpstr>
      <vt:lpstr>注意</vt:lpstr>
      <vt:lpstr>小测试</vt:lpstr>
      <vt:lpstr>内部指针</vt:lpstr>
      <vt:lpstr>小测试</vt:lpstr>
      <vt:lpstr>修改数组</vt:lpstr>
      <vt:lpstr>小测试</vt:lpstr>
      <vt:lpstr>隐式的指针</vt:lpstr>
      <vt:lpstr>小测试</vt:lpstr>
      <vt:lpstr>slice 指向数组</vt:lpstr>
      <vt:lpstr>slice 指向数组</vt:lpstr>
      <vt:lpstr>小测试</vt:lpstr>
      <vt:lpstr>指针和接口</vt:lpstr>
      <vt:lpstr>小测试</vt:lpstr>
      <vt:lpstr>明智的使用指针</vt:lpstr>
      <vt:lpstr>作业题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语言快速入门 </dc:title>
  <dc:creator>Yang Xu</dc:creator>
  <cp:lastModifiedBy>Yang Xu</cp:lastModifiedBy>
  <cp:revision>1</cp:revision>
  <dcterms:created xsi:type="dcterms:W3CDTF">2020-08-15T11:25:11Z</dcterms:created>
  <dcterms:modified xsi:type="dcterms:W3CDTF">2020-08-25T13:07:47Z</dcterms:modified>
</cp:coreProperties>
</file>