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D1221-B147-472E-B798-E262C48953C8}" v="15" dt="2020-08-23T00:30:44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EA5BD3B0-457A-48C4-961B-06C3EF5B9273}"/>
    <pc:docChg chg="undo redo custSel addSld delSld modSld">
      <pc:chgData name="Yang Xu" userId="2ef8d03b0d59ea36" providerId="LiveId" clId="{EA5BD3B0-457A-48C4-961B-06C3EF5B9273}" dt="2020-08-21T13:30:12.631" v="1426" actId="6549"/>
      <pc:docMkLst>
        <pc:docMk/>
      </pc:docMkLst>
      <pc:sldChg chg="modTransition">
        <pc:chgData name="Yang Xu" userId="2ef8d03b0d59ea36" providerId="LiveId" clId="{EA5BD3B0-457A-48C4-961B-06C3EF5B9273}" dt="2020-08-21T12:37:44.276" v="1417"/>
        <pc:sldMkLst>
          <pc:docMk/>
          <pc:sldMk cId="477735695" sldId="256"/>
        </pc:sldMkLst>
      </pc:sldChg>
      <pc:sldChg chg="modSp mod modTransition">
        <pc:chgData name="Yang Xu" userId="2ef8d03b0d59ea36" providerId="LiveId" clId="{EA5BD3B0-457A-48C4-961B-06C3EF5B9273}" dt="2020-08-21T12:37:44.276" v="1417"/>
        <pc:sldMkLst>
          <pc:docMk/>
          <pc:sldMk cId="1936153105" sldId="258"/>
        </pc:sldMkLst>
        <pc:spChg chg="mod">
          <ac:chgData name="Yang Xu" userId="2ef8d03b0d59ea36" providerId="LiveId" clId="{EA5BD3B0-457A-48C4-961B-06C3EF5B9273}" dt="2020-08-21T12:03:32.445" v="20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EA5BD3B0-457A-48C4-961B-06C3EF5B9273}" dt="2020-08-21T12:03:39.815" v="23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EA5BD3B0-457A-48C4-961B-06C3EF5B9273}" dt="2020-08-21T12:37:44.276" v="141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EA5BD3B0-457A-48C4-961B-06C3EF5B9273}" dt="2020-08-21T12:37:52.399" v="1419"/>
        <pc:sldMkLst>
          <pc:docMk/>
          <pc:sldMk cId="218850056" sldId="268"/>
        </pc:sldMkLst>
        <pc:spChg chg="mod">
          <ac:chgData name="Yang Xu" userId="2ef8d03b0d59ea36" providerId="LiveId" clId="{EA5BD3B0-457A-48C4-961B-06C3EF5B9273}" dt="2020-08-21T12:16:40.261" v="31" actId="20577"/>
          <ac:spMkLst>
            <pc:docMk/>
            <pc:sldMk cId="218850056" sldId="268"/>
            <ac:spMk id="2" creationId="{816CDD09-039C-444F-8AB9-47F7C8D3FC05}"/>
          </ac:spMkLst>
        </pc:spChg>
        <pc:spChg chg="mod">
          <ac:chgData name="Yang Xu" userId="2ef8d03b0d59ea36" providerId="LiveId" clId="{EA5BD3B0-457A-48C4-961B-06C3EF5B9273}" dt="2020-08-21T12:20:19.471" v="372" actId="20577"/>
          <ac:spMkLst>
            <pc:docMk/>
            <pc:sldMk cId="218850056" sldId="268"/>
            <ac:spMk id="3" creationId="{7D4BEBFC-A93D-4D52-97D9-F59093E7A71A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608542400" sldId="268"/>
        </pc:sldMkLst>
      </pc:sldChg>
      <pc:sldChg chg="modSp new mod modTransition modAnim">
        <pc:chgData name="Yang Xu" userId="2ef8d03b0d59ea36" providerId="LiveId" clId="{EA5BD3B0-457A-48C4-961B-06C3EF5B9273}" dt="2020-08-21T13:30:12.631" v="1426" actId="6549"/>
        <pc:sldMkLst>
          <pc:docMk/>
          <pc:sldMk cId="188292066" sldId="269"/>
        </pc:sldMkLst>
        <pc:spChg chg="mod">
          <ac:chgData name="Yang Xu" userId="2ef8d03b0d59ea36" providerId="LiveId" clId="{EA5BD3B0-457A-48C4-961B-06C3EF5B9273}" dt="2020-08-21T12:21:44.896" v="388" actId="20577"/>
          <ac:spMkLst>
            <pc:docMk/>
            <pc:sldMk cId="188292066" sldId="269"/>
            <ac:spMk id="2" creationId="{A70C7CB8-D992-41C2-B1D6-B68A01A5CF0B}"/>
          </ac:spMkLst>
        </pc:spChg>
        <pc:spChg chg="mod">
          <ac:chgData name="Yang Xu" userId="2ef8d03b0d59ea36" providerId="LiveId" clId="{EA5BD3B0-457A-48C4-961B-06C3EF5B9273}" dt="2020-08-21T13:30:12.631" v="1426" actId="6549"/>
          <ac:spMkLst>
            <pc:docMk/>
            <pc:sldMk cId="188292066" sldId="269"/>
            <ac:spMk id="3" creationId="{8CD0F942-F6C6-4193-8ADC-3289ED0BEA9C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94365041" sldId="269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3462682361" sldId="270"/>
        </pc:sldMkLst>
        <pc:spChg chg="mod">
          <ac:chgData name="Yang Xu" userId="2ef8d03b0d59ea36" providerId="LiveId" clId="{EA5BD3B0-457A-48C4-961B-06C3EF5B9273}" dt="2020-08-21T12:23:37.105" v="513" actId="20577"/>
          <ac:spMkLst>
            <pc:docMk/>
            <pc:sldMk cId="3462682361" sldId="270"/>
            <ac:spMk id="2" creationId="{D56A7143-6C76-4452-A2FB-8D178D86BE48}"/>
          </ac:spMkLst>
        </pc:spChg>
        <pc:spChg chg="mod">
          <ac:chgData name="Yang Xu" userId="2ef8d03b0d59ea36" providerId="LiveId" clId="{EA5BD3B0-457A-48C4-961B-06C3EF5B9273}" dt="2020-08-21T12:24:20.159" v="620" actId="20577"/>
          <ac:spMkLst>
            <pc:docMk/>
            <pc:sldMk cId="3462682361" sldId="270"/>
            <ac:spMk id="3" creationId="{03CF52D4-B975-4FCD-988A-E7E29E8B1504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19292866" sldId="270"/>
        </pc:sldMkLst>
      </pc:sldChg>
      <pc:sldChg chg="modSp new mod modTransition modAnim">
        <pc:chgData name="Yang Xu" userId="2ef8d03b0d59ea36" providerId="LiveId" clId="{EA5BD3B0-457A-48C4-961B-06C3EF5B9273}" dt="2020-08-21T12:38:03.569" v="1423"/>
        <pc:sldMkLst>
          <pc:docMk/>
          <pc:sldMk cId="1930587096" sldId="271"/>
        </pc:sldMkLst>
        <pc:spChg chg="mod">
          <ac:chgData name="Yang Xu" userId="2ef8d03b0d59ea36" providerId="LiveId" clId="{EA5BD3B0-457A-48C4-961B-06C3EF5B9273}" dt="2020-08-21T12:25:38.299" v="636" actId="20577"/>
          <ac:spMkLst>
            <pc:docMk/>
            <pc:sldMk cId="1930587096" sldId="271"/>
            <ac:spMk id="2" creationId="{FA14F04C-1209-4BAB-B481-83C37554E3BA}"/>
          </ac:spMkLst>
        </pc:spChg>
        <pc:spChg chg="mod">
          <ac:chgData name="Yang Xu" userId="2ef8d03b0d59ea36" providerId="LiveId" clId="{EA5BD3B0-457A-48C4-961B-06C3EF5B9273}" dt="2020-08-21T12:29:04.966" v="870" actId="6549"/>
          <ac:spMkLst>
            <pc:docMk/>
            <pc:sldMk cId="1930587096" sldId="271"/>
            <ac:spMk id="3" creationId="{27764B39-7CE2-49CE-8CE5-9405C9C80DE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4046057025" sldId="271"/>
        </pc:sldMkLst>
      </pc:sldChg>
      <pc:sldChg chg="modSp new mod modTransition modAnim">
        <pc:chgData name="Yang Xu" userId="2ef8d03b0d59ea36" providerId="LiveId" clId="{EA5BD3B0-457A-48C4-961B-06C3EF5B9273}" dt="2020-08-21T12:38:07.930" v="1425"/>
        <pc:sldMkLst>
          <pc:docMk/>
          <pc:sldMk cId="142369327" sldId="272"/>
        </pc:sldMkLst>
        <pc:spChg chg="mod">
          <ac:chgData name="Yang Xu" userId="2ef8d03b0d59ea36" providerId="LiveId" clId="{EA5BD3B0-457A-48C4-961B-06C3EF5B9273}" dt="2020-08-21T12:31:08.665" v="881" actId="20577"/>
          <ac:spMkLst>
            <pc:docMk/>
            <pc:sldMk cId="142369327" sldId="272"/>
            <ac:spMk id="2" creationId="{AAEDB390-7DBF-4FE2-B031-E1C8C1A4F419}"/>
          </ac:spMkLst>
        </pc:spChg>
        <pc:spChg chg="mod">
          <ac:chgData name="Yang Xu" userId="2ef8d03b0d59ea36" providerId="LiveId" clId="{EA5BD3B0-457A-48C4-961B-06C3EF5B9273}" dt="2020-08-21T12:31:50.281" v="1025" actId="20577"/>
          <ac:spMkLst>
            <pc:docMk/>
            <pc:sldMk cId="142369327" sldId="272"/>
            <ac:spMk id="3" creationId="{9B23E1B1-CB98-4684-AE3D-ADA016A59D8F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065637260" sldId="272"/>
        </pc:sldMkLst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993959653" sldId="273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4282654224" sldId="273"/>
        </pc:sldMkLst>
        <pc:spChg chg="mod">
          <ac:chgData name="Yang Xu" userId="2ef8d03b0d59ea36" providerId="LiveId" clId="{EA5BD3B0-457A-48C4-961B-06C3EF5B9273}" dt="2020-08-21T12:31:58.528" v="1043" actId="20577"/>
          <ac:spMkLst>
            <pc:docMk/>
            <pc:sldMk cId="4282654224" sldId="273"/>
            <ac:spMk id="2" creationId="{D6674D60-CB5B-44DA-9583-3B18AB94748B}"/>
          </ac:spMkLst>
        </pc:spChg>
        <pc:spChg chg="mod">
          <ac:chgData name="Yang Xu" userId="2ef8d03b0d59ea36" providerId="LiveId" clId="{EA5BD3B0-457A-48C4-961B-06C3EF5B9273}" dt="2020-08-21T12:32:14.848" v="1056" actId="20577"/>
          <ac:spMkLst>
            <pc:docMk/>
            <pc:sldMk cId="4282654224" sldId="273"/>
            <ac:spMk id="3" creationId="{F56173E4-245B-4D58-BCB1-5EB50146039D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745678785" sldId="274"/>
        </pc:sldMkLst>
      </pc:sldChg>
      <pc:sldChg chg="modSp new mod modTransition modAnim">
        <pc:chgData name="Yang Xu" userId="2ef8d03b0d59ea36" providerId="LiveId" clId="{EA5BD3B0-457A-48C4-961B-06C3EF5B9273}" dt="2020-08-21T12:37:44.276" v="1417"/>
        <pc:sldMkLst>
          <pc:docMk/>
          <pc:sldMk cId="3338735675" sldId="274"/>
        </pc:sldMkLst>
        <pc:spChg chg="mod">
          <ac:chgData name="Yang Xu" userId="2ef8d03b0d59ea36" providerId="LiveId" clId="{EA5BD3B0-457A-48C4-961B-06C3EF5B9273}" dt="2020-08-21T12:33:04.664" v="1082" actId="20577"/>
          <ac:spMkLst>
            <pc:docMk/>
            <pc:sldMk cId="3338735675" sldId="274"/>
            <ac:spMk id="2" creationId="{5283FA54-F35D-4210-9F46-08C3F1032226}"/>
          </ac:spMkLst>
        </pc:spChg>
        <pc:spChg chg="mod">
          <ac:chgData name="Yang Xu" userId="2ef8d03b0d59ea36" providerId="LiveId" clId="{EA5BD3B0-457A-48C4-961B-06C3EF5B9273}" dt="2020-08-21T12:34:28.085" v="1281" actId="20577"/>
          <ac:spMkLst>
            <pc:docMk/>
            <pc:sldMk cId="3338735675" sldId="274"/>
            <ac:spMk id="3" creationId="{9C5AF9F9-321F-4732-9D88-B207BBB128A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169826106" sldId="275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2444342112" sldId="275"/>
        </pc:sldMkLst>
        <pc:spChg chg="mod">
          <ac:chgData name="Yang Xu" userId="2ef8d03b0d59ea36" providerId="LiveId" clId="{EA5BD3B0-457A-48C4-961B-06C3EF5B9273}" dt="2020-08-21T12:34:59.763" v="1305" actId="20577"/>
          <ac:spMkLst>
            <pc:docMk/>
            <pc:sldMk cId="2444342112" sldId="275"/>
            <ac:spMk id="2" creationId="{A4ED0CE3-53EB-4621-90D9-CBB1F149404D}"/>
          </ac:spMkLst>
        </pc:spChg>
        <pc:spChg chg="mod">
          <ac:chgData name="Yang Xu" userId="2ef8d03b0d59ea36" providerId="LiveId" clId="{EA5BD3B0-457A-48C4-961B-06C3EF5B9273}" dt="2020-08-21T12:35:34.341" v="1402" actId="20577"/>
          <ac:spMkLst>
            <pc:docMk/>
            <pc:sldMk cId="2444342112" sldId="275"/>
            <ac:spMk id="3" creationId="{398F44E7-6B93-41AF-A87E-0EFF53DC4DE0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938324134" sldId="276"/>
        </pc:sldMkLst>
      </pc:sldChg>
      <pc:sldChg chg="addSp delSp modSp new mod modTransition">
        <pc:chgData name="Yang Xu" userId="2ef8d03b0d59ea36" providerId="LiveId" clId="{EA5BD3B0-457A-48C4-961B-06C3EF5B9273}" dt="2020-08-21T12:37:44.276" v="1417"/>
        <pc:sldMkLst>
          <pc:docMk/>
          <pc:sldMk cId="3593301633" sldId="276"/>
        </pc:sldMkLst>
        <pc:spChg chg="mod">
          <ac:chgData name="Yang Xu" userId="2ef8d03b0d59ea36" providerId="LiveId" clId="{EA5BD3B0-457A-48C4-961B-06C3EF5B9273}" dt="2020-08-21T12:37:22.172" v="1411" actId="20577"/>
          <ac:spMkLst>
            <pc:docMk/>
            <pc:sldMk cId="3593301633" sldId="276"/>
            <ac:spMk id="2" creationId="{008F4900-3404-4EB9-992E-19D120BD540A}"/>
          </ac:spMkLst>
        </pc:spChg>
        <pc:spChg chg="del">
          <ac:chgData name="Yang Xu" userId="2ef8d03b0d59ea36" providerId="LiveId" clId="{EA5BD3B0-457A-48C4-961B-06C3EF5B9273}" dt="2020-08-21T12:37:23.279" v="1412"/>
          <ac:spMkLst>
            <pc:docMk/>
            <pc:sldMk cId="3593301633" sldId="276"/>
            <ac:spMk id="3" creationId="{9A227661-BA36-404A-8D36-4A12F06A2289}"/>
          </ac:spMkLst>
        </pc:spChg>
        <pc:picChg chg="add mod">
          <ac:chgData name="Yang Xu" userId="2ef8d03b0d59ea36" providerId="LiveId" clId="{EA5BD3B0-457A-48C4-961B-06C3EF5B9273}" dt="2020-08-21T12:37:28.603" v="1416" actId="1076"/>
          <ac:picMkLst>
            <pc:docMk/>
            <pc:sldMk cId="3593301633" sldId="276"/>
            <ac:picMk id="5" creationId="{B4898744-3844-4B0C-95D5-00F6902D5087}"/>
          </ac:picMkLst>
        </pc:pic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619691555" sldId="277"/>
        </pc:sldMkLst>
      </pc:sldChg>
    </pc:docChg>
  </pc:docChgLst>
  <pc:docChgLst>
    <pc:chgData name="Yang Xu" userId="2ef8d03b0d59ea36" providerId="LiveId" clId="{B34D1221-B147-472E-B798-E262C48953C8}"/>
    <pc:docChg chg="undo custSel addSld delSld modSld">
      <pc:chgData name="Yang Xu" userId="2ef8d03b0d59ea36" providerId="LiveId" clId="{B34D1221-B147-472E-B798-E262C48953C8}" dt="2020-08-23T00:30:44.338" v="4015"/>
      <pc:docMkLst>
        <pc:docMk/>
      </pc:docMkLst>
      <pc:sldChg chg="modTransition">
        <pc:chgData name="Yang Xu" userId="2ef8d03b0d59ea36" providerId="LiveId" clId="{B34D1221-B147-472E-B798-E262C48953C8}" dt="2020-08-23T00:30:07.604" v="4001"/>
        <pc:sldMkLst>
          <pc:docMk/>
          <pc:sldMk cId="477735695" sldId="256"/>
        </pc:sldMkLst>
      </pc:sldChg>
      <pc:sldChg chg="modSp mod modTransition">
        <pc:chgData name="Yang Xu" userId="2ef8d03b0d59ea36" providerId="LiveId" clId="{B34D1221-B147-472E-B798-E262C48953C8}" dt="2020-08-23T00:30:07.604" v="4001"/>
        <pc:sldMkLst>
          <pc:docMk/>
          <pc:sldMk cId="1936153105" sldId="258"/>
        </pc:sldMkLst>
        <pc:spChg chg="mod">
          <ac:chgData name="Yang Xu" userId="2ef8d03b0d59ea36" providerId="LiveId" clId="{B34D1221-B147-472E-B798-E262C48953C8}" dt="2020-08-22T23:41:20.193" v="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B34D1221-B147-472E-B798-E262C48953C8}" dt="2020-08-23T00:30:07.604" v="4001"/>
        <pc:sldMkLst>
          <pc:docMk/>
          <pc:sldMk cId="2756408979" sldId="267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824504049" sldId="268"/>
        </pc:sldMkLst>
      </pc:sldChg>
      <pc:sldChg chg="modSp new mod modTransition modAnim">
        <pc:chgData name="Yang Xu" userId="2ef8d03b0d59ea36" providerId="LiveId" clId="{B34D1221-B147-472E-B798-E262C48953C8}" dt="2020-08-23T00:30:14.719" v="4003"/>
        <pc:sldMkLst>
          <pc:docMk/>
          <pc:sldMk cId="3887866055" sldId="268"/>
        </pc:sldMkLst>
        <pc:spChg chg="mod">
          <ac:chgData name="Yang Xu" userId="2ef8d03b0d59ea36" providerId="LiveId" clId="{B34D1221-B147-472E-B798-E262C48953C8}" dt="2020-08-22T23:41:46.410" v="8" actId="20577"/>
          <ac:spMkLst>
            <pc:docMk/>
            <pc:sldMk cId="3887866055" sldId="268"/>
            <ac:spMk id="2" creationId="{4AA671BE-C9BF-401F-A544-17685CC842F4}"/>
          </ac:spMkLst>
        </pc:spChg>
        <pc:spChg chg="mod">
          <ac:chgData name="Yang Xu" userId="2ef8d03b0d59ea36" providerId="LiveId" clId="{B34D1221-B147-472E-B798-E262C48953C8}" dt="2020-08-22T23:44:45.871" v="409" actId="20577"/>
          <ac:spMkLst>
            <pc:docMk/>
            <pc:sldMk cId="3887866055" sldId="268"/>
            <ac:spMk id="3" creationId="{9A40A9BC-60AE-4A13-8D10-694BCF052AF0}"/>
          </ac:spMkLst>
        </pc:spChg>
      </pc:sldChg>
      <pc:sldChg chg="modSp new mod modTransition modAnim">
        <pc:chgData name="Yang Xu" userId="2ef8d03b0d59ea36" providerId="LiveId" clId="{B34D1221-B147-472E-B798-E262C48953C8}" dt="2020-08-23T00:30:18.890" v="4005"/>
        <pc:sldMkLst>
          <pc:docMk/>
          <pc:sldMk cId="133818409" sldId="269"/>
        </pc:sldMkLst>
        <pc:spChg chg="mod">
          <ac:chgData name="Yang Xu" userId="2ef8d03b0d59ea36" providerId="LiveId" clId="{B34D1221-B147-472E-B798-E262C48953C8}" dt="2020-08-22T23:45:06.532" v="436" actId="20577"/>
          <ac:spMkLst>
            <pc:docMk/>
            <pc:sldMk cId="133818409" sldId="269"/>
            <ac:spMk id="2" creationId="{43B102F1-0F24-4EF0-B2CF-5FCD2C845979}"/>
          </ac:spMkLst>
        </pc:spChg>
        <pc:spChg chg="mod">
          <ac:chgData name="Yang Xu" userId="2ef8d03b0d59ea36" providerId="LiveId" clId="{B34D1221-B147-472E-B798-E262C48953C8}" dt="2020-08-22T23:51:23.770" v="660" actId="20577"/>
          <ac:spMkLst>
            <pc:docMk/>
            <pc:sldMk cId="133818409" sldId="269"/>
            <ac:spMk id="3" creationId="{4F6A010E-1754-4372-ABB2-B775D8E54065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899167497" sldId="269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74486805" sldId="270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920171645" sldId="270"/>
        </pc:sldMkLst>
        <pc:spChg chg="mod">
          <ac:chgData name="Yang Xu" userId="2ef8d03b0d59ea36" providerId="LiveId" clId="{B34D1221-B147-472E-B798-E262C48953C8}" dt="2020-08-22T23:51:34.131" v="671" actId="20577"/>
          <ac:spMkLst>
            <pc:docMk/>
            <pc:sldMk cId="2920171645" sldId="270"/>
            <ac:spMk id="2" creationId="{B4301988-9C39-4898-9751-A1A06F743FD6}"/>
          </ac:spMkLst>
        </pc:spChg>
        <pc:spChg chg="mod">
          <ac:chgData name="Yang Xu" userId="2ef8d03b0d59ea36" providerId="LiveId" clId="{B34D1221-B147-472E-B798-E262C48953C8}" dt="2020-08-22T23:51:46.186" v="714" actId="20577"/>
          <ac:spMkLst>
            <pc:docMk/>
            <pc:sldMk cId="2920171645" sldId="270"/>
            <ac:spMk id="3" creationId="{75119B0F-12B9-4421-A3A2-FDBC63D58837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210690963" sldId="271"/>
        </pc:sldMkLst>
      </pc:sldChg>
      <pc:sldChg chg="modSp new mod modTransition modAnim">
        <pc:chgData name="Yang Xu" userId="2ef8d03b0d59ea36" providerId="LiveId" clId="{B34D1221-B147-472E-B798-E262C48953C8}" dt="2020-08-23T00:30:23.925" v="4007"/>
        <pc:sldMkLst>
          <pc:docMk/>
          <pc:sldMk cId="2322339201" sldId="271"/>
        </pc:sldMkLst>
        <pc:spChg chg="mod">
          <ac:chgData name="Yang Xu" userId="2ef8d03b0d59ea36" providerId="LiveId" clId="{B34D1221-B147-472E-B798-E262C48953C8}" dt="2020-08-22T23:51:54.860" v="733" actId="20577"/>
          <ac:spMkLst>
            <pc:docMk/>
            <pc:sldMk cId="2322339201" sldId="271"/>
            <ac:spMk id="2" creationId="{BF1416B8-803D-4C96-8272-2FFE36244007}"/>
          </ac:spMkLst>
        </pc:spChg>
        <pc:spChg chg="mod">
          <ac:chgData name="Yang Xu" userId="2ef8d03b0d59ea36" providerId="LiveId" clId="{B34D1221-B147-472E-B798-E262C48953C8}" dt="2020-08-22T23:54:45.480" v="980" actId="20577"/>
          <ac:spMkLst>
            <pc:docMk/>
            <pc:sldMk cId="2322339201" sldId="271"/>
            <ac:spMk id="3" creationId="{08F1E9EF-7F5A-49D8-97C3-235990101050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181636013" sldId="272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3882156806" sldId="272"/>
        </pc:sldMkLst>
        <pc:spChg chg="mod">
          <ac:chgData name="Yang Xu" userId="2ef8d03b0d59ea36" providerId="LiveId" clId="{B34D1221-B147-472E-B798-E262C48953C8}" dt="2020-08-22T23:55:07.699" v="991" actId="20577"/>
          <ac:spMkLst>
            <pc:docMk/>
            <pc:sldMk cId="3882156806" sldId="272"/>
            <ac:spMk id="2" creationId="{5779AC9F-58BD-4CD5-AFA6-92E1B6FDAAD2}"/>
          </ac:spMkLst>
        </pc:spChg>
        <pc:spChg chg="mod">
          <ac:chgData name="Yang Xu" userId="2ef8d03b0d59ea36" providerId="LiveId" clId="{B34D1221-B147-472E-B798-E262C48953C8}" dt="2020-08-22T23:55:28.510" v="1087" actId="20577"/>
          <ac:spMkLst>
            <pc:docMk/>
            <pc:sldMk cId="3882156806" sldId="272"/>
            <ac:spMk id="3" creationId="{11947F32-60FA-4DAB-AA5C-E26507CB935E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028146695" sldId="273"/>
        </pc:sldMkLst>
      </pc:sldChg>
      <pc:sldChg chg="modSp new mod modTransition modAnim">
        <pc:chgData name="Yang Xu" userId="2ef8d03b0d59ea36" providerId="LiveId" clId="{B34D1221-B147-472E-B798-E262C48953C8}" dt="2020-08-23T00:30:28.743" v="4009"/>
        <pc:sldMkLst>
          <pc:docMk/>
          <pc:sldMk cId="3903402057" sldId="273"/>
        </pc:sldMkLst>
        <pc:spChg chg="mod">
          <ac:chgData name="Yang Xu" userId="2ef8d03b0d59ea36" providerId="LiveId" clId="{B34D1221-B147-472E-B798-E262C48953C8}" dt="2020-08-22T23:55:40.875" v="1119" actId="20577"/>
          <ac:spMkLst>
            <pc:docMk/>
            <pc:sldMk cId="3903402057" sldId="273"/>
            <ac:spMk id="2" creationId="{8E309897-1F3C-4925-A212-D8EE0EA12314}"/>
          </ac:spMkLst>
        </pc:spChg>
        <pc:spChg chg="mod">
          <ac:chgData name="Yang Xu" userId="2ef8d03b0d59ea36" providerId="LiveId" clId="{B34D1221-B147-472E-B798-E262C48953C8}" dt="2020-08-22T23:57:27.232" v="1323" actId="20577"/>
          <ac:spMkLst>
            <pc:docMk/>
            <pc:sldMk cId="3903402057" sldId="273"/>
            <ac:spMk id="3" creationId="{BA81400C-27B2-48E9-9420-508FA8828C72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213091022" sldId="274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549164210" sldId="274"/>
        </pc:sldMkLst>
        <pc:spChg chg="mod">
          <ac:chgData name="Yang Xu" userId="2ef8d03b0d59ea36" providerId="LiveId" clId="{B34D1221-B147-472E-B798-E262C48953C8}" dt="2020-08-22T23:57:34.332" v="1334" actId="20577"/>
          <ac:spMkLst>
            <pc:docMk/>
            <pc:sldMk cId="2549164210" sldId="274"/>
            <ac:spMk id="2" creationId="{000CEEF6-9F24-4FA4-88E7-C4ABD7570D89}"/>
          </ac:spMkLst>
        </pc:spChg>
        <pc:spChg chg="mod">
          <ac:chgData name="Yang Xu" userId="2ef8d03b0d59ea36" providerId="LiveId" clId="{B34D1221-B147-472E-B798-E262C48953C8}" dt="2020-08-22T23:58:14.593" v="1483" actId="20577"/>
          <ac:spMkLst>
            <pc:docMk/>
            <pc:sldMk cId="2549164210" sldId="274"/>
            <ac:spMk id="3" creationId="{C2CE01C6-6DE3-4C58-9631-C30E33C824C8}"/>
          </ac:spMkLst>
        </pc:spChg>
      </pc:sldChg>
      <pc:sldChg chg="modSp new mod modTransition modAnim">
        <pc:chgData name="Yang Xu" userId="2ef8d03b0d59ea36" providerId="LiveId" clId="{B34D1221-B147-472E-B798-E262C48953C8}" dt="2020-08-23T00:30:33.569" v="4011"/>
        <pc:sldMkLst>
          <pc:docMk/>
          <pc:sldMk cId="2490614150" sldId="275"/>
        </pc:sldMkLst>
        <pc:spChg chg="mod">
          <ac:chgData name="Yang Xu" userId="2ef8d03b0d59ea36" providerId="LiveId" clId="{B34D1221-B147-472E-B798-E262C48953C8}" dt="2020-08-23T00:02:48.745" v="2177" actId="20577"/>
          <ac:spMkLst>
            <pc:docMk/>
            <pc:sldMk cId="2490614150" sldId="275"/>
            <ac:spMk id="2" creationId="{17B8F893-0E5D-4F16-A819-B5A97AE76909}"/>
          </ac:spMkLst>
        </pc:spChg>
        <pc:spChg chg="mod">
          <ac:chgData name="Yang Xu" userId="2ef8d03b0d59ea36" providerId="LiveId" clId="{B34D1221-B147-472E-B798-E262C48953C8}" dt="2020-08-23T00:02:02.189" v="2089" actId="20577"/>
          <ac:spMkLst>
            <pc:docMk/>
            <pc:sldMk cId="2490614150" sldId="275"/>
            <ac:spMk id="3" creationId="{A9EE35C0-A854-4E0C-BEC5-3B7EFE26AAD7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408020937" sldId="275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521495297" sldId="276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4044240477" sldId="276"/>
        </pc:sldMkLst>
        <pc:spChg chg="mod">
          <ac:chgData name="Yang Xu" userId="2ef8d03b0d59ea36" providerId="LiveId" clId="{B34D1221-B147-472E-B798-E262C48953C8}" dt="2020-08-23T00:02:10.755" v="2100" actId="20577"/>
          <ac:spMkLst>
            <pc:docMk/>
            <pc:sldMk cId="4044240477" sldId="276"/>
            <ac:spMk id="2" creationId="{B8845A9D-48EE-4F35-A6C9-906C3161D60B}"/>
          </ac:spMkLst>
        </pc:spChg>
        <pc:spChg chg="mod">
          <ac:chgData name="Yang Xu" userId="2ef8d03b0d59ea36" providerId="LiveId" clId="{B34D1221-B147-472E-B798-E262C48953C8}" dt="2020-08-23T00:02:26.031" v="2160" actId="20577"/>
          <ac:spMkLst>
            <pc:docMk/>
            <pc:sldMk cId="4044240477" sldId="276"/>
            <ac:spMk id="3" creationId="{9C9618F3-445C-4F6F-AC8B-4F68E0BAD20A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735986135" sldId="277"/>
        </pc:sldMkLst>
      </pc:sldChg>
      <pc:sldChg chg="modSp new mod modTransition modAnim">
        <pc:chgData name="Yang Xu" userId="2ef8d03b0d59ea36" providerId="LiveId" clId="{B34D1221-B147-472E-B798-E262C48953C8}" dt="2020-08-23T00:30:39.548" v="4013"/>
        <pc:sldMkLst>
          <pc:docMk/>
          <pc:sldMk cId="1575408546" sldId="277"/>
        </pc:sldMkLst>
        <pc:spChg chg="mod">
          <ac:chgData name="Yang Xu" userId="2ef8d03b0d59ea36" providerId="LiveId" clId="{B34D1221-B147-472E-B798-E262C48953C8}" dt="2020-08-23T00:02:52.085" v="2178" actId="20577"/>
          <ac:spMkLst>
            <pc:docMk/>
            <pc:sldMk cId="1575408546" sldId="277"/>
            <ac:spMk id="2" creationId="{80475840-2107-4017-956E-74F1723141CB}"/>
          </ac:spMkLst>
        </pc:spChg>
        <pc:spChg chg="mod">
          <ac:chgData name="Yang Xu" userId="2ef8d03b0d59ea36" providerId="LiveId" clId="{B34D1221-B147-472E-B798-E262C48953C8}" dt="2020-08-23T00:03:40.610" v="2371" actId="20577"/>
          <ac:spMkLst>
            <pc:docMk/>
            <pc:sldMk cId="1575408546" sldId="277"/>
            <ac:spMk id="3" creationId="{102B5004-9DD9-4192-905D-041C4B890765}"/>
          </ac:spMkLst>
        </pc:spChg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823282105" sldId="278"/>
        </pc:sldMkLst>
        <pc:spChg chg="mod">
          <ac:chgData name="Yang Xu" userId="2ef8d03b0d59ea36" providerId="LiveId" clId="{B34D1221-B147-472E-B798-E262C48953C8}" dt="2020-08-23T00:03:58.721" v="2382" actId="20577"/>
          <ac:spMkLst>
            <pc:docMk/>
            <pc:sldMk cId="2823282105" sldId="278"/>
            <ac:spMk id="2" creationId="{AA849F7D-7CE0-407D-A0B3-1B92F0F7FA61}"/>
          </ac:spMkLst>
        </pc:spChg>
        <pc:spChg chg="mod">
          <ac:chgData name="Yang Xu" userId="2ef8d03b0d59ea36" providerId="LiveId" clId="{B34D1221-B147-472E-B798-E262C48953C8}" dt="2020-08-23T00:04:16.598" v="2453" actId="20577"/>
          <ac:spMkLst>
            <pc:docMk/>
            <pc:sldMk cId="2823282105" sldId="278"/>
            <ac:spMk id="3" creationId="{43E9A8D3-2689-449F-BCF7-E899DBF4E2CA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113557129" sldId="278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364632042" sldId="279"/>
        </pc:sldMkLst>
      </pc:sldChg>
      <pc:sldChg chg="modSp new mod modTransition modAnim">
        <pc:chgData name="Yang Xu" userId="2ef8d03b0d59ea36" providerId="LiveId" clId="{B34D1221-B147-472E-B798-E262C48953C8}" dt="2020-08-23T00:30:44.338" v="4015"/>
        <pc:sldMkLst>
          <pc:docMk/>
          <pc:sldMk cId="3181384413" sldId="279"/>
        </pc:sldMkLst>
        <pc:spChg chg="mod">
          <ac:chgData name="Yang Xu" userId="2ef8d03b0d59ea36" providerId="LiveId" clId="{B34D1221-B147-472E-B798-E262C48953C8}" dt="2020-08-23T00:04:26.908" v="2469" actId="20577"/>
          <ac:spMkLst>
            <pc:docMk/>
            <pc:sldMk cId="3181384413" sldId="279"/>
            <ac:spMk id="2" creationId="{D3585CCE-E5AA-4BC0-97E5-B4F6176C19E3}"/>
          </ac:spMkLst>
        </pc:spChg>
        <pc:spChg chg="mod">
          <ac:chgData name="Yang Xu" userId="2ef8d03b0d59ea36" providerId="LiveId" clId="{B34D1221-B147-472E-B798-E262C48953C8}" dt="2020-08-23T00:17:34.319" v="3192" actId="20577"/>
          <ac:spMkLst>
            <pc:docMk/>
            <pc:sldMk cId="3181384413" sldId="279"/>
            <ac:spMk id="3" creationId="{C634E86E-AE0C-404B-80CA-84AD0F83FCD2}"/>
          </ac:spMkLst>
        </pc:spChg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338343916" sldId="280"/>
        </pc:sldMkLst>
        <pc:spChg chg="mod">
          <ac:chgData name="Yang Xu" userId="2ef8d03b0d59ea36" providerId="LiveId" clId="{B34D1221-B147-472E-B798-E262C48953C8}" dt="2020-08-23T00:18:11.626" v="3203" actId="20577"/>
          <ac:spMkLst>
            <pc:docMk/>
            <pc:sldMk cId="2338343916" sldId="280"/>
            <ac:spMk id="2" creationId="{BCE0001D-96E7-4ACF-B819-055F8C18F710}"/>
          </ac:spMkLst>
        </pc:spChg>
        <pc:spChg chg="mod">
          <ac:chgData name="Yang Xu" userId="2ef8d03b0d59ea36" providerId="LiveId" clId="{B34D1221-B147-472E-B798-E262C48953C8}" dt="2020-08-23T00:18:38.601" v="3297" actId="20577"/>
          <ac:spMkLst>
            <pc:docMk/>
            <pc:sldMk cId="2338343916" sldId="280"/>
            <ac:spMk id="3" creationId="{CAE6D8E9-9D87-47C1-B8CA-7ECCF888BD53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024526619" sldId="280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099660352" sldId="281"/>
        </pc:sldMkLst>
        <pc:spChg chg="mod">
          <ac:chgData name="Yang Xu" userId="2ef8d03b0d59ea36" providerId="LiveId" clId="{B34D1221-B147-472E-B798-E262C48953C8}" dt="2020-08-23T00:18:56.728" v="3330" actId="20577"/>
          <ac:spMkLst>
            <pc:docMk/>
            <pc:sldMk cId="2099660352" sldId="281"/>
            <ac:spMk id="2" creationId="{720BA8B7-D6D7-4F15-9B4F-85FB50EBE3F0}"/>
          </ac:spMkLst>
        </pc:spChg>
        <pc:spChg chg="mod">
          <ac:chgData name="Yang Xu" userId="2ef8d03b0d59ea36" providerId="LiveId" clId="{B34D1221-B147-472E-B798-E262C48953C8}" dt="2020-08-23T00:19:17.284" v="3347" actId="20577"/>
          <ac:spMkLst>
            <pc:docMk/>
            <pc:sldMk cId="2099660352" sldId="281"/>
            <ac:spMk id="3" creationId="{35074E64-11D4-451D-B03F-82A84341DC73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724810743" sldId="281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926738087" sldId="282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3681141960" sldId="282"/>
        </pc:sldMkLst>
        <pc:spChg chg="mod">
          <ac:chgData name="Yang Xu" userId="2ef8d03b0d59ea36" providerId="LiveId" clId="{B34D1221-B147-472E-B798-E262C48953C8}" dt="2020-08-23T00:19:56.257" v="3356" actId="20577"/>
          <ac:spMkLst>
            <pc:docMk/>
            <pc:sldMk cId="3681141960" sldId="282"/>
            <ac:spMk id="2" creationId="{46B9FEA0-73C3-4CFD-86E7-ADA089B94E28}"/>
          </ac:spMkLst>
        </pc:spChg>
        <pc:spChg chg="mod">
          <ac:chgData name="Yang Xu" userId="2ef8d03b0d59ea36" providerId="LiveId" clId="{B34D1221-B147-472E-B798-E262C48953C8}" dt="2020-08-23T00:20:12.232" v="3403" actId="20577"/>
          <ac:spMkLst>
            <pc:docMk/>
            <pc:sldMk cId="3681141960" sldId="282"/>
            <ac:spMk id="3" creationId="{76FF1537-8A91-4EA6-8C2E-ACE5425C0C75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037602878" sldId="283"/>
        </pc:sldMkLst>
      </pc:sldChg>
      <pc:sldChg chg="modSp new mod modTransition">
        <pc:chgData name="Yang Xu" userId="2ef8d03b0d59ea36" providerId="LiveId" clId="{B34D1221-B147-472E-B798-E262C48953C8}" dt="2020-08-23T00:30:07.604" v="4001"/>
        <pc:sldMkLst>
          <pc:docMk/>
          <pc:sldMk cId="2759118724" sldId="283"/>
        </pc:sldMkLst>
        <pc:spChg chg="mod">
          <ac:chgData name="Yang Xu" userId="2ef8d03b0d59ea36" providerId="LiveId" clId="{B34D1221-B147-472E-B798-E262C48953C8}" dt="2020-08-23T00:20:18.748" v="3412" actId="20577"/>
          <ac:spMkLst>
            <pc:docMk/>
            <pc:sldMk cId="2759118724" sldId="283"/>
            <ac:spMk id="2" creationId="{200D6024-18B7-4C72-A3AC-AD41B69A54BC}"/>
          </ac:spMkLst>
        </pc:spChg>
        <pc:spChg chg="mod">
          <ac:chgData name="Yang Xu" userId="2ef8d03b0d59ea36" providerId="LiveId" clId="{B34D1221-B147-472E-B798-E262C48953C8}" dt="2020-08-23T00:30:02.250" v="4000" actId="20577"/>
          <ac:spMkLst>
            <pc:docMk/>
            <pc:sldMk cId="2759118724" sldId="283"/>
            <ac:spMk id="3" creationId="{8AD39046-9895-4B84-8C37-3C6ECCDE303B}"/>
          </ac:spMkLst>
        </pc:spChg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229789174" sldId="284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265321589" sldId="285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653961830" sldId="286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3859724663" sldId="287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693890341" sldId="288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1098413830" sldId="289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675452715" sldId="290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370765004" sldId="291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437352548" sldId="292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929172392" sldId="293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239940220" sldId="294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666288055" sldId="295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276381607" sldId="296"/>
        </pc:sldMkLst>
      </pc:sldChg>
      <pc:sldChg chg="del">
        <pc:chgData name="Yang Xu" userId="2ef8d03b0d59ea36" providerId="LiveId" clId="{B34D1221-B147-472E-B798-E262C48953C8}" dt="2020-08-22T23:41:25.434" v="4" actId="47"/>
        <pc:sldMkLst>
          <pc:docMk/>
          <pc:sldMk cId="577270305" sldId="297"/>
        </pc:sldMkLst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Yang Xu" userId="2ef8d03b0d59ea36" providerId="LiveId" clId="{54B3963F-FCFF-498D-AA24-7673E8F1E6B1}"/>
    <pc:docChg chg="addSld delSld modSld sldOrd">
      <pc:chgData name="Yang Xu" userId="2ef8d03b0d59ea36" providerId="LiveId" clId="{54B3963F-FCFF-498D-AA24-7673E8F1E6B1}" dt="2020-08-21T19:37:48.807" v="31" actId="1076"/>
      <pc:docMkLst>
        <pc:docMk/>
      </pc:docMkLst>
      <pc:sldChg chg="modSp mod">
        <pc:chgData name="Yang Xu" userId="2ef8d03b0d59ea36" providerId="LiveId" clId="{54B3963F-FCFF-498D-AA24-7673E8F1E6B1}" dt="2020-08-21T19:37:06.858" v="15" actId="20577"/>
        <pc:sldMkLst>
          <pc:docMk/>
          <pc:sldMk cId="1936153105" sldId="258"/>
        </pc:sldMkLst>
        <pc:spChg chg="mod">
          <ac:chgData name="Yang Xu" userId="2ef8d03b0d59ea36" providerId="LiveId" clId="{54B3963F-FCFF-498D-AA24-7673E8F1E6B1}" dt="2020-08-21T19:37:06.858" v="15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727731435" sldId="268"/>
        </pc:sldMkLst>
      </pc:sldChg>
      <pc:sldChg chg="addSp modSp new mod ord">
        <pc:chgData name="Yang Xu" userId="2ef8d03b0d59ea36" providerId="LiveId" clId="{54B3963F-FCFF-498D-AA24-7673E8F1E6B1}" dt="2020-08-21T19:37:48.807" v="31" actId="1076"/>
        <pc:sldMkLst>
          <pc:docMk/>
          <pc:sldMk cId="2072200010" sldId="268"/>
        </pc:sldMkLst>
        <pc:picChg chg="add mod">
          <ac:chgData name="Yang Xu" userId="2ef8d03b0d59ea36" providerId="LiveId" clId="{54B3963F-FCFF-498D-AA24-7673E8F1E6B1}" dt="2020-08-21T19:37:48.807" v="31" actId="1076"/>
          <ac:picMkLst>
            <pc:docMk/>
            <pc:sldMk cId="2072200010" sldId="268"/>
            <ac:picMk id="3" creationId="{E0170A8A-C382-425E-863E-7041DD28542A}"/>
          </ac:picMkLst>
        </pc:picChg>
        <pc:picChg chg="add mod">
          <ac:chgData name="Yang Xu" userId="2ef8d03b0d59ea36" providerId="LiveId" clId="{54B3963F-FCFF-498D-AA24-7673E8F1E6B1}" dt="2020-08-21T19:37:47.322" v="30" actId="1076"/>
          <ac:picMkLst>
            <pc:docMk/>
            <pc:sldMk cId="2072200010" sldId="268"/>
            <ac:picMk id="5" creationId="{B25CDC6E-DF2C-4F26-A587-BDA408F340F1}"/>
          </ac:picMkLst>
        </pc:picChg>
      </pc:sldChg>
      <pc:sldChg chg="new del">
        <pc:chgData name="Yang Xu" userId="2ef8d03b0d59ea36" providerId="LiveId" clId="{54B3963F-FCFF-498D-AA24-7673E8F1E6B1}" dt="2020-08-21T19:37:18.900" v="18" actId="47"/>
        <pc:sldMkLst>
          <pc:docMk/>
          <pc:sldMk cId="2818964601" sldId="268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16813403" sldId="269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3069639507" sldId="270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71064200" sldId="271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4844856" sldId="272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4107360185" sldId="273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547430045" sldId="274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675276375" sldId="275"/>
        </pc:sldMkLst>
      </pc:sldChg>
    </pc:docChg>
  </pc:docChgLst>
  <pc:docChgLst>
    <pc:chgData name="Yang Xu" userId="2ef8d03b0d59ea36" providerId="LiveId" clId="{F1FCD07D-FA84-433D-8CE3-5357BE868F9A}"/>
    <pc:docChg chg="addSld delSld modSld">
      <pc:chgData name="Yang Xu" userId="2ef8d03b0d59ea36" providerId="LiveId" clId="{F1FCD07D-FA84-433D-8CE3-5357BE868F9A}" dt="2020-08-15T14:13:22.877" v="67" actId="6549"/>
      <pc:docMkLst>
        <pc:docMk/>
      </pc:docMkLst>
      <pc:sldChg chg="modSp mod">
        <pc:chgData name="Yang Xu" userId="2ef8d03b0d59ea36" providerId="LiveId" clId="{F1FCD07D-FA84-433D-8CE3-5357BE868F9A}" dt="2020-08-15T14:13:22.877" v="67" actId="6549"/>
        <pc:sldMkLst>
          <pc:docMk/>
          <pc:sldMk cId="1936153105" sldId="258"/>
        </pc:sldMkLst>
        <pc:spChg chg="mod">
          <ac:chgData name="Yang Xu" userId="2ef8d03b0d59ea36" providerId="LiveId" clId="{F1FCD07D-FA84-433D-8CE3-5357BE868F9A}" dt="2020-08-15T14:13:22.877" v="67" actId="6549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73571812" sldId="268"/>
        </pc:sldMkLst>
      </pc:sldChg>
      <pc:sldChg chg="addSp modSp new mod">
        <pc:chgData name="Yang Xu" userId="2ef8d03b0d59ea36" providerId="LiveId" clId="{F1FCD07D-FA84-433D-8CE3-5357BE868F9A}" dt="2020-08-15T14:12:00.502" v="35" actId="1076"/>
        <pc:sldMkLst>
          <pc:docMk/>
          <pc:sldMk cId="3328867629" sldId="268"/>
        </pc:sldMkLst>
        <pc:picChg chg="add mod">
          <ac:chgData name="Yang Xu" userId="2ef8d03b0d59ea36" providerId="LiveId" clId="{F1FCD07D-FA84-433D-8CE3-5357BE868F9A}" dt="2020-08-15T14:12:00.502" v="35" actId="1076"/>
          <ac:picMkLst>
            <pc:docMk/>
            <pc:sldMk cId="3328867629" sldId="268"/>
            <ac:picMk id="3" creationId="{68906780-8D19-4C41-AA85-4784C6A3F55B}"/>
          </ac:picMkLst>
        </pc:picChg>
        <pc:picChg chg="add mod">
          <ac:chgData name="Yang Xu" userId="2ef8d03b0d59ea36" providerId="LiveId" clId="{F1FCD07D-FA84-433D-8CE3-5357BE868F9A}" dt="2020-08-15T14:11:59.120" v="33" actId="27614"/>
          <ac:picMkLst>
            <pc:docMk/>
            <pc:sldMk cId="3328867629" sldId="268"/>
            <ac:picMk id="5" creationId="{F4A31885-0456-4BCC-85AD-D920070BFF59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14701259" sldId="269"/>
        </pc:sldMkLst>
      </pc:sldChg>
      <pc:sldChg chg="addSp modSp new mod">
        <pc:chgData name="Yang Xu" userId="2ef8d03b0d59ea36" providerId="LiveId" clId="{F1FCD07D-FA84-433D-8CE3-5357BE868F9A}" dt="2020-08-15T14:12:39.877" v="47" actId="1076"/>
        <pc:sldMkLst>
          <pc:docMk/>
          <pc:sldMk cId="1788988336" sldId="269"/>
        </pc:sldMkLst>
        <pc:picChg chg="add mod">
          <ac:chgData name="Yang Xu" userId="2ef8d03b0d59ea36" providerId="LiveId" clId="{F1FCD07D-FA84-433D-8CE3-5357BE868F9A}" dt="2020-08-15T14:12:39.877" v="47" actId="1076"/>
          <ac:picMkLst>
            <pc:docMk/>
            <pc:sldMk cId="1788988336" sldId="269"/>
            <ac:picMk id="3" creationId="{1FFC84C9-2727-4510-86AA-E8CAB347809D}"/>
          </ac:picMkLst>
        </pc:picChg>
        <pc:picChg chg="add mod">
          <ac:chgData name="Yang Xu" userId="2ef8d03b0d59ea36" providerId="LiveId" clId="{F1FCD07D-FA84-433D-8CE3-5357BE868F9A}" dt="2020-08-15T14:12:38.683" v="46" actId="1076"/>
          <ac:picMkLst>
            <pc:docMk/>
            <pc:sldMk cId="1788988336" sldId="269"/>
            <ac:picMk id="5" creationId="{69EF66D3-34FF-4656-99F6-CC9EC636DFF6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649308936" sldId="27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275511088" sldId="271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972997895" sldId="272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259467722" sldId="273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237648954" sldId="274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526467647" sldId="275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913193921" sldId="276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079648677" sldId="277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978000879" sldId="278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6944306" sldId="279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595567664" sldId="28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08969634" sldId="281"/>
        </pc:sldMkLst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7852DB4F-647A-4E1D-8378-CEF95EC52984}"/>
    <pc:docChg chg="undo redo custSel addSld delSld modSld">
      <pc:chgData name="Yang Xu" userId="2ef8d03b0d59ea36" providerId="LiveId" clId="{7852DB4F-647A-4E1D-8378-CEF95EC52984}" dt="2020-08-18T12:31:08.921" v="2860"/>
      <pc:docMkLst>
        <pc:docMk/>
      </pc:docMkLst>
      <pc:sldChg chg="modTransition">
        <pc:chgData name="Yang Xu" userId="2ef8d03b0d59ea36" providerId="LiveId" clId="{7852DB4F-647A-4E1D-8378-CEF95EC52984}" dt="2020-08-18T12:30:25.726" v="2847"/>
        <pc:sldMkLst>
          <pc:docMk/>
          <pc:sldMk cId="477735695" sldId="256"/>
        </pc:sldMkLst>
      </pc:sldChg>
      <pc:sldChg chg="modSp mod modTransition">
        <pc:chgData name="Yang Xu" userId="2ef8d03b0d59ea36" providerId="LiveId" clId="{7852DB4F-647A-4E1D-8378-CEF95EC52984}" dt="2020-08-18T12:30:25.726" v="2847"/>
        <pc:sldMkLst>
          <pc:docMk/>
          <pc:sldMk cId="1936153105" sldId="258"/>
        </pc:sldMkLst>
        <pc:spChg chg="mod">
          <ac:chgData name="Yang Xu" userId="2ef8d03b0d59ea36" providerId="LiveId" clId="{7852DB4F-647A-4E1D-8378-CEF95EC52984}" dt="2020-08-18T11:47:01.539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7852DB4F-647A-4E1D-8378-CEF95EC52984}" dt="2020-08-18T12:30:25.726" v="284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7852DB4F-647A-4E1D-8378-CEF95EC52984}" dt="2020-08-18T12:30:36.637" v="2850"/>
        <pc:sldMkLst>
          <pc:docMk/>
          <pc:sldMk cId="1608542400" sldId="268"/>
        </pc:sldMkLst>
        <pc:spChg chg="mod">
          <ac:chgData name="Yang Xu" userId="2ef8d03b0d59ea36" providerId="LiveId" clId="{7852DB4F-647A-4E1D-8378-CEF95EC52984}" dt="2020-08-18T12:08:21.131" v="42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Yang Xu" userId="2ef8d03b0d59ea36" providerId="LiveId" clId="{7852DB4F-647A-4E1D-8378-CEF95EC52984}" dt="2020-08-18T12:30:31.740" v="2848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3328867629" sldId="268"/>
        </pc:sldMkLst>
      </pc:sldChg>
      <pc:sldChg chg="modSp new mod modTransition modAnim">
        <pc:chgData name="Yang Xu" userId="2ef8d03b0d59ea36" providerId="LiveId" clId="{7852DB4F-647A-4E1D-8378-CEF95EC52984}" dt="2020-08-18T12:30:40.942" v="2852"/>
        <pc:sldMkLst>
          <pc:docMk/>
          <pc:sldMk cId="1321374139" sldId="269"/>
        </pc:sldMkLst>
        <pc:spChg chg="mod">
          <ac:chgData name="Yang Xu" userId="2ef8d03b0d59ea36" providerId="LiveId" clId="{7852DB4F-647A-4E1D-8378-CEF95EC52984}" dt="2020-08-18T12:10:22.594" v="251" actId="20577"/>
          <ac:spMkLst>
            <pc:docMk/>
            <pc:sldMk cId="1321374139" sldId="269"/>
            <ac:spMk id="2" creationId="{7709CFAA-A79D-49B8-8C14-CB90F24B9813}"/>
          </ac:spMkLst>
        </pc:spChg>
        <pc:spChg chg="mod">
          <ac:chgData name="Yang Xu" userId="2ef8d03b0d59ea36" providerId="LiveId" clId="{7852DB4F-647A-4E1D-8378-CEF95EC52984}" dt="2020-08-18T12:11:32.418" v="442" actId="12"/>
          <ac:spMkLst>
            <pc:docMk/>
            <pc:sldMk cId="1321374139" sldId="269"/>
            <ac:spMk id="3" creationId="{589A7DF0-22EA-4390-805F-12D5723FB469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1788988336" sldId="269"/>
        </pc:sldMkLst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107310175" sldId="270"/>
        </pc:sldMkLst>
        <pc:spChg chg="mod">
          <ac:chgData name="Yang Xu" userId="2ef8d03b0d59ea36" providerId="LiveId" clId="{7852DB4F-647A-4E1D-8378-CEF95EC52984}" dt="2020-08-18T12:12:07.885" v="491" actId="20577"/>
          <ac:spMkLst>
            <pc:docMk/>
            <pc:sldMk cId="3107310175" sldId="270"/>
            <ac:spMk id="2" creationId="{9ED8AB67-EFFA-48F3-AD53-279FD9F3A4EC}"/>
          </ac:spMkLst>
        </pc:spChg>
        <pc:spChg chg="mod">
          <ac:chgData name="Yang Xu" userId="2ef8d03b0d59ea36" providerId="LiveId" clId="{7852DB4F-647A-4E1D-8378-CEF95EC52984}" dt="2020-08-18T12:12:20.272" v="501" actId="20577"/>
          <ac:spMkLst>
            <pc:docMk/>
            <pc:sldMk cId="3107310175" sldId="270"/>
            <ac:spMk id="3" creationId="{BDB7FCCD-5998-4608-BCB1-5E07F81BA60D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557845766" sldId="271"/>
        </pc:sldMkLst>
        <pc:spChg chg="mod">
          <ac:chgData name="Yang Xu" userId="2ef8d03b0d59ea36" providerId="LiveId" clId="{7852DB4F-647A-4E1D-8378-CEF95EC52984}" dt="2020-08-18T12:12:25.101" v="512" actId="20577"/>
          <ac:spMkLst>
            <pc:docMk/>
            <pc:sldMk cId="3557845766" sldId="271"/>
            <ac:spMk id="2" creationId="{209C9018-4325-46DE-9E23-4E34C93557BE}"/>
          </ac:spMkLst>
        </pc:spChg>
        <pc:spChg chg="mod">
          <ac:chgData name="Yang Xu" userId="2ef8d03b0d59ea36" providerId="LiveId" clId="{7852DB4F-647A-4E1D-8378-CEF95EC52984}" dt="2020-08-18T12:13:35.955" v="631" actId="20577"/>
          <ac:spMkLst>
            <pc:docMk/>
            <pc:sldMk cId="3557845766" sldId="271"/>
            <ac:spMk id="3" creationId="{FEFE411C-7C38-433D-8E02-9C9270C94812}"/>
          </ac:spMkLst>
        </pc:spChg>
      </pc:sldChg>
      <pc:sldChg chg="modSp new mod modTransition modAnim">
        <pc:chgData name="Yang Xu" userId="2ef8d03b0d59ea36" providerId="LiveId" clId="{7852DB4F-647A-4E1D-8378-CEF95EC52984}" dt="2020-08-18T12:30:47.121" v="2854"/>
        <pc:sldMkLst>
          <pc:docMk/>
          <pc:sldMk cId="2431109227" sldId="272"/>
        </pc:sldMkLst>
        <pc:spChg chg="mod">
          <ac:chgData name="Yang Xu" userId="2ef8d03b0d59ea36" providerId="LiveId" clId="{7852DB4F-647A-4E1D-8378-CEF95EC52984}" dt="2020-08-18T12:13:51.526" v="677" actId="20577"/>
          <ac:spMkLst>
            <pc:docMk/>
            <pc:sldMk cId="2431109227" sldId="272"/>
            <ac:spMk id="2" creationId="{1896959A-E84A-4561-B7AE-777206297727}"/>
          </ac:spMkLst>
        </pc:spChg>
        <pc:spChg chg="mod">
          <ac:chgData name="Yang Xu" userId="2ef8d03b0d59ea36" providerId="LiveId" clId="{7852DB4F-647A-4E1D-8378-CEF95EC52984}" dt="2020-08-18T12:18:48.836" v="1123" actId="20577"/>
          <ac:spMkLst>
            <pc:docMk/>
            <pc:sldMk cId="2431109227" sldId="272"/>
            <ac:spMk id="3" creationId="{FD1645C1-F6BE-453B-903B-25CA224E8F44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935045757" sldId="273"/>
        </pc:sldMkLst>
        <pc:spChg chg="mod">
          <ac:chgData name="Yang Xu" userId="2ef8d03b0d59ea36" providerId="LiveId" clId="{7852DB4F-647A-4E1D-8378-CEF95EC52984}" dt="2020-08-18T12:17:24.901" v="918" actId="20577"/>
          <ac:spMkLst>
            <pc:docMk/>
            <pc:sldMk cId="1935045757" sldId="273"/>
            <ac:spMk id="2" creationId="{6E4CA67F-107F-4BCB-8E69-F4CBE60D5E9C}"/>
          </ac:spMkLst>
        </pc:spChg>
        <pc:spChg chg="mod">
          <ac:chgData name="Yang Xu" userId="2ef8d03b0d59ea36" providerId="LiveId" clId="{7852DB4F-647A-4E1D-8378-CEF95EC52984}" dt="2020-08-18T12:17:57.563" v="1054" actId="20577"/>
          <ac:spMkLst>
            <pc:docMk/>
            <pc:sldMk cId="1935045757" sldId="273"/>
            <ac:spMk id="3" creationId="{79F7A420-8758-4AD1-A67E-CE0274C814C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556410163" sldId="274"/>
        </pc:sldMkLst>
        <pc:spChg chg="mod">
          <ac:chgData name="Yang Xu" userId="2ef8d03b0d59ea36" providerId="LiveId" clId="{7852DB4F-647A-4E1D-8378-CEF95EC52984}" dt="2020-08-18T12:18:19.702" v="1099" actId="20577"/>
          <ac:spMkLst>
            <pc:docMk/>
            <pc:sldMk cId="556410163" sldId="274"/>
            <ac:spMk id="2" creationId="{1BEFFC8D-8E34-46E7-8910-E099C5A55F4B}"/>
          </ac:spMkLst>
        </pc:spChg>
        <pc:spChg chg="mod">
          <ac:chgData name="Yang Xu" userId="2ef8d03b0d59ea36" providerId="LiveId" clId="{7852DB4F-647A-4E1D-8378-CEF95EC52984}" dt="2020-08-18T12:18:38.238" v="1111" actId="20577"/>
          <ac:spMkLst>
            <pc:docMk/>
            <pc:sldMk cId="556410163" sldId="274"/>
            <ac:spMk id="3" creationId="{C2027FE0-DFC2-452D-B236-024D93D5E0A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870233993" sldId="275"/>
        </pc:sldMkLst>
        <pc:spChg chg="mod">
          <ac:chgData name="Yang Xu" userId="2ef8d03b0d59ea36" providerId="LiveId" clId="{7852DB4F-647A-4E1D-8378-CEF95EC52984}" dt="2020-08-18T12:18:56.004" v="1134" actId="20577"/>
          <ac:spMkLst>
            <pc:docMk/>
            <pc:sldMk cId="870233993" sldId="275"/>
            <ac:spMk id="2" creationId="{6C6DAF3E-6006-4D1B-9FE5-C152EFDFC3F5}"/>
          </ac:spMkLst>
        </pc:spChg>
        <pc:spChg chg="mod">
          <ac:chgData name="Yang Xu" userId="2ef8d03b0d59ea36" providerId="LiveId" clId="{7852DB4F-647A-4E1D-8378-CEF95EC52984}" dt="2020-08-18T12:19:29.340" v="1315" actId="20577"/>
          <ac:spMkLst>
            <pc:docMk/>
            <pc:sldMk cId="870233993" sldId="275"/>
            <ac:spMk id="3" creationId="{5F2590F6-CEC7-4E03-8378-4D47198C7490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350489605" sldId="276"/>
        </pc:sldMkLst>
        <pc:spChg chg="mod">
          <ac:chgData name="Yang Xu" userId="2ef8d03b0d59ea36" providerId="LiveId" clId="{7852DB4F-647A-4E1D-8378-CEF95EC52984}" dt="2020-08-18T12:19:58.646" v="1353" actId="20577"/>
          <ac:spMkLst>
            <pc:docMk/>
            <pc:sldMk cId="1350489605" sldId="276"/>
            <ac:spMk id="2" creationId="{F1E87D87-AE44-41E7-9461-635372870891}"/>
          </ac:spMkLst>
        </pc:spChg>
        <pc:spChg chg="mod">
          <ac:chgData name="Yang Xu" userId="2ef8d03b0d59ea36" providerId="LiveId" clId="{7852DB4F-647A-4E1D-8378-CEF95EC52984}" dt="2020-08-18T12:20:20.513" v="1370" actId="20577"/>
          <ac:spMkLst>
            <pc:docMk/>
            <pc:sldMk cId="1350489605" sldId="276"/>
            <ac:spMk id="3" creationId="{BA0465E5-8A14-46E7-A9F8-9C5747CE27EB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2757523683" sldId="277"/>
        </pc:sldMkLst>
        <pc:spChg chg="mod">
          <ac:chgData name="Yang Xu" userId="2ef8d03b0d59ea36" providerId="LiveId" clId="{7852DB4F-647A-4E1D-8378-CEF95EC52984}" dt="2020-08-18T12:20:28.869" v="1390" actId="20577"/>
          <ac:spMkLst>
            <pc:docMk/>
            <pc:sldMk cId="2757523683" sldId="277"/>
            <ac:spMk id="2" creationId="{E00D4B4C-CF9A-411C-9613-782BA4B3BFCF}"/>
          </ac:spMkLst>
        </pc:spChg>
        <pc:spChg chg="mod">
          <ac:chgData name="Yang Xu" userId="2ef8d03b0d59ea36" providerId="LiveId" clId="{7852DB4F-647A-4E1D-8378-CEF95EC52984}" dt="2020-08-18T12:20:44.651" v="1451" actId="20577"/>
          <ac:spMkLst>
            <pc:docMk/>
            <pc:sldMk cId="2757523683" sldId="277"/>
            <ac:spMk id="3" creationId="{C71DBA3B-2154-4B2B-BB74-75C4954D24B7}"/>
          </ac:spMkLst>
        </pc:spChg>
      </pc:sldChg>
      <pc:sldChg chg="modSp new mod modTransition modAnim">
        <pc:chgData name="Yang Xu" userId="2ef8d03b0d59ea36" providerId="LiveId" clId="{7852DB4F-647A-4E1D-8378-CEF95EC52984}" dt="2020-08-18T12:30:55.825" v="2856"/>
        <pc:sldMkLst>
          <pc:docMk/>
          <pc:sldMk cId="1736295741" sldId="278"/>
        </pc:sldMkLst>
        <pc:spChg chg="mod">
          <ac:chgData name="Yang Xu" userId="2ef8d03b0d59ea36" providerId="LiveId" clId="{7852DB4F-647A-4E1D-8378-CEF95EC52984}" dt="2020-08-18T12:20:57.497" v="1490" actId="20577"/>
          <ac:spMkLst>
            <pc:docMk/>
            <pc:sldMk cId="1736295741" sldId="278"/>
            <ac:spMk id="2" creationId="{4448FF00-3C3D-4163-AA93-39FCE7487C22}"/>
          </ac:spMkLst>
        </pc:spChg>
        <pc:spChg chg="mod">
          <ac:chgData name="Yang Xu" userId="2ef8d03b0d59ea36" providerId="LiveId" clId="{7852DB4F-647A-4E1D-8378-CEF95EC52984}" dt="2020-08-18T12:24:00.832" v="1822" actId="20577"/>
          <ac:spMkLst>
            <pc:docMk/>
            <pc:sldMk cId="1736295741" sldId="278"/>
            <ac:spMk id="3" creationId="{D2BB9D9B-EBFB-4C3E-8FE3-EB07CF175B19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693771796" sldId="279"/>
        </pc:sldMkLst>
        <pc:spChg chg="mod">
          <ac:chgData name="Yang Xu" userId="2ef8d03b0d59ea36" providerId="LiveId" clId="{7852DB4F-647A-4E1D-8378-CEF95EC52984}" dt="2020-08-18T12:24:06.574" v="1833" actId="20577"/>
          <ac:spMkLst>
            <pc:docMk/>
            <pc:sldMk cId="3693771796" sldId="279"/>
            <ac:spMk id="2" creationId="{AC7E492F-817C-478B-A16B-CAFCCE8EDBFD}"/>
          </ac:spMkLst>
        </pc:spChg>
        <pc:spChg chg="mod">
          <ac:chgData name="Yang Xu" userId="2ef8d03b0d59ea36" providerId="LiveId" clId="{7852DB4F-647A-4E1D-8378-CEF95EC52984}" dt="2020-08-18T12:24:13.546" v="1862" actId="20577"/>
          <ac:spMkLst>
            <pc:docMk/>
            <pc:sldMk cId="3693771796" sldId="279"/>
            <ac:spMk id="3" creationId="{3FCCB0E3-C232-4C36-B01C-9E8EDFF032CB}"/>
          </ac:spMkLst>
        </pc:spChg>
      </pc:sldChg>
      <pc:sldChg chg="modSp new mod modTransition modAnim">
        <pc:chgData name="Yang Xu" userId="2ef8d03b0d59ea36" providerId="LiveId" clId="{7852DB4F-647A-4E1D-8378-CEF95EC52984}" dt="2020-08-18T12:30:59.785" v="2858"/>
        <pc:sldMkLst>
          <pc:docMk/>
          <pc:sldMk cId="873711097" sldId="280"/>
        </pc:sldMkLst>
        <pc:spChg chg="mod">
          <ac:chgData name="Yang Xu" userId="2ef8d03b0d59ea36" providerId="LiveId" clId="{7852DB4F-647A-4E1D-8378-CEF95EC52984}" dt="2020-08-18T12:24:40.653" v="1922" actId="20577"/>
          <ac:spMkLst>
            <pc:docMk/>
            <pc:sldMk cId="873711097" sldId="280"/>
            <ac:spMk id="2" creationId="{BF6E38A8-9504-4020-84DC-20EF406E8395}"/>
          </ac:spMkLst>
        </pc:spChg>
        <pc:spChg chg="mod">
          <ac:chgData name="Yang Xu" userId="2ef8d03b0d59ea36" providerId="LiveId" clId="{7852DB4F-647A-4E1D-8378-CEF95EC52984}" dt="2020-08-18T12:28:02.972" v="2355" actId="20577"/>
          <ac:spMkLst>
            <pc:docMk/>
            <pc:sldMk cId="873711097" sldId="280"/>
            <ac:spMk id="3" creationId="{9CDB34CF-A7C8-4539-AA0A-9D2B10B4D9B7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833424330" sldId="281"/>
        </pc:sldMkLst>
        <pc:spChg chg="mod">
          <ac:chgData name="Yang Xu" userId="2ef8d03b0d59ea36" providerId="LiveId" clId="{7852DB4F-647A-4E1D-8378-CEF95EC52984}" dt="2020-08-18T12:28:19.459" v="2366" actId="20577"/>
          <ac:spMkLst>
            <pc:docMk/>
            <pc:sldMk cId="1833424330" sldId="281"/>
            <ac:spMk id="2" creationId="{311592D5-5582-4BA7-A40A-D45F40447733}"/>
          </ac:spMkLst>
        </pc:spChg>
        <pc:spChg chg="mod">
          <ac:chgData name="Yang Xu" userId="2ef8d03b0d59ea36" providerId="LiveId" clId="{7852DB4F-647A-4E1D-8378-CEF95EC52984}" dt="2020-08-18T12:28:39.221" v="2459" actId="20577"/>
          <ac:spMkLst>
            <pc:docMk/>
            <pc:sldMk cId="1833424330" sldId="281"/>
            <ac:spMk id="3" creationId="{F4ABA480-74F7-4C64-B85C-B9D9D081905E}"/>
          </ac:spMkLst>
        </pc:spChg>
      </pc:sldChg>
      <pc:sldChg chg="modSp new mod modTransition modAnim">
        <pc:chgData name="Yang Xu" userId="2ef8d03b0d59ea36" providerId="LiveId" clId="{7852DB4F-647A-4E1D-8378-CEF95EC52984}" dt="2020-08-18T12:31:08.921" v="2860"/>
        <pc:sldMkLst>
          <pc:docMk/>
          <pc:sldMk cId="1210516164" sldId="282"/>
        </pc:sldMkLst>
        <pc:spChg chg="mod">
          <ac:chgData name="Yang Xu" userId="2ef8d03b0d59ea36" providerId="LiveId" clId="{7852DB4F-647A-4E1D-8378-CEF95EC52984}" dt="2020-08-18T12:28:44.804" v="2468" actId="20577"/>
          <ac:spMkLst>
            <pc:docMk/>
            <pc:sldMk cId="1210516164" sldId="282"/>
            <ac:spMk id="2" creationId="{35B47C7B-BAA7-4958-BE2F-33E1ECBB504E}"/>
          </ac:spMkLst>
        </pc:spChg>
        <pc:spChg chg="mod">
          <ac:chgData name="Yang Xu" userId="2ef8d03b0d59ea36" providerId="LiveId" clId="{7852DB4F-647A-4E1D-8378-CEF95EC52984}" dt="2020-08-18T12:30:20.193" v="2846" actId="20577"/>
          <ac:spMkLst>
            <pc:docMk/>
            <pc:sldMk cId="1210516164" sldId="282"/>
            <ac:spMk id="3" creationId="{E9F10942-4FC6-4E42-A334-437B1E01062E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Xu" userId="2ef8d03b0d59ea36" providerId="LiveId" clId="{5A0A7293-3AEA-432B-892E-DBC45EB073AC}"/>
    <pc:docChg chg="undo redo custSel addSld delSld modSld">
      <pc:chgData name="Xu" userId="2ef8d03b0d59ea36" providerId="LiveId" clId="{5A0A7293-3AEA-432B-892E-DBC45EB073AC}" dt="2020-08-19T04:16:33.367" v="2323" actId="20577"/>
      <pc:docMkLst>
        <pc:docMk/>
      </pc:docMkLst>
      <pc:sldChg chg="modSp mod">
        <pc:chgData name="Xu" userId="2ef8d03b0d59ea36" providerId="LiveId" clId="{5A0A7293-3AEA-432B-892E-DBC45EB073AC}" dt="2020-08-19T03:36:50.709" v="34" actId="20577"/>
        <pc:sldMkLst>
          <pc:docMk/>
          <pc:sldMk cId="1936153105" sldId="258"/>
        </pc:sldMkLst>
        <pc:spChg chg="mod">
          <ac:chgData name="Xu" userId="2ef8d03b0d59ea36" providerId="LiveId" clId="{5A0A7293-3AEA-432B-892E-DBC45EB073AC}" dt="2020-08-19T03:36:50.709" v="3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 modAnim">
        <pc:chgData name="Xu" userId="2ef8d03b0d59ea36" providerId="LiveId" clId="{5A0A7293-3AEA-432B-892E-DBC45EB073AC}" dt="2020-08-19T03:38:01.268" v="177" actId="20577"/>
        <pc:sldMkLst>
          <pc:docMk/>
          <pc:sldMk cId="1608542400" sldId="268"/>
        </pc:sldMkLst>
        <pc:spChg chg="mod">
          <ac:chgData name="Xu" userId="2ef8d03b0d59ea36" providerId="LiveId" clId="{5A0A7293-3AEA-432B-892E-DBC45EB073AC}" dt="2020-08-19T03:37:14.474" v="74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Xu" userId="2ef8d03b0d59ea36" providerId="LiveId" clId="{5A0A7293-3AEA-432B-892E-DBC45EB073AC}" dt="2020-08-19T03:38:01.268" v="177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21374139" sldId="269"/>
        </pc:sldMkLst>
      </pc:sldChg>
      <pc:sldChg chg="modSp new mod">
        <pc:chgData name="Xu" userId="2ef8d03b0d59ea36" providerId="LiveId" clId="{5A0A7293-3AEA-432B-892E-DBC45EB073AC}" dt="2020-08-19T03:39:56.670" v="377" actId="20577"/>
        <pc:sldMkLst>
          <pc:docMk/>
          <pc:sldMk cId="3994365041" sldId="269"/>
        </pc:sldMkLst>
        <pc:spChg chg="mod">
          <ac:chgData name="Xu" userId="2ef8d03b0d59ea36" providerId="LiveId" clId="{5A0A7293-3AEA-432B-892E-DBC45EB073AC}" dt="2020-08-19T03:38:29.290" v="220" actId="20577"/>
          <ac:spMkLst>
            <pc:docMk/>
            <pc:sldMk cId="3994365041" sldId="269"/>
            <ac:spMk id="2" creationId="{1DCA118A-03C7-4483-8BC9-9478C3A6FB7F}"/>
          </ac:spMkLst>
        </pc:spChg>
        <pc:spChg chg="mod">
          <ac:chgData name="Xu" userId="2ef8d03b0d59ea36" providerId="LiveId" clId="{5A0A7293-3AEA-432B-892E-DBC45EB073AC}" dt="2020-08-19T03:39:56.670" v="377" actId="20577"/>
          <ac:spMkLst>
            <pc:docMk/>
            <pc:sldMk cId="3994365041" sldId="269"/>
            <ac:spMk id="3" creationId="{5B8C1B1D-D112-4606-9E64-E1C528FDC094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107310175" sldId="270"/>
        </pc:sldMkLst>
      </pc:sldChg>
      <pc:sldChg chg="modSp new mod">
        <pc:chgData name="Xu" userId="2ef8d03b0d59ea36" providerId="LiveId" clId="{5A0A7293-3AEA-432B-892E-DBC45EB073AC}" dt="2020-08-19T03:40:28.181" v="441" actId="20577"/>
        <pc:sldMkLst>
          <pc:docMk/>
          <pc:sldMk cId="3919292866" sldId="270"/>
        </pc:sldMkLst>
        <pc:spChg chg="mod">
          <ac:chgData name="Xu" userId="2ef8d03b0d59ea36" providerId="LiveId" clId="{5A0A7293-3AEA-432B-892E-DBC45EB073AC}" dt="2020-08-19T03:40:02.088" v="388" actId="20577"/>
          <ac:spMkLst>
            <pc:docMk/>
            <pc:sldMk cId="3919292866" sldId="270"/>
            <ac:spMk id="2" creationId="{C257E37E-6E28-45C0-8679-A4006D509FAB}"/>
          </ac:spMkLst>
        </pc:spChg>
        <pc:spChg chg="mod">
          <ac:chgData name="Xu" userId="2ef8d03b0d59ea36" providerId="LiveId" clId="{5A0A7293-3AEA-432B-892E-DBC45EB073AC}" dt="2020-08-19T03:40:28.181" v="441" actId="20577"/>
          <ac:spMkLst>
            <pc:docMk/>
            <pc:sldMk cId="3919292866" sldId="270"/>
            <ac:spMk id="3" creationId="{D4519128-A8D8-42EF-BFF0-F613681AC4F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557845766" sldId="271"/>
        </pc:sldMkLst>
      </pc:sldChg>
      <pc:sldChg chg="modSp new mod">
        <pc:chgData name="Xu" userId="2ef8d03b0d59ea36" providerId="LiveId" clId="{5A0A7293-3AEA-432B-892E-DBC45EB073AC}" dt="2020-08-19T03:50:00.006" v="861" actId="20577"/>
        <pc:sldMkLst>
          <pc:docMk/>
          <pc:sldMk cId="4046057025" sldId="271"/>
        </pc:sldMkLst>
        <pc:spChg chg="mod">
          <ac:chgData name="Xu" userId="2ef8d03b0d59ea36" providerId="LiveId" clId="{5A0A7293-3AEA-432B-892E-DBC45EB073AC}" dt="2020-08-19T03:41:19.083" v="454" actId="20577"/>
          <ac:spMkLst>
            <pc:docMk/>
            <pc:sldMk cId="4046057025" sldId="271"/>
            <ac:spMk id="2" creationId="{F8D5DEE7-2AF3-492A-89E8-C2CAD5281E2A}"/>
          </ac:spMkLst>
        </pc:spChg>
        <pc:spChg chg="mod">
          <ac:chgData name="Xu" userId="2ef8d03b0d59ea36" providerId="LiveId" clId="{5A0A7293-3AEA-432B-892E-DBC45EB073AC}" dt="2020-08-19T03:50:00.006" v="861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431109227" sldId="272"/>
        </pc:sldMkLst>
      </pc:sldChg>
      <pc:sldChg chg="modSp new mod">
        <pc:chgData name="Xu" userId="2ef8d03b0d59ea36" providerId="LiveId" clId="{5A0A7293-3AEA-432B-892E-DBC45EB073AC}" dt="2020-08-19T03:54:10.710" v="1256" actId="20577"/>
        <pc:sldMkLst>
          <pc:docMk/>
          <pc:sldMk cId="3065637260" sldId="272"/>
        </pc:sldMkLst>
        <pc:spChg chg="mod">
          <ac:chgData name="Xu" userId="2ef8d03b0d59ea36" providerId="LiveId" clId="{5A0A7293-3AEA-432B-892E-DBC45EB073AC}" dt="2020-08-19T03:50:40.844" v="876" actId="20577"/>
          <ac:spMkLst>
            <pc:docMk/>
            <pc:sldMk cId="3065637260" sldId="272"/>
            <ac:spMk id="2" creationId="{507713EA-ED92-483A-8EA4-4FDF7F9EED9A}"/>
          </ac:spMkLst>
        </pc:spChg>
        <pc:spChg chg="mod">
          <ac:chgData name="Xu" userId="2ef8d03b0d59ea36" providerId="LiveId" clId="{5A0A7293-3AEA-432B-892E-DBC45EB073AC}" dt="2020-08-19T03:54:10.710" v="1256" actId="20577"/>
          <ac:spMkLst>
            <pc:docMk/>
            <pc:sldMk cId="3065637260" sldId="272"/>
            <ac:spMk id="3" creationId="{9B81DF56-847F-49D6-AD34-29EBC8ADB837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935045757" sldId="273"/>
        </pc:sldMkLst>
      </pc:sldChg>
      <pc:sldChg chg="modSp new mod">
        <pc:chgData name="Xu" userId="2ef8d03b0d59ea36" providerId="LiveId" clId="{5A0A7293-3AEA-432B-892E-DBC45EB073AC}" dt="2020-08-19T03:54:57.797" v="1363" actId="20577"/>
        <pc:sldMkLst>
          <pc:docMk/>
          <pc:sldMk cId="2993959653" sldId="273"/>
        </pc:sldMkLst>
        <pc:spChg chg="mod">
          <ac:chgData name="Xu" userId="2ef8d03b0d59ea36" providerId="LiveId" clId="{5A0A7293-3AEA-432B-892E-DBC45EB073AC}" dt="2020-08-19T03:54:26.607" v="1267" actId="20577"/>
          <ac:spMkLst>
            <pc:docMk/>
            <pc:sldMk cId="2993959653" sldId="273"/>
            <ac:spMk id="2" creationId="{94F738D1-C42E-4777-8B0C-8231EB960E35}"/>
          </ac:spMkLst>
        </pc:spChg>
        <pc:spChg chg="mod">
          <ac:chgData name="Xu" userId="2ef8d03b0d59ea36" providerId="LiveId" clId="{5A0A7293-3AEA-432B-892E-DBC45EB073AC}" dt="2020-08-19T03:54:57.797" v="1363" actId="20577"/>
          <ac:spMkLst>
            <pc:docMk/>
            <pc:sldMk cId="2993959653" sldId="273"/>
            <ac:spMk id="3" creationId="{AF85FF42-7CD6-49FC-8F58-692A8DC411F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556410163" sldId="274"/>
        </pc:sldMkLst>
      </pc:sldChg>
      <pc:sldChg chg="modSp new mod">
        <pc:chgData name="Xu" userId="2ef8d03b0d59ea36" providerId="LiveId" clId="{5A0A7293-3AEA-432B-892E-DBC45EB073AC}" dt="2020-08-19T03:56:11.205" v="1517" actId="20577"/>
        <pc:sldMkLst>
          <pc:docMk/>
          <pc:sldMk cId="2745678785" sldId="274"/>
        </pc:sldMkLst>
        <pc:spChg chg="mod">
          <ac:chgData name="Xu" userId="2ef8d03b0d59ea36" providerId="LiveId" clId="{5A0A7293-3AEA-432B-892E-DBC45EB073AC}" dt="2020-08-19T03:55:28.937" v="1390" actId="20577"/>
          <ac:spMkLst>
            <pc:docMk/>
            <pc:sldMk cId="2745678785" sldId="274"/>
            <ac:spMk id="2" creationId="{5FE354E4-947F-48B3-B6A3-148B4F1A7532}"/>
          </ac:spMkLst>
        </pc:spChg>
        <pc:spChg chg="mod">
          <ac:chgData name="Xu" userId="2ef8d03b0d59ea36" providerId="LiveId" clId="{5A0A7293-3AEA-432B-892E-DBC45EB073AC}" dt="2020-08-19T03:56:11.205" v="1517" actId="20577"/>
          <ac:spMkLst>
            <pc:docMk/>
            <pc:sldMk cId="2745678785" sldId="274"/>
            <ac:spMk id="3" creationId="{F032F1B4-7483-4F63-8D55-A08044AFDCD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0233993" sldId="275"/>
        </pc:sldMkLst>
      </pc:sldChg>
      <pc:sldChg chg="modSp new mod">
        <pc:chgData name="Xu" userId="2ef8d03b0d59ea36" providerId="LiveId" clId="{5A0A7293-3AEA-432B-892E-DBC45EB073AC}" dt="2020-08-19T03:57:44.441" v="1662" actId="20577"/>
        <pc:sldMkLst>
          <pc:docMk/>
          <pc:sldMk cId="2169826106" sldId="275"/>
        </pc:sldMkLst>
        <pc:spChg chg="mod">
          <ac:chgData name="Xu" userId="2ef8d03b0d59ea36" providerId="LiveId" clId="{5A0A7293-3AEA-432B-892E-DBC45EB073AC}" dt="2020-08-19T03:56:41.634" v="1528" actId="20577"/>
          <ac:spMkLst>
            <pc:docMk/>
            <pc:sldMk cId="2169826106" sldId="275"/>
            <ac:spMk id="2" creationId="{204C1BF5-91D4-41D1-8A5A-5D56DED6DDF3}"/>
          </ac:spMkLst>
        </pc:spChg>
        <pc:spChg chg="mod">
          <ac:chgData name="Xu" userId="2ef8d03b0d59ea36" providerId="LiveId" clId="{5A0A7293-3AEA-432B-892E-DBC45EB073AC}" dt="2020-08-19T03:57:44.441" v="1662" actId="20577"/>
          <ac:spMkLst>
            <pc:docMk/>
            <pc:sldMk cId="2169826106" sldId="275"/>
            <ac:spMk id="3" creationId="{DE2DC6D6-5BE3-4DB2-B71A-A9DF1F4A1C59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50489605" sldId="276"/>
        </pc:sldMkLst>
      </pc:sldChg>
      <pc:sldChg chg="addSp modSp new mod">
        <pc:chgData name="Xu" userId="2ef8d03b0d59ea36" providerId="LiveId" clId="{5A0A7293-3AEA-432B-892E-DBC45EB073AC}" dt="2020-08-19T04:00:56.932" v="1877" actId="20577"/>
        <pc:sldMkLst>
          <pc:docMk/>
          <pc:sldMk cId="1938324134" sldId="276"/>
        </pc:sldMkLst>
        <pc:spChg chg="mod">
          <ac:chgData name="Xu" userId="2ef8d03b0d59ea36" providerId="LiveId" clId="{5A0A7293-3AEA-432B-892E-DBC45EB073AC}" dt="2020-08-19T04:00:32.644" v="1858" actId="20577"/>
          <ac:spMkLst>
            <pc:docMk/>
            <pc:sldMk cId="1938324134" sldId="276"/>
            <ac:spMk id="2" creationId="{F576191B-4CA1-4DE6-95AE-7AF582EA0A05}"/>
          </ac:spMkLst>
        </pc:spChg>
        <pc:spChg chg="mod">
          <ac:chgData name="Xu" userId="2ef8d03b0d59ea36" providerId="LiveId" clId="{5A0A7293-3AEA-432B-892E-DBC45EB073AC}" dt="2020-08-19T04:00:56.932" v="1877" actId="20577"/>
          <ac:spMkLst>
            <pc:docMk/>
            <pc:sldMk cId="1938324134" sldId="276"/>
            <ac:spMk id="3" creationId="{7AED8F99-3A35-47B6-8233-DA98DAE71688}"/>
          </ac:spMkLst>
        </pc:spChg>
        <pc:picChg chg="add mod">
          <ac:chgData name="Xu" userId="2ef8d03b0d59ea36" providerId="LiveId" clId="{5A0A7293-3AEA-432B-892E-DBC45EB073AC}" dt="2020-08-19T04:00:18.803" v="1845" actId="1076"/>
          <ac:picMkLst>
            <pc:docMk/>
            <pc:sldMk cId="1938324134" sldId="276"/>
            <ac:picMk id="5" creationId="{B9B58E23-8884-44F7-992F-6CC72EB5ADE8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757523683" sldId="277"/>
        </pc:sldMkLst>
      </pc:sldChg>
      <pc:sldChg chg="addSp delSp modSp new mod">
        <pc:chgData name="Xu" userId="2ef8d03b0d59ea36" providerId="LiveId" clId="{5A0A7293-3AEA-432B-892E-DBC45EB073AC}" dt="2020-08-19T04:16:33.367" v="2323" actId="20577"/>
        <pc:sldMkLst>
          <pc:docMk/>
          <pc:sldMk cId="3619691555" sldId="277"/>
        </pc:sldMkLst>
        <pc:spChg chg="mod">
          <ac:chgData name="Xu" userId="2ef8d03b0d59ea36" providerId="LiveId" clId="{5A0A7293-3AEA-432B-892E-DBC45EB073AC}" dt="2020-08-19T04:00:25.282" v="1856" actId="20577"/>
          <ac:spMkLst>
            <pc:docMk/>
            <pc:sldMk cId="3619691555" sldId="277"/>
            <ac:spMk id="2" creationId="{A4705774-0CCD-4D1C-82F3-D624F89519FF}"/>
          </ac:spMkLst>
        </pc:spChg>
        <pc:spChg chg="mod">
          <ac:chgData name="Xu" userId="2ef8d03b0d59ea36" providerId="LiveId" clId="{5A0A7293-3AEA-432B-892E-DBC45EB073AC}" dt="2020-08-19T04:16:33.367" v="2323" actId="20577"/>
          <ac:spMkLst>
            <pc:docMk/>
            <pc:sldMk cId="3619691555" sldId="277"/>
            <ac:spMk id="3" creationId="{83E9293E-3FF2-44E8-BFE2-A53AC97C9C69}"/>
          </ac:spMkLst>
        </pc:spChg>
        <pc:picChg chg="add del">
          <ac:chgData name="Xu" userId="2ef8d03b0d59ea36" providerId="LiveId" clId="{5A0A7293-3AEA-432B-892E-DBC45EB073AC}" dt="2020-08-19T04:15:48.823" v="2260" actId="478"/>
          <ac:picMkLst>
            <pc:docMk/>
            <pc:sldMk cId="3619691555" sldId="277"/>
            <ac:picMk id="5" creationId="{50313D6A-C1EF-4D95-8846-6680F3F30AAF}"/>
          </ac:picMkLst>
        </pc:picChg>
        <pc:picChg chg="add del mod">
          <ac:chgData name="Xu" userId="2ef8d03b0d59ea36" providerId="LiveId" clId="{5A0A7293-3AEA-432B-892E-DBC45EB073AC}" dt="2020-08-19T04:16:25.064" v="2284" actId="478"/>
          <ac:picMkLst>
            <pc:docMk/>
            <pc:sldMk cId="3619691555" sldId="277"/>
            <ac:picMk id="7" creationId="{232B0277-17A0-4CD2-90E9-0CC4CC0340C5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736295741" sldId="278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693771796" sldId="279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3711097" sldId="280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833424330" sldId="281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210516164" sldId="282"/>
        </pc:sldMkLst>
      </pc:sldChg>
    </pc:docChg>
  </pc:docChgLst>
  <pc:docChgLst>
    <pc:chgData name="Yang Xu" userId="2ef8d03b0d59ea36" providerId="LiveId" clId="{94DB4F13-A759-4B23-95C9-4F526746F0CB}"/>
    <pc:docChg chg="undo custSel addSld delSld modSld">
      <pc:chgData name="Yang Xu" userId="2ef8d03b0d59ea36" providerId="LiveId" clId="{94DB4F13-A759-4B23-95C9-4F526746F0CB}" dt="2020-08-15T13:57:51.929" v="2606" actId="20577"/>
      <pc:docMkLst>
        <pc:docMk/>
      </pc:docMkLst>
      <pc:sldChg chg="modTransition">
        <pc:chgData name="Yang Xu" userId="2ef8d03b0d59ea36" providerId="LiveId" clId="{94DB4F13-A759-4B23-95C9-4F526746F0CB}" dt="2020-08-15T13:06:38.734" v="2463"/>
        <pc:sldMkLst>
          <pc:docMk/>
          <pc:sldMk cId="477735695" sldId="256"/>
        </pc:sldMkLst>
      </pc:sldChg>
      <pc:sldChg chg="modSp mod modTransition">
        <pc:chgData name="Yang Xu" userId="2ef8d03b0d59ea36" providerId="LiveId" clId="{94DB4F13-A759-4B23-95C9-4F526746F0CB}" dt="2020-08-15T13:06:38.734" v="2463"/>
        <pc:sldMkLst>
          <pc:docMk/>
          <pc:sldMk cId="1936153105" sldId="258"/>
        </pc:sldMkLst>
        <pc:spChg chg="mod">
          <ac:chgData name="Yang Xu" userId="2ef8d03b0d59ea36" providerId="LiveId" clId="{94DB4F13-A759-4B23-95C9-4F526746F0CB}" dt="2020-08-15T12:46:53.092" v="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94DB4F13-A759-4B23-95C9-4F526746F0CB}" dt="2020-08-15T13:06:38.734" v="2463"/>
        <pc:sldMkLst>
          <pc:docMk/>
          <pc:sldMk cId="2756408979" sldId="267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29962162" sldId="26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73571812" sldId="268"/>
        </pc:sldMkLst>
        <pc:spChg chg="mod">
          <ac:chgData name="Yang Xu" userId="2ef8d03b0d59ea36" providerId="LiveId" clId="{94DB4F13-A759-4B23-95C9-4F526746F0CB}" dt="2020-08-15T12:49:14.212" v="191" actId="20577"/>
          <ac:spMkLst>
            <pc:docMk/>
            <pc:sldMk cId="2373571812" sldId="268"/>
            <ac:spMk id="2" creationId="{A7B185D8-E766-4D1F-B6E4-2BF1E9B45214}"/>
          </ac:spMkLst>
        </pc:spChg>
        <pc:spChg chg="mod">
          <ac:chgData name="Yang Xu" userId="2ef8d03b0d59ea36" providerId="LiveId" clId="{94DB4F13-A759-4B23-95C9-4F526746F0CB}" dt="2020-08-15T12:49:19.586" v="195" actId="20577"/>
          <ac:spMkLst>
            <pc:docMk/>
            <pc:sldMk cId="2373571812" sldId="268"/>
            <ac:spMk id="3" creationId="{1C304D97-17C8-4964-8EE5-ADB43224F53E}"/>
          </ac:spMkLst>
        </pc:spChg>
      </pc:sldChg>
      <pc:sldChg chg="addSp modSp new mod modTransition modAnim">
        <pc:chgData name="Yang Xu" userId="2ef8d03b0d59ea36" providerId="LiveId" clId="{94DB4F13-A759-4B23-95C9-4F526746F0CB}" dt="2020-08-15T13:06:38.734" v="2463"/>
        <pc:sldMkLst>
          <pc:docMk/>
          <pc:sldMk cId="414701259" sldId="269"/>
        </pc:sldMkLst>
        <pc:spChg chg="mod">
          <ac:chgData name="Yang Xu" userId="2ef8d03b0d59ea36" providerId="LiveId" clId="{94DB4F13-A759-4B23-95C9-4F526746F0CB}" dt="2020-08-15T12:49:26.457" v="211" actId="20577"/>
          <ac:spMkLst>
            <pc:docMk/>
            <pc:sldMk cId="414701259" sldId="269"/>
            <ac:spMk id="2" creationId="{35FE92FD-77FC-483C-A80A-CA8D0F92F89D}"/>
          </ac:spMkLst>
        </pc:spChg>
        <pc:spChg chg="mod">
          <ac:chgData name="Yang Xu" userId="2ef8d03b0d59ea36" providerId="LiveId" clId="{94DB4F13-A759-4B23-95C9-4F526746F0CB}" dt="2020-08-15T12:50:49.112" v="290" actId="20577"/>
          <ac:spMkLst>
            <pc:docMk/>
            <pc:sldMk cId="414701259" sldId="269"/>
            <ac:spMk id="3" creationId="{FDC89AF5-0DD5-4722-9ECB-48B7464FFAD5}"/>
          </ac:spMkLst>
        </pc:spChg>
        <pc:picChg chg="add mod">
          <ac:chgData name="Yang Xu" userId="2ef8d03b0d59ea36" providerId="LiveId" clId="{94DB4F13-A759-4B23-95C9-4F526746F0CB}" dt="2020-08-15T12:50:28.713" v="274" actId="1076"/>
          <ac:picMkLst>
            <pc:docMk/>
            <pc:sldMk cId="414701259" sldId="269"/>
            <ac:picMk id="4" creationId="{FDAB256F-39B2-4A8D-B1CA-9A26448265CA}"/>
          </ac:picMkLst>
        </pc:pic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997456989" sldId="269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649308936" sldId="270"/>
        </pc:sldMkLst>
        <pc:spChg chg="mod">
          <ac:chgData name="Yang Xu" userId="2ef8d03b0d59ea36" providerId="LiveId" clId="{94DB4F13-A759-4B23-95C9-4F526746F0CB}" dt="2020-08-15T12:51:41.005" v="319" actId="20577"/>
          <ac:spMkLst>
            <pc:docMk/>
            <pc:sldMk cId="649308936" sldId="270"/>
            <ac:spMk id="2" creationId="{DC7CBACD-91F7-40AD-A1CA-2143C08616DC}"/>
          </ac:spMkLst>
        </pc:spChg>
        <pc:spChg chg="mod">
          <ac:chgData name="Yang Xu" userId="2ef8d03b0d59ea36" providerId="LiveId" clId="{94DB4F13-A759-4B23-95C9-4F526746F0CB}" dt="2020-08-15T12:52:06.112" v="326" actId="20577"/>
          <ac:spMkLst>
            <pc:docMk/>
            <pc:sldMk cId="649308936" sldId="270"/>
            <ac:spMk id="3" creationId="{E5EBB727-65D9-4A03-A030-4346C26E02F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388077768" sldId="270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663848832" sldId="271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3275511088" sldId="271"/>
        </pc:sldMkLst>
        <pc:spChg chg="mod">
          <ac:chgData name="Yang Xu" userId="2ef8d03b0d59ea36" providerId="LiveId" clId="{94DB4F13-A759-4B23-95C9-4F526746F0CB}" dt="2020-08-15T12:52:11.861" v="337" actId="20577"/>
          <ac:spMkLst>
            <pc:docMk/>
            <pc:sldMk cId="3275511088" sldId="271"/>
            <ac:spMk id="2" creationId="{D924DBAA-C090-4541-90FC-B6DF38586A16}"/>
          </ac:spMkLst>
        </pc:spChg>
        <pc:spChg chg="mod">
          <ac:chgData name="Yang Xu" userId="2ef8d03b0d59ea36" providerId="LiveId" clId="{94DB4F13-A759-4B23-95C9-4F526746F0CB}" dt="2020-08-15T12:53:37.643" v="648" actId="12"/>
          <ac:spMkLst>
            <pc:docMk/>
            <pc:sldMk cId="3275511088" sldId="271"/>
            <ac:spMk id="3" creationId="{9F9043CC-4026-4F21-8B58-A397C98D1F19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972997895" sldId="272"/>
        </pc:sldMkLst>
        <pc:spChg chg="mod">
          <ac:chgData name="Yang Xu" userId="2ef8d03b0d59ea36" providerId="LiveId" clId="{94DB4F13-A759-4B23-95C9-4F526746F0CB}" dt="2020-08-15T12:53:59.098" v="691" actId="20577"/>
          <ac:spMkLst>
            <pc:docMk/>
            <pc:sldMk cId="972997895" sldId="272"/>
            <ac:spMk id="2" creationId="{9F8C0A89-30B8-4D66-B03B-479FC04E8883}"/>
          </ac:spMkLst>
        </pc:spChg>
        <pc:spChg chg="mod">
          <ac:chgData name="Yang Xu" userId="2ef8d03b0d59ea36" providerId="LiveId" clId="{94DB4F13-A759-4B23-95C9-4F526746F0CB}" dt="2020-08-15T12:55:32.551" v="890" actId="20577"/>
          <ac:spMkLst>
            <pc:docMk/>
            <pc:sldMk cId="972997895" sldId="272"/>
            <ac:spMk id="3" creationId="{EBF174C3-149A-46F4-94AD-9DAA353C732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015109489" sldId="272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3262288708" sldId="273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259467722" sldId="273"/>
        </pc:sldMkLst>
        <pc:spChg chg="mod">
          <ac:chgData name="Yang Xu" userId="2ef8d03b0d59ea36" providerId="LiveId" clId="{94DB4F13-A759-4B23-95C9-4F526746F0CB}" dt="2020-08-15T12:56:04.751" v="901" actId="20577"/>
          <ac:spMkLst>
            <pc:docMk/>
            <pc:sldMk cId="4259467722" sldId="273"/>
            <ac:spMk id="2" creationId="{99A3FC2E-1B7D-4C44-8D7F-963339E776BB}"/>
          </ac:spMkLst>
        </pc:spChg>
        <pc:spChg chg="mod">
          <ac:chgData name="Yang Xu" userId="2ef8d03b0d59ea36" providerId="LiveId" clId="{94DB4F13-A759-4B23-95C9-4F526746F0CB}" dt="2020-08-15T12:56:54.288" v="1044" actId="20577"/>
          <ac:spMkLst>
            <pc:docMk/>
            <pc:sldMk cId="4259467722" sldId="273"/>
            <ac:spMk id="3" creationId="{7F761726-9BC4-4E8D-B8A9-DABD78F61D7D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4024152" sldId="274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1237648954" sldId="274"/>
        </pc:sldMkLst>
        <pc:spChg chg="mod">
          <ac:chgData name="Yang Xu" userId="2ef8d03b0d59ea36" providerId="LiveId" clId="{94DB4F13-A759-4B23-95C9-4F526746F0CB}" dt="2020-08-15T12:57:29.434" v="1094" actId="20577"/>
          <ac:spMkLst>
            <pc:docMk/>
            <pc:sldMk cId="1237648954" sldId="274"/>
            <ac:spMk id="2" creationId="{50BA9E07-371C-4843-BDC5-DC9BB94D4C9E}"/>
          </ac:spMkLst>
        </pc:spChg>
        <pc:spChg chg="mod">
          <ac:chgData name="Yang Xu" userId="2ef8d03b0d59ea36" providerId="LiveId" clId="{94DB4F13-A759-4B23-95C9-4F526746F0CB}" dt="2020-08-15T12:59:36.669" v="1509" actId="14"/>
          <ac:spMkLst>
            <pc:docMk/>
            <pc:sldMk cId="1237648954" sldId="274"/>
            <ac:spMk id="3" creationId="{A29BAB04-9543-44D2-9C24-A1745265DD40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526467647" sldId="275"/>
        </pc:sldMkLst>
        <pc:spChg chg="mod">
          <ac:chgData name="Yang Xu" userId="2ef8d03b0d59ea36" providerId="LiveId" clId="{94DB4F13-A759-4B23-95C9-4F526746F0CB}" dt="2020-08-15T13:00:09.141" v="1556" actId="20577"/>
          <ac:spMkLst>
            <pc:docMk/>
            <pc:sldMk cId="3526467647" sldId="275"/>
            <ac:spMk id="2" creationId="{CA89BE1D-F067-4810-A9B2-2F7FCB5CE110}"/>
          </ac:spMkLst>
        </pc:spChg>
        <pc:spChg chg="mod">
          <ac:chgData name="Yang Xu" userId="2ef8d03b0d59ea36" providerId="LiveId" clId="{94DB4F13-A759-4B23-95C9-4F526746F0CB}" dt="2020-08-15T13:00:22.002" v="1568" actId="20577"/>
          <ac:spMkLst>
            <pc:docMk/>
            <pc:sldMk cId="3526467647" sldId="275"/>
            <ac:spMk id="3" creationId="{153C0EED-4E4E-4E40-B086-A3987526D301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4202523820" sldId="275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913193921" sldId="276"/>
        </pc:sldMkLst>
        <pc:spChg chg="mod">
          <ac:chgData name="Yang Xu" userId="2ef8d03b0d59ea36" providerId="LiveId" clId="{94DB4F13-A759-4B23-95C9-4F526746F0CB}" dt="2020-08-15T13:00:39.870" v="1581" actId="20577"/>
          <ac:spMkLst>
            <pc:docMk/>
            <pc:sldMk cId="2913193921" sldId="276"/>
            <ac:spMk id="2" creationId="{3C557898-70D6-42F5-A298-B217D3EF162C}"/>
          </ac:spMkLst>
        </pc:spChg>
        <pc:spChg chg="mod">
          <ac:chgData name="Yang Xu" userId="2ef8d03b0d59ea36" providerId="LiveId" clId="{94DB4F13-A759-4B23-95C9-4F526746F0CB}" dt="2020-08-15T13:01:05.697" v="1701" actId="20577"/>
          <ac:spMkLst>
            <pc:docMk/>
            <pc:sldMk cId="2913193921" sldId="276"/>
            <ac:spMk id="3" creationId="{4A1A241C-4D3B-40C4-8343-1C6F387F93B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952738492" sldId="276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504530378" sldId="277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079648677" sldId="277"/>
        </pc:sldMkLst>
        <pc:spChg chg="mod">
          <ac:chgData name="Yang Xu" userId="2ef8d03b0d59ea36" providerId="LiveId" clId="{94DB4F13-A759-4B23-95C9-4F526746F0CB}" dt="2020-08-15T13:01:30.746" v="1747" actId="20577"/>
          <ac:spMkLst>
            <pc:docMk/>
            <pc:sldMk cId="4079648677" sldId="277"/>
            <ac:spMk id="2" creationId="{82ABFC9E-1A5F-416F-9169-20BB963F9017}"/>
          </ac:spMkLst>
        </pc:spChg>
        <pc:spChg chg="mod">
          <ac:chgData name="Yang Xu" userId="2ef8d03b0d59ea36" providerId="LiveId" clId="{94DB4F13-A759-4B23-95C9-4F526746F0CB}" dt="2020-08-15T13:01:36.449" v="1759" actId="20577"/>
          <ac:spMkLst>
            <pc:docMk/>
            <pc:sldMk cId="4079648677" sldId="277"/>
            <ac:spMk id="3" creationId="{EE619E7D-8B6C-4907-80AF-177FA6863CFF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131948011" sldId="27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978000879" sldId="278"/>
        </pc:sldMkLst>
        <pc:spChg chg="mod">
          <ac:chgData name="Yang Xu" userId="2ef8d03b0d59ea36" providerId="LiveId" clId="{94DB4F13-A759-4B23-95C9-4F526746F0CB}" dt="2020-08-15T13:01:52.798" v="1792" actId="20577"/>
          <ac:spMkLst>
            <pc:docMk/>
            <pc:sldMk cId="3978000879" sldId="278"/>
            <ac:spMk id="2" creationId="{17497ED0-ED87-4678-A182-0C49C60B1F36}"/>
          </ac:spMkLst>
        </pc:spChg>
        <pc:spChg chg="mod">
          <ac:chgData name="Yang Xu" userId="2ef8d03b0d59ea36" providerId="LiveId" clId="{94DB4F13-A759-4B23-95C9-4F526746F0CB}" dt="2020-08-15T13:02:46.639" v="1907" actId="20577"/>
          <ac:spMkLst>
            <pc:docMk/>
            <pc:sldMk cId="3978000879" sldId="278"/>
            <ac:spMk id="3" creationId="{954E04A8-91AD-4F7B-8F01-1D325C997B32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6944306" sldId="279"/>
        </pc:sldMkLst>
        <pc:spChg chg="mod">
          <ac:chgData name="Yang Xu" userId="2ef8d03b0d59ea36" providerId="LiveId" clId="{94DB4F13-A759-4B23-95C9-4F526746F0CB}" dt="2020-08-15T13:02:57.352" v="1918" actId="20577"/>
          <ac:spMkLst>
            <pc:docMk/>
            <pc:sldMk cId="236944306" sldId="279"/>
            <ac:spMk id="2" creationId="{3E8A45D7-699D-4743-9910-89906E812CCF}"/>
          </ac:spMkLst>
        </pc:spChg>
        <pc:spChg chg="mod">
          <ac:chgData name="Yang Xu" userId="2ef8d03b0d59ea36" providerId="LiveId" clId="{94DB4F13-A759-4B23-95C9-4F526746F0CB}" dt="2020-08-15T13:03:24.496" v="2012" actId="20577"/>
          <ac:spMkLst>
            <pc:docMk/>
            <pc:sldMk cId="236944306" sldId="279"/>
            <ac:spMk id="3" creationId="{F84A1745-A668-4DCC-9675-A5802B9FF0E3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703179594" sldId="279"/>
        </pc:sldMkLst>
      </pc:sldChg>
      <pc:sldChg chg="modSp new mod modTransition">
        <pc:chgData name="Yang Xu" userId="2ef8d03b0d59ea36" providerId="LiveId" clId="{94DB4F13-A759-4B23-95C9-4F526746F0CB}" dt="2020-08-15T13:57:51.929" v="2606" actId="20577"/>
        <pc:sldMkLst>
          <pc:docMk/>
          <pc:sldMk cId="1595567664" sldId="280"/>
        </pc:sldMkLst>
        <pc:spChg chg="mod">
          <ac:chgData name="Yang Xu" userId="2ef8d03b0d59ea36" providerId="LiveId" clId="{94DB4F13-A759-4B23-95C9-4F526746F0CB}" dt="2020-08-15T13:03:36.211" v="2021" actId="20577"/>
          <ac:spMkLst>
            <pc:docMk/>
            <pc:sldMk cId="1595567664" sldId="280"/>
            <ac:spMk id="2" creationId="{1412159E-6DEF-47D0-9B07-19D294941256}"/>
          </ac:spMkLst>
        </pc:spChg>
        <pc:spChg chg="mod">
          <ac:chgData name="Yang Xu" userId="2ef8d03b0d59ea36" providerId="LiveId" clId="{94DB4F13-A759-4B23-95C9-4F526746F0CB}" dt="2020-08-15T13:57:51.929" v="2606" actId="20577"/>
          <ac:spMkLst>
            <pc:docMk/>
            <pc:sldMk cId="1595567664" sldId="280"/>
            <ac:spMk id="3" creationId="{91955D87-0588-4DE5-A2C0-797C92953342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062781110" sldId="280"/>
        </pc:sldMkLst>
      </pc:sldChg>
      <pc:sldChg chg="modSp add mod">
        <pc:chgData name="Yang Xu" userId="2ef8d03b0d59ea36" providerId="LiveId" clId="{94DB4F13-A759-4B23-95C9-4F526746F0CB}" dt="2020-08-15T13:48:57.438" v="2602" actId="20577"/>
        <pc:sldMkLst>
          <pc:docMk/>
          <pc:sldMk cId="108969634" sldId="281"/>
        </pc:sldMkLst>
        <pc:spChg chg="mod">
          <ac:chgData name="Yang Xu" userId="2ef8d03b0d59ea36" providerId="LiveId" clId="{94DB4F13-A759-4B23-95C9-4F526746F0CB}" dt="2020-08-15T13:48:57.438" v="2602" actId="20577"/>
          <ac:spMkLst>
            <pc:docMk/>
            <pc:sldMk cId="108969634" sldId="281"/>
            <ac:spMk id="3" creationId="{F84A1745-A668-4DCC-9675-A5802B9FF0E3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2C726010-5A3E-49C1-B5A4-44AB0EFF7034}"/>
    <pc:docChg chg="undo custSel addSld delSld modSld">
      <pc:chgData name="Yang Xu" userId="2ef8d03b0d59ea36" providerId="LiveId" clId="{2C726010-5A3E-49C1-B5A4-44AB0EFF7034}" dt="2020-08-22T13:15:05.137" v="7837" actId="20577"/>
      <pc:docMkLst>
        <pc:docMk/>
      </pc:docMkLst>
      <pc:sldChg chg="modSp mod">
        <pc:chgData name="Yang Xu" userId="2ef8d03b0d59ea36" providerId="LiveId" clId="{2C726010-5A3E-49C1-B5A4-44AB0EFF7034}" dt="2020-08-22T12:20:22.460" v="9" actId="20577"/>
        <pc:sldMkLst>
          <pc:docMk/>
          <pc:sldMk cId="1936153105" sldId="258"/>
        </pc:sldMkLst>
        <pc:spChg chg="mod">
          <ac:chgData name="Yang Xu" userId="2ef8d03b0d59ea36" providerId="LiveId" clId="{2C726010-5A3E-49C1-B5A4-44AB0EFF7034}" dt="2020-08-22T12:20:22.460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Yang Xu" userId="2ef8d03b0d59ea36" providerId="LiveId" clId="{2C726010-5A3E-49C1-B5A4-44AB0EFF7034}" dt="2020-08-22T12:22:03.002" v="210" actId="20577"/>
        <pc:sldMkLst>
          <pc:docMk/>
          <pc:sldMk cId="1824504049" sldId="268"/>
        </pc:sldMkLst>
        <pc:spChg chg="mod">
          <ac:chgData name="Yang Xu" userId="2ef8d03b0d59ea36" providerId="LiveId" clId="{2C726010-5A3E-49C1-B5A4-44AB0EFF7034}" dt="2020-08-22T12:20:41.291" v="33" actId="20577"/>
          <ac:spMkLst>
            <pc:docMk/>
            <pc:sldMk cId="1824504049" sldId="268"/>
            <ac:spMk id="2" creationId="{EDD5DBC4-E7AC-4AFC-85EF-F76F43C533B1}"/>
          </ac:spMkLst>
        </pc:spChg>
        <pc:spChg chg="mod">
          <ac:chgData name="Yang Xu" userId="2ef8d03b0d59ea36" providerId="LiveId" clId="{2C726010-5A3E-49C1-B5A4-44AB0EFF7034}" dt="2020-08-22T12:22:03.002" v="210" actId="20577"/>
          <ac:spMkLst>
            <pc:docMk/>
            <pc:sldMk cId="1824504049" sldId="268"/>
            <ac:spMk id="3" creationId="{792D243C-1C63-4DE4-B9F3-BBC09D3391EC}"/>
          </ac:spMkLst>
        </pc:spChg>
      </pc:sldChg>
      <pc:sldChg chg="del">
        <pc:chgData name="Yang Xu" userId="2ef8d03b0d59ea36" providerId="LiveId" clId="{2C726010-5A3E-49C1-B5A4-44AB0EFF7034}" dt="2020-08-22T12:19:39.272" v="0" actId="47"/>
        <pc:sldMkLst>
          <pc:docMk/>
          <pc:sldMk cId="2072200010" sldId="268"/>
        </pc:sldMkLst>
      </pc:sldChg>
      <pc:sldChg chg="modSp new mod">
        <pc:chgData name="Yang Xu" userId="2ef8d03b0d59ea36" providerId="LiveId" clId="{2C726010-5A3E-49C1-B5A4-44AB0EFF7034}" dt="2020-08-22T12:38:24.806" v="2445" actId="6549"/>
        <pc:sldMkLst>
          <pc:docMk/>
          <pc:sldMk cId="2899167497" sldId="269"/>
        </pc:sldMkLst>
        <pc:spChg chg="mod">
          <ac:chgData name="Yang Xu" userId="2ef8d03b0d59ea36" providerId="LiveId" clId="{2C726010-5A3E-49C1-B5A4-44AB0EFF7034}" dt="2020-08-22T12:22:28.784" v="239" actId="20577"/>
          <ac:spMkLst>
            <pc:docMk/>
            <pc:sldMk cId="2899167497" sldId="269"/>
            <ac:spMk id="2" creationId="{3504A075-2379-4DAC-8C5F-1313D555DDC0}"/>
          </ac:spMkLst>
        </pc:spChg>
        <pc:spChg chg="mod">
          <ac:chgData name="Yang Xu" userId="2ef8d03b0d59ea36" providerId="LiveId" clId="{2C726010-5A3E-49C1-B5A4-44AB0EFF7034}" dt="2020-08-22T12:38:24.806" v="2445" actId="6549"/>
          <ac:spMkLst>
            <pc:docMk/>
            <pc:sldMk cId="2899167497" sldId="269"/>
            <ac:spMk id="3" creationId="{E64B0F02-68D4-4B2C-8B33-D27F7E6F14EF}"/>
          </ac:spMkLst>
        </pc:spChg>
      </pc:sldChg>
      <pc:sldChg chg="modSp new mod">
        <pc:chgData name="Yang Xu" userId="2ef8d03b0d59ea36" providerId="LiveId" clId="{2C726010-5A3E-49C1-B5A4-44AB0EFF7034}" dt="2020-08-22T12:27:58.111" v="961" actId="20577"/>
        <pc:sldMkLst>
          <pc:docMk/>
          <pc:sldMk cId="74486805" sldId="270"/>
        </pc:sldMkLst>
        <pc:spChg chg="mod">
          <ac:chgData name="Yang Xu" userId="2ef8d03b0d59ea36" providerId="LiveId" clId="{2C726010-5A3E-49C1-B5A4-44AB0EFF7034}" dt="2020-08-22T12:27:09.648" v="800" actId="20577"/>
          <ac:spMkLst>
            <pc:docMk/>
            <pc:sldMk cId="74486805" sldId="270"/>
            <ac:spMk id="2" creationId="{3D32F73C-EE4C-4791-A274-0B88FFC50FBD}"/>
          </ac:spMkLst>
        </pc:spChg>
        <pc:spChg chg="mod">
          <ac:chgData name="Yang Xu" userId="2ef8d03b0d59ea36" providerId="LiveId" clId="{2C726010-5A3E-49C1-B5A4-44AB0EFF7034}" dt="2020-08-22T12:27:58.111" v="961" actId="20577"/>
          <ac:spMkLst>
            <pc:docMk/>
            <pc:sldMk cId="74486805" sldId="270"/>
            <ac:spMk id="3" creationId="{72BD8F14-A87A-454F-85FB-FA791D1FC5E6}"/>
          </ac:spMkLst>
        </pc:spChg>
      </pc:sldChg>
      <pc:sldChg chg="modSp new mod">
        <pc:chgData name="Yang Xu" userId="2ef8d03b0d59ea36" providerId="LiveId" clId="{2C726010-5A3E-49C1-B5A4-44AB0EFF7034}" dt="2020-08-22T12:28:56.628" v="1168" actId="20577"/>
        <pc:sldMkLst>
          <pc:docMk/>
          <pc:sldMk cId="2210690963" sldId="271"/>
        </pc:sldMkLst>
        <pc:spChg chg="mod">
          <ac:chgData name="Yang Xu" userId="2ef8d03b0d59ea36" providerId="LiveId" clId="{2C726010-5A3E-49C1-B5A4-44AB0EFF7034}" dt="2020-08-22T12:28:04.166" v="972" actId="20577"/>
          <ac:spMkLst>
            <pc:docMk/>
            <pc:sldMk cId="2210690963" sldId="271"/>
            <ac:spMk id="2" creationId="{23A34B54-6557-42BC-96FA-4B76C7B9312D}"/>
          </ac:spMkLst>
        </pc:spChg>
        <pc:spChg chg="mod">
          <ac:chgData name="Yang Xu" userId="2ef8d03b0d59ea36" providerId="LiveId" clId="{2C726010-5A3E-49C1-B5A4-44AB0EFF7034}" dt="2020-08-22T12:28:56.628" v="1168" actId="20577"/>
          <ac:spMkLst>
            <pc:docMk/>
            <pc:sldMk cId="2210690963" sldId="271"/>
            <ac:spMk id="3" creationId="{8D7947DB-78BE-4082-B0CF-DED47488E529}"/>
          </ac:spMkLst>
        </pc:spChg>
      </pc:sldChg>
      <pc:sldChg chg="modSp new mod">
        <pc:chgData name="Yang Xu" userId="2ef8d03b0d59ea36" providerId="LiveId" clId="{2C726010-5A3E-49C1-B5A4-44AB0EFF7034}" dt="2020-08-22T12:38:42.199" v="2447" actId="6549"/>
        <pc:sldMkLst>
          <pc:docMk/>
          <pc:sldMk cId="1181636013" sldId="272"/>
        </pc:sldMkLst>
        <pc:spChg chg="mod">
          <ac:chgData name="Yang Xu" userId="2ef8d03b0d59ea36" providerId="LiveId" clId="{2C726010-5A3E-49C1-B5A4-44AB0EFF7034}" dt="2020-08-22T12:29:05.833" v="1185" actId="20577"/>
          <ac:spMkLst>
            <pc:docMk/>
            <pc:sldMk cId="1181636013" sldId="272"/>
            <ac:spMk id="2" creationId="{A0AC1F50-BE97-4BB0-8F86-72976CFECD1E}"/>
          </ac:spMkLst>
        </pc:spChg>
        <pc:spChg chg="mod">
          <ac:chgData name="Yang Xu" userId="2ef8d03b0d59ea36" providerId="LiveId" clId="{2C726010-5A3E-49C1-B5A4-44AB0EFF7034}" dt="2020-08-22T12:38:42.199" v="2447" actId="6549"/>
          <ac:spMkLst>
            <pc:docMk/>
            <pc:sldMk cId="1181636013" sldId="272"/>
            <ac:spMk id="3" creationId="{5207F750-0799-4A0D-9E77-D8CBD5561005}"/>
          </ac:spMkLst>
        </pc:spChg>
      </pc:sldChg>
      <pc:sldChg chg="modSp new mod">
        <pc:chgData name="Yang Xu" userId="2ef8d03b0d59ea36" providerId="LiveId" clId="{2C726010-5A3E-49C1-B5A4-44AB0EFF7034}" dt="2020-08-22T12:32:40.820" v="1808" actId="20577"/>
        <pc:sldMkLst>
          <pc:docMk/>
          <pc:sldMk cId="3028146695" sldId="273"/>
        </pc:sldMkLst>
        <pc:spChg chg="mod">
          <ac:chgData name="Yang Xu" userId="2ef8d03b0d59ea36" providerId="LiveId" clId="{2C726010-5A3E-49C1-B5A4-44AB0EFF7034}" dt="2020-08-22T12:31:51.953" v="1600" actId="20577"/>
          <ac:spMkLst>
            <pc:docMk/>
            <pc:sldMk cId="3028146695" sldId="273"/>
            <ac:spMk id="2" creationId="{04B76C01-6988-4A16-9381-F17FA4789CD7}"/>
          </ac:spMkLst>
        </pc:spChg>
        <pc:spChg chg="mod">
          <ac:chgData name="Yang Xu" userId="2ef8d03b0d59ea36" providerId="LiveId" clId="{2C726010-5A3E-49C1-B5A4-44AB0EFF7034}" dt="2020-08-22T12:32:40.820" v="1808" actId="20577"/>
          <ac:spMkLst>
            <pc:docMk/>
            <pc:sldMk cId="3028146695" sldId="273"/>
            <ac:spMk id="3" creationId="{2BEF709F-F892-45D3-9111-B00FFB28A7FA}"/>
          </ac:spMkLst>
        </pc:spChg>
      </pc:sldChg>
      <pc:sldChg chg="modSp new mod">
        <pc:chgData name="Yang Xu" userId="2ef8d03b0d59ea36" providerId="LiveId" clId="{2C726010-5A3E-49C1-B5A4-44AB0EFF7034}" dt="2020-08-22T12:34:34.991" v="1996" actId="20577"/>
        <pc:sldMkLst>
          <pc:docMk/>
          <pc:sldMk cId="1213091022" sldId="274"/>
        </pc:sldMkLst>
        <pc:spChg chg="mod">
          <ac:chgData name="Yang Xu" userId="2ef8d03b0d59ea36" providerId="LiveId" clId="{2C726010-5A3E-49C1-B5A4-44AB0EFF7034}" dt="2020-08-22T12:33:05.971" v="1842" actId="20577"/>
          <ac:spMkLst>
            <pc:docMk/>
            <pc:sldMk cId="1213091022" sldId="274"/>
            <ac:spMk id="2" creationId="{B30D1402-40F8-4400-B3E1-871D2F84DDA7}"/>
          </ac:spMkLst>
        </pc:spChg>
        <pc:spChg chg="mod">
          <ac:chgData name="Yang Xu" userId="2ef8d03b0d59ea36" providerId="LiveId" clId="{2C726010-5A3E-49C1-B5A4-44AB0EFF7034}" dt="2020-08-22T12:34:34.991" v="1996" actId="20577"/>
          <ac:spMkLst>
            <pc:docMk/>
            <pc:sldMk cId="1213091022" sldId="274"/>
            <ac:spMk id="3" creationId="{A3C7B7B6-8784-401C-B68E-78198ACB7D71}"/>
          </ac:spMkLst>
        </pc:spChg>
      </pc:sldChg>
      <pc:sldChg chg="modSp new mod">
        <pc:chgData name="Yang Xu" userId="2ef8d03b0d59ea36" providerId="LiveId" clId="{2C726010-5A3E-49C1-B5A4-44AB0EFF7034}" dt="2020-08-22T12:35:42.669" v="2178" actId="20577"/>
        <pc:sldMkLst>
          <pc:docMk/>
          <pc:sldMk cId="3408020937" sldId="275"/>
        </pc:sldMkLst>
        <pc:spChg chg="mod">
          <ac:chgData name="Yang Xu" userId="2ef8d03b0d59ea36" providerId="LiveId" clId="{2C726010-5A3E-49C1-B5A4-44AB0EFF7034}" dt="2020-08-22T12:34:50.640" v="2007" actId="20577"/>
          <ac:spMkLst>
            <pc:docMk/>
            <pc:sldMk cId="3408020937" sldId="275"/>
            <ac:spMk id="2" creationId="{13BA70CB-472D-4F1F-9391-4EDFB0A178A5}"/>
          </ac:spMkLst>
        </pc:spChg>
        <pc:spChg chg="mod">
          <ac:chgData name="Yang Xu" userId="2ef8d03b0d59ea36" providerId="LiveId" clId="{2C726010-5A3E-49C1-B5A4-44AB0EFF7034}" dt="2020-08-22T12:35:42.669" v="2178" actId="20577"/>
          <ac:spMkLst>
            <pc:docMk/>
            <pc:sldMk cId="3408020937" sldId="275"/>
            <ac:spMk id="3" creationId="{A673EBA5-7865-42DB-AC2E-37466C2A31B9}"/>
          </ac:spMkLst>
        </pc:spChg>
      </pc:sldChg>
      <pc:sldChg chg="modSp new mod">
        <pc:chgData name="Yang Xu" userId="2ef8d03b0d59ea36" providerId="LiveId" clId="{2C726010-5A3E-49C1-B5A4-44AB0EFF7034}" dt="2020-08-22T12:38:13.829" v="2443" actId="20577"/>
        <pc:sldMkLst>
          <pc:docMk/>
          <pc:sldMk cId="521495297" sldId="276"/>
        </pc:sldMkLst>
        <pc:spChg chg="mod">
          <ac:chgData name="Yang Xu" userId="2ef8d03b0d59ea36" providerId="LiveId" clId="{2C726010-5A3E-49C1-B5A4-44AB0EFF7034}" dt="2020-08-22T12:35:58.354" v="2236" actId="20577"/>
          <ac:spMkLst>
            <pc:docMk/>
            <pc:sldMk cId="521495297" sldId="276"/>
            <ac:spMk id="2" creationId="{F5B11E48-C76B-4458-872C-5FE004FE2134}"/>
          </ac:spMkLst>
        </pc:spChg>
        <pc:spChg chg="mod">
          <ac:chgData name="Yang Xu" userId="2ef8d03b0d59ea36" providerId="LiveId" clId="{2C726010-5A3E-49C1-B5A4-44AB0EFF7034}" dt="2020-08-22T12:38:13.829" v="2443" actId="20577"/>
          <ac:spMkLst>
            <pc:docMk/>
            <pc:sldMk cId="521495297" sldId="276"/>
            <ac:spMk id="3" creationId="{49042A45-BE39-4430-8C67-00D892DE9100}"/>
          </ac:spMkLst>
        </pc:spChg>
      </pc:sldChg>
      <pc:sldChg chg="modSp new mod">
        <pc:chgData name="Yang Xu" userId="2ef8d03b0d59ea36" providerId="LiveId" clId="{2C726010-5A3E-49C1-B5A4-44AB0EFF7034}" dt="2020-08-22T12:41:33.848" v="2857" actId="20577"/>
        <pc:sldMkLst>
          <pc:docMk/>
          <pc:sldMk cId="735986135" sldId="277"/>
        </pc:sldMkLst>
        <pc:spChg chg="mod">
          <ac:chgData name="Yang Xu" userId="2ef8d03b0d59ea36" providerId="LiveId" clId="{2C726010-5A3E-49C1-B5A4-44AB0EFF7034}" dt="2020-08-22T12:39:00.245" v="2458" actId="20577"/>
          <ac:spMkLst>
            <pc:docMk/>
            <pc:sldMk cId="735986135" sldId="277"/>
            <ac:spMk id="2" creationId="{7EA655DE-31E1-49D9-BB77-092EA0CB8902}"/>
          </ac:spMkLst>
        </pc:spChg>
        <pc:spChg chg="mod">
          <ac:chgData name="Yang Xu" userId="2ef8d03b0d59ea36" providerId="LiveId" clId="{2C726010-5A3E-49C1-B5A4-44AB0EFF7034}" dt="2020-08-22T12:41:33.848" v="2857" actId="20577"/>
          <ac:spMkLst>
            <pc:docMk/>
            <pc:sldMk cId="735986135" sldId="277"/>
            <ac:spMk id="3" creationId="{0C513AAB-94A8-4E32-BF42-F592D603826B}"/>
          </ac:spMkLst>
        </pc:spChg>
      </pc:sldChg>
      <pc:sldChg chg="modSp new mod">
        <pc:chgData name="Yang Xu" userId="2ef8d03b0d59ea36" providerId="LiveId" clId="{2C726010-5A3E-49C1-B5A4-44AB0EFF7034}" dt="2020-08-22T12:44:40.809" v="3451" actId="20577"/>
        <pc:sldMkLst>
          <pc:docMk/>
          <pc:sldMk cId="3113557129" sldId="278"/>
        </pc:sldMkLst>
        <pc:spChg chg="mod">
          <ac:chgData name="Yang Xu" userId="2ef8d03b0d59ea36" providerId="LiveId" clId="{2C726010-5A3E-49C1-B5A4-44AB0EFF7034}" dt="2020-08-22T12:41:44.962" v="2883" actId="20577"/>
          <ac:spMkLst>
            <pc:docMk/>
            <pc:sldMk cId="3113557129" sldId="278"/>
            <ac:spMk id="2" creationId="{B7D60746-2E6A-4362-9514-4D7B9C5E79A3}"/>
          </ac:spMkLst>
        </pc:spChg>
        <pc:spChg chg="mod">
          <ac:chgData name="Yang Xu" userId="2ef8d03b0d59ea36" providerId="LiveId" clId="{2C726010-5A3E-49C1-B5A4-44AB0EFF7034}" dt="2020-08-22T12:44:40.809" v="3451" actId="20577"/>
          <ac:spMkLst>
            <pc:docMk/>
            <pc:sldMk cId="3113557129" sldId="278"/>
            <ac:spMk id="3" creationId="{0EDB2B48-ECB3-49A7-9C1F-B0E39A7E355A}"/>
          </ac:spMkLst>
        </pc:spChg>
      </pc:sldChg>
      <pc:sldChg chg="modSp new mod">
        <pc:chgData name="Yang Xu" userId="2ef8d03b0d59ea36" providerId="LiveId" clId="{2C726010-5A3E-49C1-B5A4-44AB0EFF7034}" dt="2020-08-22T12:45:21.558" v="3599" actId="20577"/>
        <pc:sldMkLst>
          <pc:docMk/>
          <pc:sldMk cId="1364632042" sldId="279"/>
        </pc:sldMkLst>
        <pc:spChg chg="mod">
          <ac:chgData name="Yang Xu" userId="2ef8d03b0d59ea36" providerId="LiveId" clId="{2C726010-5A3E-49C1-B5A4-44AB0EFF7034}" dt="2020-08-22T12:44:46.056" v="3462" actId="20577"/>
          <ac:spMkLst>
            <pc:docMk/>
            <pc:sldMk cId="1364632042" sldId="279"/>
            <ac:spMk id="2" creationId="{56EC1CED-2D62-4E2D-82F2-5DBFEC3C084F}"/>
          </ac:spMkLst>
        </pc:spChg>
        <pc:spChg chg="mod">
          <ac:chgData name="Yang Xu" userId="2ef8d03b0d59ea36" providerId="LiveId" clId="{2C726010-5A3E-49C1-B5A4-44AB0EFF7034}" dt="2020-08-22T12:45:21.558" v="3599" actId="20577"/>
          <ac:spMkLst>
            <pc:docMk/>
            <pc:sldMk cId="1364632042" sldId="279"/>
            <ac:spMk id="3" creationId="{37D6E461-C4AC-4D11-B3E2-794A4E7049A9}"/>
          </ac:spMkLst>
        </pc:spChg>
      </pc:sldChg>
      <pc:sldChg chg="modSp new mod">
        <pc:chgData name="Yang Xu" userId="2ef8d03b0d59ea36" providerId="LiveId" clId="{2C726010-5A3E-49C1-B5A4-44AB0EFF7034}" dt="2020-08-22T12:48:32.961" v="4067" actId="20577"/>
        <pc:sldMkLst>
          <pc:docMk/>
          <pc:sldMk cId="3024526619" sldId="280"/>
        </pc:sldMkLst>
        <pc:spChg chg="mod">
          <ac:chgData name="Yang Xu" userId="2ef8d03b0d59ea36" providerId="LiveId" clId="{2C726010-5A3E-49C1-B5A4-44AB0EFF7034}" dt="2020-08-22T12:45:45.358" v="3615" actId="20577"/>
          <ac:spMkLst>
            <pc:docMk/>
            <pc:sldMk cId="3024526619" sldId="280"/>
            <ac:spMk id="2" creationId="{ECF91BEA-41EA-4600-999D-9D46016979F0}"/>
          </ac:spMkLst>
        </pc:spChg>
        <pc:spChg chg="mod">
          <ac:chgData name="Yang Xu" userId="2ef8d03b0d59ea36" providerId="LiveId" clId="{2C726010-5A3E-49C1-B5A4-44AB0EFF7034}" dt="2020-08-22T12:48:32.961" v="4067" actId="20577"/>
          <ac:spMkLst>
            <pc:docMk/>
            <pc:sldMk cId="3024526619" sldId="280"/>
            <ac:spMk id="3" creationId="{09FD03B3-2B77-4DA3-ADCB-B3438DAF2577}"/>
          </ac:spMkLst>
        </pc:spChg>
      </pc:sldChg>
      <pc:sldChg chg="modSp new mod">
        <pc:chgData name="Yang Xu" userId="2ef8d03b0d59ea36" providerId="LiveId" clId="{2C726010-5A3E-49C1-B5A4-44AB0EFF7034}" dt="2020-08-22T12:50:38.953" v="4373" actId="20577"/>
        <pc:sldMkLst>
          <pc:docMk/>
          <pc:sldMk cId="2724810743" sldId="281"/>
        </pc:sldMkLst>
        <pc:spChg chg="mod">
          <ac:chgData name="Yang Xu" userId="2ef8d03b0d59ea36" providerId="LiveId" clId="{2C726010-5A3E-49C1-B5A4-44AB0EFF7034}" dt="2020-08-22T12:48:40.826" v="4082" actId="20577"/>
          <ac:spMkLst>
            <pc:docMk/>
            <pc:sldMk cId="2724810743" sldId="281"/>
            <ac:spMk id="2" creationId="{7FE606E4-3A05-4BD7-8283-339C87FBC09E}"/>
          </ac:spMkLst>
        </pc:spChg>
        <pc:spChg chg="mod">
          <ac:chgData name="Yang Xu" userId="2ef8d03b0d59ea36" providerId="LiveId" clId="{2C726010-5A3E-49C1-B5A4-44AB0EFF7034}" dt="2020-08-22T12:50:38.953" v="4373" actId="20577"/>
          <ac:spMkLst>
            <pc:docMk/>
            <pc:sldMk cId="2724810743" sldId="281"/>
            <ac:spMk id="3" creationId="{89495D0E-6608-4A9D-9AE6-621339514B86}"/>
          </ac:spMkLst>
        </pc:spChg>
      </pc:sldChg>
      <pc:sldChg chg="modSp new mod">
        <pc:chgData name="Yang Xu" userId="2ef8d03b0d59ea36" providerId="LiveId" clId="{2C726010-5A3E-49C1-B5A4-44AB0EFF7034}" dt="2020-08-22T12:54:21.623" v="4772" actId="20577"/>
        <pc:sldMkLst>
          <pc:docMk/>
          <pc:sldMk cId="2926738087" sldId="282"/>
        </pc:sldMkLst>
        <pc:spChg chg="mod">
          <ac:chgData name="Yang Xu" userId="2ef8d03b0d59ea36" providerId="LiveId" clId="{2C726010-5A3E-49C1-B5A4-44AB0EFF7034}" dt="2020-08-22T12:50:54.645" v="4398" actId="20577"/>
          <ac:spMkLst>
            <pc:docMk/>
            <pc:sldMk cId="2926738087" sldId="282"/>
            <ac:spMk id="2" creationId="{D6B6360E-EA59-4AE0-A4F5-B7FAAA982D04}"/>
          </ac:spMkLst>
        </pc:spChg>
        <pc:spChg chg="mod">
          <ac:chgData name="Yang Xu" userId="2ef8d03b0d59ea36" providerId="LiveId" clId="{2C726010-5A3E-49C1-B5A4-44AB0EFF7034}" dt="2020-08-22T12:54:21.623" v="4772" actId="20577"/>
          <ac:spMkLst>
            <pc:docMk/>
            <pc:sldMk cId="2926738087" sldId="282"/>
            <ac:spMk id="3" creationId="{FD9D87E9-216E-45D8-8E18-11923FA5E6F7}"/>
          </ac:spMkLst>
        </pc:spChg>
      </pc:sldChg>
      <pc:sldChg chg="modSp new mod">
        <pc:chgData name="Yang Xu" userId="2ef8d03b0d59ea36" providerId="LiveId" clId="{2C726010-5A3E-49C1-B5A4-44AB0EFF7034}" dt="2020-08-22T12:55:26.552" v="5026" actId="20577"/>
        <pc:sldMkLst>
          <pc:docMk/>
          <pc:sldMk cId="1037602878" sldId="283"/>
        </pc:sldMkLst>
        <pc:spChg chg="mod">
          <ac:chgData name="Yang Xu" userId="2ef8d03b0d59ea36" providerId="LiveId" clId="{2C726010-5A3E-49C1-B5A4-44AB0EFF7034}" dt="2020-08-22T12:54:30.522" v="4779" actId="20577"/>
          <ac:spMkLst>
            <pc:docMk/>
            <pc:sldMk cId="1037602878" sldId="283"/>
            <ac:spMk id="2" creationId="{2131037B-03C7-4452-B19F-BAC567433E80}"/>
          </ac:spMkLst>
        </pc:spChg>
        <pc:spChg chg="mod">
          <ac:chgData name="Yang Xu" userId="2ef8d03b0d59ea36" providerId="LiveId" clId="{2C726010-5A3E-49C1-B5A4-44AB0EFF7034}" dt="2020-08-22T12:55:26.552" v="5026" actId="20577"/>
          <ac:spMkLst>
            <pc:docMk/>
            <pc:sldMk cId="1037602878" sldId="283"/>
            <ac:spMk id="3" creationId="{90F6D6B1-D095-4395-A441-0EBEA15BA14E}"/>
          </ac:spMkLst>
        </pc:spChg>
      </pc:sldChg>
      <pc:sldChg chg="modSp new mod">
        <pc:chgData name="Yang Xu" userId="2ef8d03b0d59ea36" providerId="LiveId" clId="{2C726010-5A3E-49C1-B5A4-44AB0EFF7034}" dt="2020-08-22T12:56:04.578" v="5149" actId="20577"/>
        <pc:sldMkLst>
          <pc:docMk/>
          <pc:sldMk cId="2229789174" sldId="284"/>
        </pc:sldMkLst>
        <pc:spChg chg="mod">
          <ac:chgData name="Yang Xu" userId="2ef8d03b0d59ea36" providerId="LiveId" clId="{2C726010-5A3E-49C1-B5A4-44AB0EFF7034}" dt="2020-08-22T12:55:38.824" v="5037" actId="20577"/>
          <ac:spMkLst>
            <pc:docMk/>
            <pc:sldMk cId="2229789174" sldId="284"/>
            <ac:spMk id="2" creationId="{560395F1-AF31-4335-A6E2-8230C631802C}"/>
          </ac:spMkLst>
        </pc:spChg>
        <pc:spChg chg="mod">
          <ac:chgData name="Yang Xu" userId="2ef8d03b0d59ea36" providerId="LiveId" clId="{2C726010-5A3E-49C1-B5A4-44AB0EFF7034}" dt="2020-08-22T12:56:04.578" v="5149" actId="20577"/>
          <ac:spMkLst>
            <pc:docMk/>
            <pc:sldMk cId="2229789174" sldId="284"/>
            <ac:spMk id="3" creationId="{4101C34B-22BF-4AC2-8B05-047565B5B6A7}"/>
          </ac:spMkLst>
        </pc:spChg>
      </pc:sldChg>
      <pc:sldChg chg="modSp new mod">
        <pc:chgData name="Yang Xu" userId="2ef8d03b0d59ea36" providerId="LiveId" clId="{2C726010-5A3E-49C1-B5A4-44AB0EFF7034}" dt="2020-08-22T12:57:56.110" v="5502" actId="20577"/>
        <pc:sldMkLst>
          <pc:docMk/>
          <pc:sldMk cId="3265321589" sldId="285"/>
        </pc:sldMkLst>
        <pc:spChg chg="mod">
          <ac:chgData name="Yang Xu" userId="2ef8d03b0d59ea36" providerId="LiveId" clId="{2C726010-5A3E-49C1-B5A4-44AB0EFF7034}" dt="2020-08-22T12:56:16.010" v="5163" actId="20577"/>
          <ac:spMkLst>
            <pc:docMk/>
            <pc:sldMk cId="3265321589" sldId="285"/>
            <ac:spMk id="2" creationId="{AA334DC1-F117-4B75-A1D4-AFF3D3B303CD}"/>
          </ac:spMkLst>
        </pc:spChg>
        <pc:spChg chg="mod">
          <ac:chgData name="Yang Xu" userId="2ef8d03b0d59ea36" providerId="LiveId" clId="{2C726010-5A3E-49C1-B5A4-44AB0EFF7034}" dt="2020-08-22T12:57:56.110" v="5502" actId="20577"/>
          <ac:spMkLst>
            <pc:docMk/>
            <pc:sldMk cId="3265321589" sldId="285"/>
            <ac:spMk id="3" creationId="{683F0A08-2990-4D7E-A1E7-1794BA77B2CE}"/>
          </ac:spMkLst>
        </pc:spChg>
      </pc:sldChg>
      <pc:sldChg chg="modSp new mod">
        <pc:chgData name="Yang Xu" userId="2ef8d03b0d59ea36" providerId="LiveId" clId="{2C726010-5A3E-49C1-B5A4-44AB0EFF7034}" dt="2020-08-22T12:58:24.545" v="5537" actId="20577"/>
        <pc:sldMkLst>
          <pc:docMk/>
          <pc:sldMk cId="2653961830" sldId="286"/>
        </pc:sldMkLst>
        <pc:spChg chg="mod">
          <ac:chgData name="Yang Xu" userId="2ef8d03b0d59ea36" providerId="LiveId" clId="{2C726010-5A3E-49C1-B5A4-44AB0EFF7034}" dt="2020-08-22T12:58:20.380" v="5513" actId="20577"/>
          <ac:spMkLst>
            <pc:docMk/>
            <pc:sldMk cId="2653961830" sldId="286"/>
            <ac:spMk id="2" creationId="{99C421C8-37D1-416E-8CCB-AFB5EF82D8AF}"/>
          </ac:spMkLst>
        </pc:spChg>
        <pc:spChg chg="mod">
          <ac:chgData name="Yang Xu" userId="2ef8d03b0d59ea36" providerId="LiveId" clId="{2C726010-5A3E-49C1-B5A4-44AB0EFF7034}" dt="2020-08-22T12:58:24.545" v="5537" actId="20577"/>
          <ac:spMkLst>
            <pc:docMk/>
            <pc:sldMk cId="2653961830" sldId="286"/>
            <ac:spMk id="3" creationId="{E0239D32-063A-454B-9338-BDFDC0DA4F5D}"/>
          </ac:spMkLst>
        </pc:spChg>
      </pc:sldChg>
      <pc:sldChg chg="modSp new mod">
        <pc:chgData name="Yang Xu" userId="2ef8d03b0d59ea36" providerId="LiveId" clId="{2C726010-5A3E-49C1-B5A4-44AB0EFF7034}" dt="2020-08-22T13:00:03.946" v="5639" actId="20577"/>
        <pc:sldMkLst>
          <pc:docMk/>
          <pc:sldMk cId="3859724663" sldId="287"/>
        </pc:sldMkLst>
        <pc:spChg chg="mod">
          <ac:chgData name="Yang Xu" userId="2ef8d03b0d59ea36" providerId="LiveId" clId="{2C726010-5A3E-49C1-B5A4-44AB0EFF7034}" dt="2020-08-22T12:58:30.793" v="5551" actId="20577"/>
          <ac:spMkLst>
            <pc:docMk/>
            <pc:sldMk cId="3859724663" sldId="287"/>
            <ac:spMk id="2" creationId="{BF9F0EB9-954D-4DF8-8D15-EC958A1CF1D2}"/>
          </ac:spMkLst>
        </pc:spChg>
        <pc:spChg chg="mod">
          <ac:chgData name="Yang Xu" userId="2ef8d03b0d59ea36" providerId="LiveId" clId="{2C726010-5A3E-49C1-B5A4-44AB0EFF7034}" dt="2020-08-22T13:00:03.946" v="5639" actId="20577"/>
          <ac:spMkLst>
            <pc:docMk/>
            <pc:sldMk cId="3859724663" sldId="287"/>
            <ac:spMk id="3" creationId="{29D428D8-780B-44B8-86FF-E01B06D6ECE8}"/>
          </ac:spMkLst>
        </pc:spChg>
      </pc:sldChg>
      <pc:sldChg chg="modSp new mod">
        <pc:chgData name="Yang Xu" userId="2ef8d03b0d59ea36" providerId="LiveId" clId="{2C726010-5A3E-49C1-B5A4-44AB0EFF7034}" dt="2020-08-22T13:00:31.232" v="5711" actId="20577"/>
        <pc:sldMkLst>
          <pc:docMk/>
          <pc:sldMk cId="1693890341" sldId="288"/>
        </pc:sldMkLst>
        <pc:spChg chg="mod">
          <ac:chgData name="Yang Xu" userId="2ef8d03b0d59ea36" providerId="LiveId" clId="{2C726010-5A3E-49C1-B5A4-44AB0EFF7034}" dt="2020-08-22T13:00:16.646" v="5650" actId="20577"/>
          <ac:spMkLst>
            <pc:docMk/>
            <pc:sldMk cId="1693890341" sldId="288"/>
            <ac:spMk id="2" creationId="{51C27AB1-B6B8-4513-A7E7-FB25236F6CAF}"/>
          </ac:spMkLst>
        </pc:spChg>
        <pc:spChg chg="mod">
          <ac:chgData name="Yang Xu" userId="2ef8d03b0d59ea36" providerId="LiveId" clId="{2C726010-5A3E-49C1-B5A4-44AB0EFF7034}" dt="2020-08-22T13:00:31.232" v="5711" actId="20577"/>
          <ac:spMkLst>
            <pc:docMk/>
            <pc:sldMk cId="1693890341" sldId="288"/>
            <ac:spMk id="3" creationId="{6C58006D-D085-4C32-A3F8-312F1D7E84CB}"/>
          </ac:spMkLst>
        </pc:spChg>
      </pc:sldChg>
      <pc:sldChg chg="modSp new mod">
        <pc:chgData name="Yang Xu" userId="2ef8d03b0d59ea36" providerId="LiveId" clId="{2C726010-5A3E-49C1-B5A4-44AB0EFF7034}" dt="2020-08-22T13:05:08.749" v="6132" actId="20577"/>
        <pc:sldMkLst>
          <pc:docMk/>
          <pc:sldMk cId="1098413830" sldId="289"/>
        </pc:sldMkLst>
        <pc:spChg chg="mod">
          <ac:chgData name="Yang Xu" userId="2ef8d03b0d59ea36" providerId="LiveId" clId="{2C726010-5A3E-49C1-B5A4-44AB0EFF7034}" dt="2020-08-22T13:00:50.840" v="5726" actId="20577"/>
          <ac:spMkLst>
            <pc:docMk/>
            <pc:sldMk cId="1098413830" sldId="289"/>
            <ac:spMk id="2" creationId="{01A8BDE2-FC16-4B36-8781-A34439F83740}"/>
          </ac:spMkLst>
        </pc:spChg>
        <pc:spChg chg="mod">
          <ac:chgData name="Yang Xu" userId="2ef8d03b0d59ea36" providerId="LiveId" clId="{2C726010-5A3E-49C1-B5A4-44AB0EFF7034}" dt="2020-08-22T13:05:08.749" v="6132" actId="20577"/>
          <ac:spMkLst>
            <pc:docMk/>
            <pc:sldMk cId="1098413830" sldId="289"/>
            <ac:spMk id="3" creationId="{6D4DC0E1-8DA4-48F6-A9FF-484281A7A3FA}"/>
          </ac:spMkLst>
        </pc:spChg>
      </pc:sldChg>
      <pc:sldChg chg="modSp new mod">
        <pc:chgData name="Yang Xu" userId="2ef8d03b0d59ea36" providerId="LiveId" clId="{2C726010-5A3E-49C1-B5A4-44AB0EFF7034}" dt="2020-08-22T13:05:24.570" v="6167" actId="20577"/>
        <pc:sldMkLst>
          <pc:docMk/>
          <pc:sldMk cId="2675452715" sldId="290"/>
        </pc:sldMkLst>
        <pc:spChg chg="mod">
          <ac:chgData name="Yang Xu" userId="2ef8d03b0d59ea36" providerId="LiveId" clId="{2C726010-5A3E-49C1-B5A4-44AB0EFF7034}" dt="2020-08-22T13:05:16.194" v="6143" actId="20577"/>
          <ac:spMkLst>
            <pc:docMk/>
            <pc:sldMk cId="2675452715" sldId="290"/>
            <ac:spMk id="2" creationId="{F4E23868-A240-4BAD-B4A5-0327B66BA973}"/>
          </ac:spMkLst>
        </pc:spChg>
        <pc:spChg chg="mod">
          <ac:chgData name="Yang Xu" userId="2ef8d03b0d59ea36" providerId="LiveId" clId="{2C726010-5A3E-49C1-B5A4-44AB0EFF7034}" dt="2020-08-22T13:05:24.570" v="6167" actId="20577"/>
          <ac:spMkLst>
            <pc:docMk/>
            <pc:sldMk cId="2675452715" sldId="290"/>
            <ac:spMk id="3" creationId="{6964F295-B21B-43C4-99C6-5701EB3DD46D}"/>
          </ac:spMkLst>
        </pc:spChg>
      </pc:sldChg>
      <pc:sldChg chg="modSp new mod">
        <pc:chgData name="Yang Xu" userId="2ef8d03b0d59ea36" providerId="LiveId" clId="{2C726010-5A3E-49C1-B5A4-44AB0EFF7034}" dt="2020-08-22T13:08:34.209" v="6673" actId="20577"/>
        <pc:sldMkLst>
          <pc:docMk/>
          <pc:sldMk cId="2370765004" sldId="291"/>
        </pc:sldMkLst>
        <pc:spChg chg="mod">
          <ac:chgData name="Yang Xu" userId="2ef8d03b0d59ea36" providerId="LiveId" clId="{2C726010-5A3E-49C1-B5A4-44AB0EFF7034}" dt="2020-08-22T13:05:41.012" v="6193" actId="20577"/>
          <ac:spMkLst>
            <pc:docMk/>
            <pc:sldMk cId="2370765004" sldId="291"/>
            <ac:spMk id="2" creationId="{1FCD88FC-0F20-4A09-98FA-D20963804D6A}"/>
          </ac:spMkLst>
        </pc:spChg>
        <pc:spChg chg="mod">
          <ac:chgData name="Yang Xu" userId="2ef8d03b0d59ea36" providerId="LiveId" clId="{2C726010-5A3E-49C1-B5A4-44AB0EFF7034}" dt="2020-08-22T13:08:34.209" v="6673" actId="20577"/>
          <ac:spMkLst>
            <pc:docMk/>
            <pc:sldMk cId="2370765004" sldId="291"/>
            <ac:spMk id="3" creationId="{23AF0A39-64F2-42F4-921C-103BA920FCE5}"/>
          </ac:spMkLst>
        </pc:spChg>
      </pc:sldChg>
      <pc:sldChg chg="modSp new mod">
        <pc:chgData name="Yang Xu" userId="2ef8d03b0d59ea36" providerId="LiveId" clId="{2C726010-5A3E-49C1-B5A4-44AB0EFF7034}" dt="2020-08-22T13:09:35.125" v="6858" actId="20577"/>
        <pc:sldMkLst>
          <pc:docMk/>
          <pc:sldMk cId="437352548" sldId="292"/>
        </pc:sldMkLst>
        <pc:spChg chg="mod">
          <ac:chgData name="Yang Xu" userId="2ef8d03b0d59ea36" providerId="LiveId" clId="{2C726010-5A3E-49C1-B5A4-44AB0EFF7034}" dt="2020-08-22T13:08:42.908" v="6675"/>
          <ac:spMkLst>
            <pc:docMk/>
            <pc:sldMk cId="437352548" sldId="292"/>
            <ac:spMk id="2" creationId="{CFA7CB06-A09D-4DB1-9B68-66116A7D2631}"/>
          </ac:spMkLst>
        </pc:spChg>
        <pc:spChg chg="mod">
          <ac:chgData name="Yang Xu" userId="2ef8d03b0d59ea36" providerId="LiveId" clId="{2C726010-5A3E-49C1-B5A4-44AB0EFF7034}" dt="2020-08-22T13:09:35.125" v="6858" actId="20577"/>
          <ac:spMkLst>
            <pc:docMk/>
            <pc:sldMk cId="437352548" sldId="292"/>
            <ac:spMk id="3" creationId="{C5A6A486-21DA-468F-BF98-93E4FFF58060}"/>
          </ac:spMkLst>
        </pc:spChg>
      </pc:sldChg>
      <pc:sldChg chg="modSp new mod">
        <pc:chgData name="Yang Xu" userId="2ef8d03b0d59ea36" providerId="LiveId" clId="{2C726010-5A3E-49C1-B5A4-44AB0EFF7034}" dt="2020-08-22T13:10:16.801" v="7011" actId="20577"/>
        <pc:sldMkLst>
          <pc:docMk/>
          <pc:sldMk cId="929172392" sldId="293"/>
        </pc:sldMkLst>
        <pc:spChg chg="mod">
          <ac:chgData name="Yang Xu" userId="2ef8d03b0d59ea36" providerId="LiveId" clId="{2C726010-5A3E-49C1-B5A4-44AB0EFF7034}" dt="2020-08-22T13:09:44.803" v="6869" actId="20577"/>
          <ac:spMkLst>
            <pc:docMk/>
            <pc:sldMk cId="929172392" sldId="293"/>
            <ac:spMk id="2" creationId="{784A4884-2BCF-4F0A-BB61-B63ECF115476}"/>
          </ac:spMkLst>
        </pc:spChg>
        <pc:spChg chg="mod">
          <ac:chgData name="Yang Xu" userId="2ef8d03b0d59ea36" providerId="LiveId" clId="{2C726010-5A3E-49C1-B5A4-44AB0EFF7034}" dt="2020-08-22T13:10:16.801" v="7011" actId="20577"/>
          <ac:spMkLst>
            <pc:docMk/>
            <pc:sldMk cId="929172392" sldId="293"/>
            <ac:spMk id="3" creationId="{4EB908E5-190B-47BF-9FF2-7C2202659579}"/>
          </ac:spMkLst>
        </pc:spChg>
      </pc:sldChg>
      <pc:sldChg chg="modSp new mod">
        <pc:chgData name="Yang Xu" userId="2ef8d03b0d59ea36" providerId="LiveId" clId="{2C726010-5A3E-49C1-B5A4-44AB0EFF7034}" dt="2020-08-22T13:12:17.325" v="7262" actId="20577"/>
        <pc:sldMkLst>
          <pc:docMk/>
          <pc:sldMk cId="2239940220" sldId="294"/>
        </pc:sldMkLst>
        <pc:spChg chg="mod">
          <ac:chgData name="Yang Xu" userId="2ef8d03b0d59ea36" providerId="LiveId" clId="{2C726010-5A3E-49C1-B5A4-44AB0EFF7034}" dt="2020-08-22T13:10:25.979" v="7030" actId="20577"/>
          <ac:spMkLst>
            <pc:docMk/>
            <pc:sldMk cId="2239940220" sldId="294"/>
            <ac:spMk id="2" creationId="{C9B0E673-C599-4DA3-8D02-C66DF418C0E0}"/>
          </ac:spMkLst>
        </pc:spChg>
        <pc:spChg chg="mod">
          <ac:chgData name="Yang Xu" userId="2ef8d03b0d59ea36" providerId="LiveId" clId="{2C726010-5A3E-49C1-B5A4-44AB0EFF7034}" dt="2020-08-22T13:12:17.325" v="7262" actId="20577"/>
          <ac:spMkLst>
            <pc:docMk/>
            <pc:sldMk cId="2239940220" sldId="294"/>
            <ac:spMk id="3" creationId="{9480BB07-A728-47EF-8821-CE70AE6BC705}"/>
          </ac:spMkLst>
        </pc:spChg>
      </pc:sldChg>
      <pc:sldChg chg="modSp new mod">
        <pc:chgData name="Yang Xu" userId="2ef8d03b0d59ea36" providerId="LiveId" clId="{2C726010-5A3E-49C1-B5A4-44AB0EFF7034}" dt="2020-08-22T13:12:35.549" v="7328" actId="20577"/>
        <pc:sldMkLst>
          <pc:docMk/>
          <pc:sldMk cId="2666288055" sldId="295"/>
        </pc:sldMkLst>
        <pc:spChg chg="mod">
          <ac:chgData name="Yang Xu" userId="2ef8d03b0d59ea36" providerId="LiveId" clId="{2C726010-5A3E-49C1-B5A4-44AB0EFF7034}" dt="2020-08-22T13:12:25.091" v="7273" actId="20577"/>
          <ac:spMkLst>
            <pc:docMk/>
            <pc:sldMk cId="2666288055" sldId="295"/>
            <ac:spMk id="2" creationId="{50EB24FB-A9B0-47C5-9772-DC9EE1C428FE}"/>
          </ac:spMkLst>
        </pc:spChg>
        <pc:spChg chg="mod">
          <ac:chgData name="Yang Xu" userId="2ef8d03b0d59ea36" providerId="LiveId" clId="{2C726010-5A3E-49C1-B5A4-44AB0EFF7034}" dt="2020-08-22T13:12:35.549" v="7328" actId="20577"/>
          <ac:spMkLst>
            <pc:docMk/>
            <pc:sldMk cId="2666288055" sldId="295"/>
            <ac:spMk id="3" creationId="{9148FFC5-D4BB-4925-BD39-C6C0502D2ECF}"/>
          </ac:spMkLst>
        </pc:spChg>
      </pc:sldChg>
      <pc:sldChg chg="modSp new mod">
        <pc:chgData name="Yang Xu" userId="2ef8d03b0d59ea36" providerId="LiveId" clId="{2C726010-5A3E-49C1-B5A4-44AB0EFF7034}" dt="2020-08-22T13:13:06.573" v="7421" actId="20577"/>
        <pc:sldMkLst>
          <pc:docMk/>
          <pc:sldMk cId="276381607" sldId="296"/>
        </pc:sldMkLst>
        <pc:spChg chg="mod">
          <ac:chgData name="Yang Xu" userId="2ef8d03b0d59ea36" providerId="LiveId" clId="{2C726010-5A3E-49C1-B5A4-44AB0EFF7034}" dt="2020-08-22T13:12:49.376" v="7365" actId="20577"/>
          <ac:spMkLst>
            <pc:docMk/>
            <pc:sldMk cId="276381607" sldId="296"/>
            <ac:spMk id="2" creationId="{8A742BA7-915A-44D0-B28D-004708AA5C6C}"/>
          </ac:spMkLst>
        </pc:spChg>
        <pc:spChg chg="mod">
          <ac:chgData name="Yang Xu" userId="2ef8d03b0d59ea36" providerId="LiveId" clId="{2C726010-5A3E-49C1-B5A4-44AB0EFF7034}" dt="2020-08-22T13:13:06.573" v="7421" actId="20577"/>
          <ac:spMkLst>
            <pc:docMk/>
            <pc:sldMk cId="276381607" sldId="296"/>
            <ac:spMk id="3" creationId="{A6F87761-A34E-411F-B0EE-811A14E776A2}"/>
          </ac:spMkLst>
        </pc:spChg>
      </pc:sldChg>
      <pc:sldChg chg="modSp new mod">
        <pc:chgData name="Yang Xu" userId="2ef8d03b0d59ea36" providerId="LiveId" clId="{2C726010-5A3E-49C1-B5A4-44AB0EFF7034}" dt="2020-08-22T13:15:05.137" v="7837" actId="20577"/>
        <pc:sldMkLst>
          <pc:docMk/>
          <pc:sldMk cId="577270305" sldId="297"/>
        </pc:sldMkLst>
        <pc:spChg chg="mod">
          <ac:chgData name="Yang Xu" userId="2ef8d03b0d59ea36" providerId="LiveId" clId="{2C726010-5A3E-49C1-B5A4-44AB0EFF7034}" dt="2020-08-22T13:13:21.815" v="7430" actId="20577"/>
          <ac:spMkLst>
            <pc:docMk/>
            <pc:sldMk cId="577270305" sldId="297"/>
            <ac:spMk id="2" creationId="{65E609C8-3550-4C84-807F-E3C532FF0868}"/>
          </ac:spMkLst>
        </pc:spChg>
        <pc:spChg chg="mod">
          <ac:chgData name="Yang Xu" userId="2ef8d03b0d59ea36" providerId="LiveId" clId="{2C726010-5A3E-49C1-B5A4-44AB0EFF7034}" dt="2020-08-22T13:15:05.137" v="7837" actId="20577"/>
          <ac:spMkLst>
            <pc:docMk/>
            <pc:sldMk cId="577270305" sldId="297"/>
            <ac:spMk id="3" creationId="{C6B5778E-99A9-480A-BC78-541D3551E249}"/>
          </ac:spMkLst>
        </pc:spChg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B170DD41-B6B9-4E40-A20A-3E601A3D9A08}"/>
    <pc:docChg chg="undo redo custSel addSld delSld modSld">
      <pc:chgData name="Yang Xu" userId="2ef8d03b0d59ea36" providerId="LiveId" clId="{B170DD41-B6B9-4E40-A20A-3E601A3D9A08}" dt="2020-08-21T19:36:26.147" v="2499"/>
      <pc:docMkLst>
        <pc:docMk/>
      </pc:docMkLst>
      <pc:sldChg chg="modTransition">
        <pc:chgData name="Yang Xu" userId="2ef8d03b0d59ea36" providerId="LiveId" clId="{B170DD41-B6B9-4E40-A20A-3E601A3D9A08}" dt="2020-08-21T19:35:26.455" v="2479"/>
        <pc:sldMkLst>
          <pc:docMk/>
          <pc:sldMk cId="477735695" sldId="256"/>
        </pc:sldMkLst>
      </pc:sldChg>
      <pc:sldChg chg="modSp mod modTransition">
        <pc:chgData name="Yang Xu" userId="2ef8d03b0d59ea36" providerId="LiveId" clId="{B170DD41-B6B9-4E40-A20A-3E601A3D9A08}" dt="2020-08-21T19:35:26.455" v="2479"/>
        <pc:sldMkLst>
          <pc:docMk/>
          <pc:sldMk cId="1936153105" sldId="258"/>
        </pc:sldMkLst>
        <pc:spChg chg="mod">
          <ac:chgData name="Yang Xu" userId="2ef8d03b0d59ea36" providerId="LiveId" clId="{B170DD41-B6B9-4E40-A20A-3E601A3D9A08}" dt="2020-08-21T19:11:29.225" v="7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B170DD41-B6B9-4E40-A20A-3E601A3D9A08}" dt="2020-08-21T19:11:32.253" v="8" actId="6549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B170DD41-B6B9-4E40-A20A-3E601A3D9A08}" dt="2020-08-21T19:35:26.455" v="2479"/>
        <pc:sldMkLst>
          <pc:docMk/>
          <pc:sldMk cId="2756408979" sldId="267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18850056" sldId="268"/>
        </pc:sldMkLst>
      </pc:sldChg>
      <pc:sldChg chg="modSp new mod modTransition modAnim">
        <pc:chgData name="Yang Xu" userId="2ef8d03b0d59ea36" providerId="LiveId" clId="{B170DD41-B6B9-4E40-A20A-3E601A3D9A08}" dt="2020-08-21T19:35:40.527" v="2483"/>
        <pc:sldMkLst>
          <pc:docMk/>
          <pc:sldMk cId="1727731435" sldId="268"/>
        </pc:sldMkLst>
        <pc:spChg chg="mod">
          <ac:chgData name="Yang Xu" userId="2ef8d03b0d59ea36" providerId="LiveId" clId="{B170DD41-B6B9-4E40-A20A-3E601A3D9A08}" dt="2020-08-21T19:12:23.818" v="25" actId="20577"/>
          <ac:spMkLst>
            <pc:docMk/>
            <pc:sldMk cId="1727731435" sldId="268"/>
            <ac:spMk id="2" creationId="{427D8B5E-FD11-4CF9-979D-35D054FBCE78}"/>
          </ac:spMkLst>
        </pc:spChg>
        <pc:spChg chg="mod">
          <ac:chgData name="Yang Xu" userId="2ef8d03b0d59ea36" providerId="LiveId" clId="{B170DD41-B6B9-4E40-A20A-3E601A3D9A08}" dt="2020-08-21T19:35:35.640" v="2481" actId="6549"/>
          <ac:spMkLst>
            <pc:docMk/>
            <pc:sldMk cId="1727731435" sldId="268"/>
            <ac:spMk id="3" creationId="{F282EDD7-DA26-4409-945A-2BF8281343DD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88292066" sldId="269"/>
        </pc:sldMkLst>
      </pc:sldChg>
      <pc:sldChg chg="modSp new mod modTransition modAnim">
        <pc:chgData name="Yang Xu" userId="2ef8d03b0d59ea36" providerId="LiveId" clId="{B170DD41-B6B9-4E40-A20A-3E601A3D9A08}" dt="2020-08-21T19:35:45.011" v="2485"/>
        <pc:sldMkLst>
          <pc:docMk/>
          <pc:sldMk cId="2516813403" sldId="269"/>
        </pc:sldMkLst>
        <pc:spChg chg="mod">
          <ac:chgData name="Yang Xu" userId="2ef8d03b0d59ea36" providerId="LiveId" clId="{B170DD41-B6B9-4E40-A20A-3E601A3D9A08}" dt="2020-08-21T19:15:41.828" v="322" actId="20577"/>
          <ac:spMkLst>
            <pc:docMk/>
            <pc:sldMk cId="2516813403" sldId="269"/>
            <ac:spMk id="2" creationId="{8A8800A7-374E-44EF-B14E-8CC6BA81BFA1}"/>
          </ac:spMkLst>
        </pc:spChg>
        <pc:spChg chg="mod">
          <ac:chgData name="Yang Xu" userId="2ef8d03b0d59ea36" providerId="LiveId" clId="{B170DD41-B6B9-4E40-A20A-3E601A3D9A08}" dt="2020-08-21T19:18:33.317" v="658" actId="20577"/>
          <ac:spMkLst>
            <pc:docMk/>
            <pc:sldMk cId="2516813403" sldId="269"/>
            <ac:spMk id="3" creationId="{3E29E394-CFBF-475F-B349-65ADD3188287}"/>
          </ac:spMkLst>
        </pc:spChg>
      </pc:sldChg>
      <pc:sldChg chg="modSp new mod modTransition modAnim">
        <pc:chgData name="Yang Xu" userId="2ef8d03b0d59ea36" providerId="LiveId" clId="{B170DD41-B6B9-4E40-A20A-3E601A3D9A08}" dt="2020-08-21T19:35:50.187" v="2487"/>
        <pc:sldMkLst>
          <pc:docMk/>
          <pc:sldMk cId="3069639507" sldId="270"/>
        </pc:sldMkLst>
        <pc:spChg chg="mod">
          <ac:chgData name="Yang Xu" userId="2ef8d03b0d59ea36" providerId="LiveId" clId="{B170DD41-B6B9-4E40-A20A-3E601A3D9A08}" dt="2020-08-21T19:18:57.040" v="669" actId="20577"/>
          <ac:spMkLst>
            <pc:docMk/>
            <pc:sldMk cId="3069639507" sldId="270"/>
            <ac:spMk id="2" creationId="{4541215C-168F-427E-A197-2106C5CDB3FD}"/>
          </ac:spMkLst>
        </pc:spChg>
        <pc:spChg chg="mod">
          <ac:chgData name="Yang Xu" userId="2ef8d03b0d59ea36" providerId="LiveId" clId="{B170DD41-B6B9-4E40-A20A-3E601A3D9A08}" dt="2020-08-21T19:20:52.575" v="1011" actId="20577"/>
          <ac:spMkLst>
            <pc:docMk/>
            <pc:sldMk cId="3069639507" sldId="270"/>
            <ac:spMk id="3" creationId="{8F7D2687-6BBA-4FDA-949C-E5810F14CE7B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462682361" sldId="270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930587096" sldId="271"/>
        </pc:sldMkLst>
      </pc:sldChg>
      <pc:sldChg chg="modSp new mod modTransition modAnim">
        <pc:chgData name="Yang Xu" userId="2ef8d03b0d59ea36" providerId="LiveId" clId="{B170DD41-B6B9-4E40-A20A-3E601A3D9A08}" dt="2020-08-21T19:36:06.943" v="2494"/>
        <pc:sldMkLst>
          <pc:docMk/>
          <pc:sldMk cId="2571064200" sldId="271"/>
        </pc:sldMkLst>
        <pc:spChg chg="mod">
          <ac:chgData name="Yang Xu" userId="2ef8d03b0d59ea36" providerId="LiveId" clId="{B170DD41-B6B9-4E40-A20A-3E601A3D9A08}" dt="2020-08-21T19:21:00.758" v="1026" actId="20577"/>
          <ac:spMkLst>
            <pc:docMk/>
            <pc:sldMk cId="2571064200" sldId="271"/>
            <ac:spMk id="2" creationId="{7AB5BB9E-ABFF-4BF6-9531-8308C810EE59}"/>
          </ac:spMkLst>
        </pc:spChg>
        <pc:spChg chg="mod">
          <ac:chgData name="Yang Xu" userId="2ef8d03b0d59ea36" providerId="LiveId" clId="{B170DD41-B6B9-4E40-A20A-3E601A3D9A08}" dt="2020-08-21T19:36:02.068" v="2491" actId="6549"/>
          <ac:spMkLst>
            <pc:docMk/>
            <pc:sldMk cId="2571064200" sldId="271"/>
            <ac:spMk id="3" creationId="{B2DB499F-AAE7-4880-A47E-98A2BEFCB4D1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42369327" sldId="272"/>
        </pc:sldMkLst>
      </pc:sldChg>
      <pc:sldChg chg="modSp new mod modTransition">
        <pc:chgData name="Yang Xu" userId="2ef8d03b0d59ea36" providerId="LiveId" clId="{B170DD41-B6B9-4E40-A20A-3E601A3D9A08}" dt="2020-08-21T19:35:26.455" v="2479"/>
        <pc:sldMkLst>
          <pc:docMk/>
          <pc:sldMk cId="254844856" sldId="272"/>
        </pc:sldMkLst>
        <pc:spChg chg="mod">
          <ac:chgData name="Yang Xu" userId="2ef8d03b0d59ea36" providerId="LiveId" clId="{B170DD41-B6B9-4E40-A20A-3E601A3D9A08}" dt="2020-08-21T19:22:28.555" v="1065" actId="20577"/>
          <ac:spMkLst>
            <pc:docMk/>
            <pc:sldMk cId="254844856" sldId="272"/>
            <ac:spMk id="2" creationId="{632B5701-37D1-401F-A2F9-0FDF49DC2C97}"/>
          </ac:spMkLst>
        </pc:spChg>
        <pc:spChg chg="mod">
          <ac:chgData name="Yang Xu" userId="2ef8d03b0d59ea36" providerId="LiveId" clId="{B170DD41-B6B9-4E40-A20A-3E601A3D9A08}" dt="2020-08-21T19:22:40.721" v="1109" actId="20577"/>
          <ac:spMkLst>
            <pc:docMk/>
            <pc:sldMk cId="254844856" sldId="272"/>
            <ac:spMk id="3" creationId="{6D304E3E-8EF2-414C-A313-0978F6413253}"/>
          </ac:spMkLst>
        </pc:spChg>
      </pc:sldChg>
      <pc:sldChg chg="addSp modSp new mod modTransition modAnim">
        <pc:chgData name="Yang Xu" userId="2ef8d03b0d59ea36" providerId="LiveId" clId="{B170DD41-B6B9-4E40-A20A-3E601A3D9A08}" dt="2020-08-21T19:36:26.147" v="2499"/>
        <pc:sldMkLst>
          <pc:docMk/>
          <pc:sldMk cId="4107360185" sldId="273"/>
        </pc:sldMkLst>
        <pc:spChg chg="mod">
          <ac:chgData name="Yang Xu" userId="2ef8d03b0d59ea36" providerId="LiveId" clId="{B170DD41-B6B9-4E40-A20A-3E601A3D9A08}" dt="2020-08-21T19:23:17.210" v="1170" actId="20577"/>
          <ac:spMkLst>
            <pc:docMk/>
            <pc:sldMk cId="4107360185" sldId="273"/>
            <ac:spMk id="2" creationId="{773B71B2-5995-4026-BEC6-555683CB617D}"/>
          </ac:spMkLst>
        </pc:spChg>
        <pc:spChg chg="mod">
          <ac:chgData name="Yang Xu" userId="2ef8d03b0d59ea36" providerId="LiveId" clId="{B170DD41-B6B9-4E40-A20A-3E601A3D9A08}" dt="2020-08-21T19:27:37.085" v="1724" actId="20577"/>
          <ac:spMkLst>
            <pc:docMk/>
            <pc:sldMk cId="4107360185" sldId="273"/>
            <ac:spMk id="3" creationId="{4FEEC795-4FEF-4B01-A3EA-9871AEC3B765}"/>
          </ac:spMkLst>
        </pc:spChg>
        <pc:picChg chg="add mod">
          <ac:chgData name="Yang Xu" userId="2ef8d03b0d59ea36" providerId="LiveId" clId="{B170DD41-B6B9-4E40-A20A-3E601A3D9A08}" dt="2020-08-21T19:26:10.824" v="1566" actId="1076"/>
          <ac:picMkLst>
            <pc:docMk/>
            <pc:sldMk cId="4107360185" sldId="273"/>
            <ac:picMk id="4" creationId="{3B814E64-E973-475A-991D-5B2866413D4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4282654224" sldId="273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547430045" sldId="274"/>
        </pc:sldMkLst>
        <pc:spChg chg="mod">
          <ac:chgData name="Yang Xu" userId="2ef8d03b0d59ea36" providerId="LiveId" clId="{B170DD41-B6B9-4E40-A20A-3E601A3D9A08}" dt="2020-08-21T19:27:46.890" v="1735" actId="20577"/>
          <ac:spMkLst>
            <pc:docMk/>
            <pc:sldMk cId="1547430045" sldId="274"/>
            <ac:spMk id="2" creationId="{B0F182F9-A50F-40D4-90FE-0C664D17BCF0}"/>
          </ac:spMkLst>
        </pc:spChg>
        <pc:spChg chg="mod">
          <ac:chgData name="Yang Xu" userId="2ef8d03b0d59ea36" providerId="LiveId" clId="{B170DD41-B6B9-4E40-A20A-3E601A3D9A08}" dt="2020-08-21T19:29:20.711" v="1940" actId="6549"/>
          <ac:spMkLst>
            <pc:docMk/>
            <pc:sldMk cId="1547430045" sldId="274"/>
            <ac:spMk id="3" creationId="{C9BE24AF-50FB-40DE-AD49-508C54791ACE}"/>
          </ac:spMkLst>
        </pc:spChg>
        <pc:picChg chg="add mod">
          <ac:chgData name="Yang Xu" userId="2ef8d03b0d59ea36" providerId="LiveId" clId="{B170DD41-B6B9-4E40-A20A-3E601A3D9A08}" dt="2020-08-21T19:29:25.227" v="1941" actId="1076"/>
          <ac:picMkLst>
            <pc:docMk/>
            <pc:sldMk cId="1547430045" sldId="274"/>
            <ac:picMk id="4" creationId="{F3C09F1F-D4E9-4509-84C3-C304632FF2D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338735675" sldId="274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675276375" sldId="275"/>
        </pc:sldMkLst>
        <pc:spChg chg="mod">
          <ac:chgData name="Yang Xu" userId="2ef8d03b0d59ea36" providerId="LiveId" clId="{B170DD41-B6B9-4E40-A20A-3E601A3D9A08}" dt="2020-08-21T19:29:33.273" v="1950" actId="20577"/>
          <ac:spMkLst>
            <pc:docMk/>
            <pc:sldMk cId="1675276375" sldId="275"/>
            <ac:spMk id="2" creationId="{171E1305-F59F-4B2C-B24B-CB162477D40E}"/>
          </ac:spMkLst>
        </pc:spChg>
        <pc:spChg chg="mod">
          <ac:chgData name="Yang Xu" userId="2ef8d03b0d59ea36" providerId="LiveId" clId="{B170DD41-B6B9-4E40-A20A-3E601A3D9A08}" dt="2020-08-21T19:32:39.187" v="2476" actId="20577"/>
          <ac:spMkLst>
            <pc:docMk/>
            <pc:sldMk cId="1675276375" sldId="275"/>
            <ac:spMk id="3" creationId="{489B5A90-07CB-413B-9A9F-C36D44EFA235}"/>
          </ac:spMkLst>
        </pc:spChg>
        <pc:picChg chg="add mod">
          <ac:chgData name="Yang Xu" userId="2ef8d03b0d59ea36" providerId="LiveId" clId="{B170DD41-B6B9-4E40-A20A-3E601A3D9A08}" dt="2020-08-21T19:32:23.015" v="2415" actId="1076"/>
          <ac:picMkLst>
            <pc:docMk/>
            <pc:sldMk cId="1675276375" sldId="275"/>
            <ac:picMk id="4" creationId="{28B6EBAF-53F7-4C1D-AAE0-6BCB0BF2D527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444342112" sldId="275"/>
        </pc:sldMkLst>
      </pc:sldChg>
      <pc:sldChg chg="new del">
        <pc:chgData name="Yang Xu" userId="2ef8d03b0d59ea36" providerId="LiveId" clId="{B170DD41-B6B9-4E40-A20A-3E601A3D9A08}" dt="2020-08-21T19:35:23.518" v="2478" actId="47"/>
        <pc:sldMkLst>
          <pc:docMk/>
          <pc:sldMk cId="3495818599" sldId="276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593301633" sldId="276"/>
        </pc:sldMkLst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38ED57C7-F040-42F8-9D5F-2C8524709F98}"/>
    <pc:docChg chg="modSld">
      <pc:chgData name="Yang Xu" userId="2ef8d03b0d59ea36" providerId="LiveId" clId="{38ED57C7-F040-42F8-9D5F-2C8524709F98}" dt="2020-08-19T12:33:26.616" v="163" actId="20577"/>
      <pc:docMkLst>
        <pc:docMk/>
      </pc:docMkLst>
      <pc:sldChg chg="modTransition">
        <pc:chgData name="Yang Xu" userId="2ef8d03b0d59ea36" providerId="LiveId" clId="{38ED57C7-F040-42F8-9D5F-2C8524709F98}" dt="2020-08-19T11:45:10.726" v="53"/>
        <pc:sldMkLst>
          <pc:docMk/>
          <pc:sldMk cId="477735695" sldId="256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6153105" sldId="258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56408979" sldId="267"/>
        </pc:sldMkLst>
      </pc:sldChg>
      <pc:sldChg chg="modSp modTransition modAnim">
        <pc:chgData name="Yang Xu" userId="2ef8d03b0d59ea36" providerId="LiveId" clId="{38ED57C7-F040-42F8-9D5F-2C8524709F98}" dt="2020-08-19T11:45:10.726" v="53"/>
        <pc:sldMkLst>
          <pc:docMk/>
          <pc:sldMk cId="1608542400" sldId="268"/>
        </pc:sldMkLst>
        <pc:spChg chg="mod">
          <ac:chgData name="Yang Xu" userId="2ef8d03b0d59ea36" providerId="LiveId" clId="{38ED57C7-F040-42F8-9D5F-2C8524709F98}" dt="2020-08-19T11:43:57.018" v="52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94365041" sldId="269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19292866" sldId="270"/>
        </pc:sldMkLst>
      </pc:sldChg>
      <pc:sldChg chg="modSp modTransition modAnim">
        <pc:chgData name="Yang Xu" userId="2ef8d03b0d59ea36" providerId="LiveId" clId="{38ED57C7-F040-42F8-9D5F-2C8524709F98}" dt="2020-08-19T12:02:52.657" v="126" actId="20577"/>
        <pc:sldMkLst>
          <pc:docMk/>
          <pc:sldMk cId="4046057025" sldId="271"/>
        </pc:sldMkLst>
        <pc:spChg chg="mod">
          <ac:chgData name="Yang Xu" userId="2ef8d03b0d59ea36" providerId="LiveId" clId="{38ED57C7-F040-42F8-9D5F-2C8524709F98}" dt="2020-08-19T12:02:52.657" v="126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modTransition modAnim">
        <pc:chgData name="Yang Xu" userId="2ef8d03b0d59ea36" providerId="LiveId" clId="{38ED57C7-F040-42F8-9D5F-2C8524709F98}" dt="2020-08-19T11:45:25.737" v="57"/>
        <pc:sldMkLst>
          <pc:docMk/>
          <pc:sldMk cId="3065637260" sldId="272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993959653" sldId="273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45678785" sldId="274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169826106" sldId="275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8324134" sldId="276"/>
        </pc:sldMkLst>
      </pc:sldChg>
      <pc:sldChg chg="modSp modTransition modAnim">
        <pc:chgData name="Yang Xu" userId="2ef8d03b0d59ea36" providerId="LiveId" clId="{38ED57C7-F040-42F8-9D5F-2C8524709F98}" dt="2020-08-19T12:33:26.616" v="163" actId="20577"/>
        <pc:sldMkLst>
          <pc:docMk/>
          <pc:sldMk cId="3619691555" sldId="277"/>
        </pc:sldMkLst>
        <pc:spChg chg="mod">
          <ac:chgData name="Yang Xu" userId="2ef8d03b0d59ea36" providerId="LiveId" clId="{38ED57C7-F040-42F8-9D5F-2C8524709F98}" dt="2020-08-19T12:33:26.616" v="163" actId="20577"/>
          <ac:spMkLst>
            <pc:docMk/>
            <pc:sldMk cId="3619691555" sldId="277"/>
            <ac:spMk id="3" creationId="{83E9293E-3FF2-44E8-BFE2-A53AC97C9C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F893-0E5D-4F16-A819-B5A97AE7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nil slice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35C0-A854-4E0C-BEC5-3B7EFE26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 </a:t>
            </a:r>
            <a:r>
              <a:rPr lang="en-US" altLang="zh-CN" dirty="0"/>
              <a:t>slice </a:t>
            </a:r>
            <a:r>
              <a:rPr lang="zh-CN" altLang="en-US" dirty="0"/>
              <a:t>在声明之后没有使用复合字面值或内置的 </a:t>
            </a:r>
            <a:r>
              <a:rPr lang="en-US" altLang="zh-CN" dirty="0"/>
              <a:t>make </a:t>
            </a:r>
            <a:r>
              <a:rPr lang="zh-CN" altLang="en-US" dirty="0"/>
              <a:t>函数进行初始化，那么它的值就是 </a:t>
            </a:r>
            <a:r>
              <a:rPr lang="en-US" altLang="zh-CN" dirty="0"/>
              <a:t>nil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幸运的是，</a:t>
            </a:r>
            <a:r>
              <a:rPr lang="en-US" altLang="zh-CN" dirty="0"/>
              <a:t>range</a:t>
            </a:r>
            <a:r>
              <a:rPr lang="zh-CN" altLang="en-US" dirty="0"/>
              <a:t>、</a:t>
            </a:r>
            <a:r>
              <a:rPr lang="en-US" altLang="zh-CN" dirty="0" err="1"/>
              <a:t>len</a:t>
            </a:r>
            <a:r>
              <a:rPr lang="zh-CN" altLang="en-US" dirty="0"/>
              <a:t>、</a:t>
            </a:r>
            <a:r>
              <a:rPr lang="en-US" altLang="zh-CN" dirty="0"/>
              <a:t>append </a:t>
            </a:r>
            <a:r>
              <a:rPr lang="zh-CN" altLang="en-US" dirty="0"/>
              <a:t>等内置函数都可以正常处理值为 </a:t>
            </a:r>
            <a:r>
              <a:rPr lang="en-US" altLang="zh-CN" dirty="0"/>
              <a:t>nil </a:t>
            </a:r>
            <a:r>
              <a:rPr lang="zh-CN" altLang="en-US" dirty="0"/>
              <a:t>的 </a:t>
            </a:r>
            <a:r>
              <a:rPr lang="en-US" altLang="zh-CN" dirty="0"/>
              <a:t>slice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27.7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虽然空 </a:t>
            </a:r>
            <a:r>
              <a:rPr lang="en-US" altLang="zh-CN" dirty="0"/>
              <a:t>slice </a:t>
            </a:r>
            <a:r>
              <a:rPr lang="zh-CN" altLang="en-US" dirty="0"/>
              <a:t>和值为 </a:t>
            </a:r>
            <a:r>
              <a:rPr lang="en-US" altLang="zh-CN" dirty="0"/>
              <a:t>nil </a:t>
            </a:r>
            <a:r>
              <a:rPr lang="zh-CN" altLang="en-US" dirty="0"/>
              <a:t>的 </a:t>
            </a:r>
            <a:r>
              <a:rPr lang="en-US" altLang="zh-CN" dirty="0"/>
              <a:t>slice </a:t>
            </a:r>
            <a:r>
              <a:rPr lang="zh-CN" altLang="en-US" dirty="0"/>
              <a:t>并不相等，但它们通常可以替换使用。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27.8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14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5A9D-48EE-4F35-A6C9-906C3161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18F3-445C-4F6F-AC8B-4F68E0BA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我们可以安全的对 </a:t>
            </a:r>
            <a:r>
              <a:rPr lang="en-US" altLang="zh-CN" dirty="0"/>
              <a:t>nil slice </a:t>
            </a:r>
            <a:r>
              <a:rPr lang="zh-CN" altLang="en-US" dirty="0"/>
              <a:t>执行哪些操作？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404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5840-2107-4017-956E-74F17231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nil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5004-9DD9-4192-905D-041C4B89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 </a:t>
            </a:r>
            <a:r>
              <a:rPr lang="en-US" altLang="zh-CN" dirty="0"/>
              <a:t>slice </a:t>
            </a:r>
            <a:r>
              <a:rPr lang="zh-CN" altLang="en-US" dirty="0"/>
              <a:t>一样，如果 </a:t>
            </a:r>
            <a:r>
              <a:rPr lang="en-US" altLang="zh-CN" dirty="0"/>
              <a:t>map </a:t>
            </a:r>
            <a:r>
              <a:rPr lang="zh-CN" altLang="en-US" dirty="0"/>
              <a:t>在声明后没有使用复合字面值或内置的 </a:t>
            </a:r>
            <a:r>
              <a:rPr lang="en-US" altLang="zh-CN" dirty="0"/>
              <a:t>make </a:t>
            </a:r>
            <a:r>
              <a:rPr lang="zh-CN" altLang="en-US" dirty="0"/>
              <a:t>函数进行初始化，那么它的值将会是默认的 </a:t>
            </a:r>
            <a:r>
              <a:rPr lang="en-US" altLang="zh-CN" dirty="0"/>
              <a:t>nil</a:t>
            </a:r>
          </a:p>
          <a:p>
            <a:r>
              <a:rPr lang="zh-CN" altLang="en-US" dirty="0"/>
              <a:t>（例子 </a:t>
            </a:r>
            <a:r>
              <a:rPr lang="en-US" altLang="zh-CN" dirty="0"/>
              <a:t>27.9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8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9F7D-7CE0-407D-A0B3-1B92F0F7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A8D3-2689-449F-BCF7-E899DBF4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对值为 </a:t>
            </a:r>
            <a:r>
              <a:rPr lang="en-US" altLang="zh-CN" dirty="0"/>
              <a:t>nil </a:t>
            </a:r>
            <a:r>
              <a:rPr lang="zh-CN" altLang="en-US" dirty="0"/>
              <a:t>的 </a:t>
            </a:r>
            <a:r>
              <a:rPr lang="en-US" altLang="zh-CN" dirty="0"/>
              <a:t>map </a:t>
            </a:r>
            <a:r>
              <a:rPr lang="zh-CN" altLang="en-US" dirty="0"/>
              <a:t>执行什么操作会引发 </a:t>
            </a:r>
            <a:r>
              <a:rPr lang="en-US" altLang="zh-CN" dirty="0"/>
              <a:t>panic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8210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5CCE-E5AA-4BC0-97E5-B4F6176C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nil </a:t>
            </a:r>
            <a:r>
              <a:rPr lang="zh-CN" altLang="en-US" dirty="0"/>
              <a:t>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E86E-AE0C-404B-80CA-84AD0F83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声明为接口类型的变量在未被赋值时，它的零值是 </a:t>
            </a:r>
            <a:r>
              <a:rPr lang="en-US" altLang="zh-CN" dirty="0"/>
              <a:t>nil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对于一个未被赋值的接口变量来说，它的接口类型和值都是 </a:t>
            </a:r>
            <a:r>
              <a:rPr lang="en-US" altLang="zh-CN" dirty="0"/>
              <a:t>nil</a:t>
            </a:r>
            <a:r>
              <a:rPr lang="zh-CN" altLang="en-US" dirty="0"/>
              <a:t>，并且变量本身也等于 </a:t>
            </a:r>
            <a:r>
              <a:rPr lang="en-US" altLang="zh-CN" dirty="0"/>
              <a:t>nil</a:t>
            </a:r>
            <a:r>
              <a:rPr lang="zh-CN" altLang="en-US" dirty="0"/>
              <a:t>。（例子 </a:t>
            </a:r>
            <a:r>
              <a:rPr lang="en-US" altLang="zh-CN" dirty="0"/>
              <a:t>27.10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当接口类型的变量被赋值后，接口就会在内部指向该变量的类型和值。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27.11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中，接口类型的变量只有在类型和值都为 </a:t>
            </a:r>
            <a:r>
              <a:rPr lang="en-US" altLang="zh-CN" dirty="0"/>
              <a:t>nil </a:t>
            </a:r>
            <a:r>
              <a:rPr lang="zh-CN" altLang="en-US" dirty="0"/>
              <a:t>时才等于 </a:t>
            </a:r>
            <a:r>
              <a:rPr lang="en-US" altLang="zh-CN" dirty="0"/>
              <a:t>nil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即使接口变量的值仍为 </a:t>
            </a:r>
            <a:r>
              <a:rPr lang="en-US" altLang="zh-CN" dirty="0"/>
              <a:t>nil</a:t>
            </a:r>
            <a:r>
              <a:rPr lang="zh-CN" altLang="en-US" dirty="0"/>
              <a:t>，但只要它的类型不是 </a:t>
            </a:r>
            <a:r>
              <a:rPr lang="en-US" altLang="zh-CN" dirty="0"/>
              <a:t>nil</a:t>
            </a:r>
            <a:r>
              <a:rPr lang="zh-CN" altLang="en-US" dirty="0"/>
              <a:t>，那么该变量就不等于 </a:t>
            </a:r>
            <a:r>
              <a:rPr lang="en-US" altLang="zh-CN" dirty="0"/>
              <a:t>nil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27.12</a:t>
            </a:r>
            <a:r>
              <a:rPr lang="zh-CN" altLang="en-US" dirty="0"/>
              <a:t>）检验接口变量的内部表示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84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001D-96E7-4ACF-B819-055F8C18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D8E9-9D87-47C1-B8CA-7ECCF88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在执行声明 </a:t>
            </a:r>
            <a:r>
              <a:rPr lang="en-US" altLang="zh-CN" dirty="0"/>
              <a:t>var s </a:t>
            </a:r>
            <a:r>
              <a:rPr lang="en-US" altLang="zh-CN" dirty="0" err="1"/>
              <a:t>fmt.Stringer</a:t>
            </a:r>
            <a:r>
              <a:rPr lang="en-US" altLang="zh-CN" dirty="0"/>
              <a:t> </a:t>
            </a:r>
            <a:r>
              <a:rPr lang="zh-CN" altLang="en-US" dirty="0"/>
              <a:t>之后，变量 </a:t>
            </a:r>
            <a:r>
              <a:rPr lang="en-US" altLang="zh-CN" dirty="0"/>
              <a:t>s </a:t>
            </a:r>
            <a:r>
              <a:rPr lang="zh-CN" altLang="en-US" dirty="0"/>
              <a:t>的值是什么？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439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A8B7-D6D7-4F15-9B4F-85FB50EB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nil </a:t>
            </a:r>
            <a:r>
              <a:rPr lang="zh-CN" altLang="en-US" dirty="0"/>
              <a:t>之外的另一个选择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4E64-11D4-451D-B03F-82A84341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27.13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6035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FEA0-73C3-4CFD-86E7-ADA089B9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F1537-8A91-4EA6-8C2E-ACE5425C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 </a:t>
            </a:r>
            <a:r>
              <a:rPr lang="en-US" altLang="zh-CN" dirty="0"/>
              <a:t>27.13 </a:t>
            </a:r>
            <a:r>
              <a:rPr lang="zh-CN" altLang="en-US" dirty="0"/>
              <a:t>中采用的策略有何优势？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196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6024-18B7-4C72-A3AC-AD41B69A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9046-9895-4B84-8C37-3C6ECCDE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亚瑟被一位骑士挡住了去路。正如 </a:t>
            </a:r>
            <a:r>
              <a:rPr lang="en-US" altLang="zh-CN" dirty="0" err="1"/>
              <a:t>leftHand</a:t>
            </a:r>
            <a:r>
              <a:rPr lang="en-US" altLang="zh-CN" dirty="0"/>
              <a:t> *item </a:t>
            </a:r>
            <a:r>
              <a:rPr lang="zh-CN" altLang="en-US" dirty="0"/>
              <a:t>变量的值为 </a:t>
            </a:r>
            <a:r>
              <a:rPr lang="en-US" altLang="zh-CN" dirty="0"/>
              <a:t>nil </a:t>
            </a:r>
            <a:r>
              <a:rPr lang="zh-CN" altLang="en-US" dirty="0"/>
              <a:t>所示，这位英雄手上正空无一物。</a:t>
            </a:r>
            <a:endParaRPr lang="en-US" altLang="zh-CN" dirty="0"/>
          </a:p>
          <a:p>
            <a:r>
              <a:rPr lang="zh-CN" altLang="en-US" dirty="0"/>
              <a:t>请实现一个拥有 </a:t>
            </a:r>
            <a:r>
              <a:rPr lang="en-US" altLang="zh-CN" dirty="0"/>
              <a:t>pickup(</a:t>
            </a:r>
            <a:r>
              <a:rPr lang="en-US" altLang="zh-CN" dirty="0" err="1"/>
              <a:t>i</a:t>
            </a:r>
            <a:r>
              <a:rPr lang="en-US" altLang="zh-CN" dirty="0"/>
              <a:t> *item)</a:t>
            </a:r>
            <a:r>
              <a:rPr lang="zh-CN" altLang="en-US" dirty="0"/>
              <a:t> 和 </a:t>
            </a:r>
            <a:r>
              <a:rPr lang="en-US" altLang="zh-CN" dirty="0"/>
              <a:t>give(to *character) </a:t>
            </a:r>
            <a:r>
              <a:rPr lang="zh-CN" altLang="en-US" dirty="0"/>
              <a:t>等方法的 </a:t>
            </a:r>
            <a:r>
              <a:rPr lang="en-US" altLang="zh-CN" dirty="0"/>
              <a:t>character </a:t>
            </a:r>
            <a:r>
              <a:rPr lang="zh-CN" altLang="en-US" dirty="0"/>
              <a:t>结构，然后使用你在本节学到的知识编写一个脚本，使得亚瑟可以拿起一件物品并将其交给骑士，与此同时为每个动作打印出适当的描述。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872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27. nil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71BE-C9BF-401F-A544-17685CC8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A9BC-60AE-4A13-8D10-694BCF05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Nil </a:t>
            </a:r>
            <a:r>
              <a:rPr lang="zh-CN" altLang="en-US" dirty="0"/>
              <a:t>是一个名词，表示“无”或者“零”。</a:t>
            </a:r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里，</a:t>
            </a:r>
            <a:r>
              <a:rPr lang="en-US" altLang="zh-CN" dirty="0"/>
              <a:t>nil </a:t>
            </a:r>
            <a:r>
              <a:rPr lang="zh-CN" altLang="en-US" dirty="0"/>
              <a:t>是一个零值。</a:t>
            </a:r>
            <a:endParaRPr lang="en-US" altLang="zh-CN" dirty="0"/>
          </a:p>
          <a:p>
            <a:r>
              <a:rPr lang="zh-CN" altLang="en-US" dirty="0"/>
              <a:t>如果一个指针没有明确的指向，那么它的值就是 </a:t>
            </a:r>
            <a:r>
              <a:rPr lang="en-US" altLang="zh-CN" dirty="0"/>
              <a:t>nil</a:t>
            </a:r>
          </a:p>
          <a:p>
            <a:r>
              <a:rPr lang="zh-CN" altLang="en-US" dirty="0"/>
              <a:t>除了指针，</a:t>
            </a:r>
            <a:r>
              <a:rPr lang="en-US" altLang="zh-CN" dirty="0"/>
              <a:t>nil </a:t>
            </a:r>
            <a:r>
              <a:rPr lang="zh-CN" altLang="en-US" dirty="0"/>
              <a:t>还是 </a:t>
            </a:r>
            <a:r>
              <a:rPr lang="en-US" altLang="zh-CN" dirty="0"/>
              <a:t>slice</a:t>
            </a:r>
            <a:r>
              <a:rPr lang="zh-CN" altLang="en-US" dirty="0"/>
              <a:t>、</a:t>
            </a:r>
            <a:r>
              <a:rPr lang="en-US" altLang="zh-CN" dirty="0"/>
              <a:t>map </a:t>
            </a:r>
            <a:r>
              <a:rPr lang="zh-CN" altLang="en-US" dirty="0"/>
              <a:t>和接口的零值。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语言的 </a:t>
            </a:r>
            <a:r>
              <a:rPr lang="en-US" altLang="zh-CN" dirty="0"/>
              <a:t>nil</a:t>
            </a:r>
            <a:r>
              <a:rPr lang="zh-CN" altLang="en-US" dirty="0"/>
              <a:t>，比以往语言中的 </a:t>
            </a:r>
            <a:r>
              <a:rPr lang="en-US" altLang="zh-CN" dirty="0"/>
              <a:t>null  </a:t>
            </a:r>
            <a:r>
              <a:rPr lang="zh-CN" altLang="en-US" dirty="0"/>
              <a:t>更为友好，并且用的没那么频繁，但是仍需谨慎使用。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66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02F1-0F24-4EF0-B2CF-5FCD2C84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nil </a:t>
            </a:r>
            <a:r>
              <a:rPr lang="zh-CN" altLang="en-US" dirty="0"/>
              <a:t>会导致 </a:t>
            </a:r>
            <a:r>
              <a:rPr lang="en-US" altLang="zh-CN" dirty="0"/>
              <a:t>panic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010E-1754-4372-ABB2-B775D8E5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如果指针没有明确的指向，那么程序将无法对其实施的解引用。</a:t>
            </a:r>
            <a:endParaRPr lang="en-US" altLang="zh-CN" dirty="0"/>
          </a:p>
          <a:p>
            <a:r>
              <a:rPr lang="zh-CN" altLang="en-US" dirty="0"/>
              <a:t>尝试解引用一个 </a:t>
            </a:r>
            <a:r>
              <a:rPr lang="en-US" altLang="zh-CN" dirty="0"/>
              <a:t>nil </a:t>
            </a:r>
            <a:r>
              <a:rPr lang="zh-CN" altLang="en-US" dirty="0"/>
              <a:t>指针将导致程序崩溃。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27.1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27.2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8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1988-9C39-4898-9751-A1A06F74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9B0F-12B9-4421-A3A2-FDBC63D5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 </a:t>
            </a:r>
            <a:r>
              <a:rPr lang="en-US" altLang="zh-CN" dirty="0"/>
              <a:t>*string </a:t>
            </a:r>
            <a:r>
              <a:rPr lang="zh-CN" altLang="en-US" dirty="0"/>
              <a:t>的零值是什么？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716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16B8-803D-4C96-8272-2FFE3624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保护你的方法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E9EF-7F5A-49D8-97C3-23599010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 </a:t>
            </a:r>
            <a:r>
              <a:rPr lang="en-US" altLang="zh-CN" dirty="0"/>
              <a:t>nil </a:t>
            </a:r>
            <a:r>
              <a:rPr lang="zh-CN" altLang="en-US" dirty="0"/>
              <a:t>引发 </a:t>
            </a:r>
            <a:r>
              <a:rPr lang="en-US" altLang="zh-CN" dirty="0"/>
              <a:t>panic</a:t>
            </a:r>
          </a:p>
          <a:p>
            <a:r>
              <a:rPr lang="zh-CN" altLang="en-US" dirty="0"/>
              <a:t>（例子 </a:t>
            </a:r>
            <a:r>
              <a:rPr lang="en-US" altLang="zh-CN" dirty="0"/>
              <a:t>27.3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因为值为 </a:t>
            </a:r>
            <a:r>
              <a:rPr lang="en-US" altLang="zh-CN" dirty="0"/>
              <a:t>nil </a:t>
            </a:r>
            <a:r>
              <a:rPr lang="zh-CN" altLang="en-US" dirty="0"/>
              <a:t>的接收者和值为 </a:t>
            </a:r>
            <a:r>
              <a:rPr lang="en-US" altLang="zh-CN" dirty="0"/>
              <a:t>nil </a:t>
            </a:r>
            <a:r>
              <a:rPr lang="zh-CN" altLang="en-US" dirty="0"/>
              <a:t>的参数在行为上并没有区别，所以 </a:t>
            </a:r>
            <a:r>
              <a:rPr lang="en-US" altLang="zh-CN" dirty="0"/>
              <a:t>Go </a:t>
            </a:r>
            <a:r>
              <a:rPr lang="zh-CN" altLang="en-US" dirty="0"/>
              <a:t>语言即使在接收者为 </a:t>
            </a:r>
            <a:r>
              <a:rPr lang="en-US" altLang="zh-CN" dirty="0"/>
              <a:t>nil </a:t>
            </a:r>
            <a:r>
              <a:rPr lang="zh-CN" altLang="en-US" dirty="0"/>
              <a:t>的情况下，也会继续调用方法。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27.4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39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AC9F-58BD-4CD5-AFA6-92E1B6FD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7F32-60FA-4DAB-AA5C-E26507CB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 </a:t>
            </a:r>
            <a:r>
              <a:rPr lang="en-US" altLang="zh-CN" dirty="0"/>
              <a:t>p </a:t>
            </a:r>
            <a:r>
              <a:rPr lang="zh-CN" altLang="en-US" dirty="0"/>
              <a:t>为 </a:t>
            </a:r>
            <a:r>
              <a:rPr lang="en-US" altLang="zh-CN" dirty="0"/>
              <a:t>nil</a:t>
            </a:r>
            <a:r>
              <a:rPr lang="zh-CN" altLang="en-US" dirty="0"/>
              <a:t>，那么访问字段 </a:t>
            </a:r>
            <a:r>
              <a:rPr lang="en-US" altLang="zh-CN" dirty="0" err="1"/>
              <a:t>p.age</a:t>
            </a:r>
            <a:r>
              <a:rPr lang="en-US" altLang="zh-CN" dirty="0"/>
              <a:t> </a:t>
            </a:r>
            <a:r>
              <a:rPr lang="zh-CN" altLang="en-US" dirty="0"/>
              <a:t>会产生什么结果？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68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9897-1F3C-4925-A212-D8EE0EA1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nil </a:t>
            </a:r>
            <a:r>
              <a:rPr lang="zh-CN" altLang="en-US" dirty="0"/>
              <a:t>函数值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400C-27B2-48E9-9420-508FA8828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当变量被声明为函数类型时，它的默认值是 </a:t>
            </a:r>
            <a:r>
              <a:rPr lang="en-US" altLang="zh-CN" dirty="0"/>
              <a:t>nil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27.5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检查函数值是否为 </a:t>
            </a:r>
            <a:r>
              <a:rPr lang="en-US" altLang="zh-CN" dirty="0"/>
              <a:t>nil</a:t>
            </a:r>
            <a:r>
              <a:rPr lang="zh-CN" altLang="en-US" dirty="0"/>
              <a:t>，并在有需要时提供默认行为。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27.6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02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EF6-9F24-4FA4-88E7-C4ABD757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01C6-6DE3-4C58-9631-C30E33C8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请为例子 </a:t>
            </a:r>
            <a:r>
              <a:rPr lang="en-US" altLang="zh-CN" dirty="0"/>
              <a:t>27.6 </a:t>
            </a:r>
            <a:r>
              <a:rPr lang="zh-CN" altLang="en-US" dirty="0"/>
              <a:t>编写一个单行函数，它可以按照字符串从短到长的顺序对 </a:t>
            </a:r>
            <a:r>
              <a:rPr lang="en-US" altLang="zh-CN" dirty="0"/>
              <a:t>food </a:t>
            </a:r>
            <a:r>
              <a:rPr lang="zh-CN" altLang="en-US" dirty="0"/>
              <a:t>进行排序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642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996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Noto Sans</vt:lpstr>
      <vt:lpstr>Open Sans ExtraBold</vt:lpstr>
      <vt:lpstr>Trebuchet MS</vt:lpstr>
      <vt:lpstr>Berlin</vt:lpstr>
      <vt:lpstr>Go 语言快速入门 </vt:lpstr>
      <vt:lpstr>27. nil</vt:lpstr>
      <vt:lpstr>nil</vt:lpstr>
      <vt:lpstr>nil 会导致 panic</vt:lpstr>
      <vt:lpstr>小测试</vt:lpstr>
      <vt:lpstr>保护你的方法</vt:lpstr>
      <vt:lpstr>小测试</vt:lpstr>
      <vt:lpstr>nil 函数值</vt:lpstr>
      <vt:lpstr>小测试</vt:lpstr>
      <vt:lpstr>nil slice</vt:lpstr>
      <vt:lpstr>小测试</vt:lpstr>
      <vt:lpstr>nil map</vt:lpstr>
      <vt:lpstr>小测试</vt:lpstr>
      <vt:lpstr>nil 接口</vt:lpstr>
      <vt:lpstr>小测试</vt:lpstr>
      <vt:lpstr>nil 之外的另一个选择</vt:lpstr>
      <vt:lpstr>小测试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2020-08-15T11:25:11Z</dcterms:created>
  <dcterms:modified xsi:type="dcterms:W3CDTF">2020-08-23T00:30:49Z</dcterms:modified>
</cp:coreProperties>
</file>