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6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2DC37-85E3-45CA-8A76-BDBD855CEDBE}" v="75" dt="2020-08-28T18:28:20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07:51:08.578" v="2719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modSp new mod modTransition modAnim">
        <pc:chgData name="Yang Xu" userId="2ef8d03b0d59ea36" providerId="LiveId" clId="{CF3F5BDB-0B91-4808-8586-929403352B9C}" dt="2020-08-08T07:50:38.017" v="2711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07:35:30.773" v="1002" actId="20577"/>
          <ac:spMkLst>
            <pc:docMk/>
            <pc:sldMk cId="3705669340" sldId="274"/>
            <ac:spMk id="3" creationId="{880C60AC-E00A-4912-8831-1078ED0ED510}"/>
          </ac:spMkLst>
        </pc:sp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07:50:57.135" v="271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07:49:55.322" v="2705" actId="12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07:49:59.758" v="2706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07:45:16.041" v="2200" actId="20577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Yang Xu" userId="2ef8d03b0d59ea36" providerId="LiveId" clId="{EA5BD3B0-457A-48C4-961B-06C3EF5B9273}"/>
    <pc:docChg chg="undo redo custSel addSld delSld modSld">
      <pc:chgData name="Yang Xu" userId="2ef8d03b0d59ea36" providerId="LiveId" clId="{EA5BD3B0-457A-48C4-961B-06C3EF5B9273}" dt="2020-08-21T13:30:12.631" v="1426" actId="6549"/>
      <pc:docMkLst>
        <pc:docMk/>
      </pc:docMkLst>
      <pc:sldChg chg="modTransition">
        <pc:chgData name="Yang Xu" userId="2ef8d03b0d59ea36" providerId="LiveId" clId="{EA5BD3B0-457A-48C4-961B-06C3EF5B9273}" dt="2020-08-21T12:37:44.276" v="1417"/>
        <pc:sldMkLst>
          <pc:docMk/>
          <pc:sldMk cId="477735695" sldId="256"/>
        </pc:sldMkLst>
      </pc:sldChg>
      <pc:sldChg chg="modSp mod modTransition">
        <pc:chgData name="Yang Xu" userId="2ef8d03b0d59ea36" providerId="LiveId" clId="{EA5BD3B0-457A-48C4-961B-06C3EF5B9273}" dt="2020-08-21T12:37:44.276" v="1417"/>
        <pc:sldMkLst>
          <pc:docMk/>
          <pc:sldMk cId="1936153105" sldId="258"/>
        </pc:sldMkLst>
        <pc:spChg chg="mod">
          <ac:chgData name="Yang Xu" userId="2ef8d03b0d59ea36" providerId="LiveId" clId="{EA5BD3B0-457A-48C4-961B-06C3EF5B9273}" dt="2020-08-21T12:03:32.445" v="20" actId="20577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EA5BD3B0-457A-48C4-961B-06C3EF5B9273}" dt="2020-08-21T12:03:39.815" v="23"/>
          <ac:spMkLst>
            <pc:docMk/>
            <pc:sldMk cId="1936153105" sldId="258"/>
            <ac:spMk id="3" creationId="{1BC66ABD-BF13-4976-8D28-3ECFD8F4B05A}"/>
          </ac:spMkLst>
        </pc:spChg>
      </pc:sldChg>
      <pc:sldChg chg="modTransition">
        <pc:chgData name="Yang Xu" userId="2ef8d03b0d59ea36" providerId="LiveId" clId="{EA5BD3B0-457A-48C4-961B-06C3EF5B9273}" dt="2020-08-21T12:37:44.276" v="1417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EA5BD3B0-457A-48C4-961B-06C3EF5B9273}" dt="2020-08-21T12:37:52.399" v="1419"/>
        <pc:sldMkLst>
          <pc:docMk/>
          <pc:sldMk cId="218850056" sldId="268"/>
        </pc:sldMkLst>
        <pc:spChg chg="mod">
          <ac:chgData name="Yang Xu" userId="2ef8d03b0d59ea36" providerId="LiveId" clId="{EA5BD3B0-457A-48C4-961B-06C3EF5B9273}" dt="2020-08-21T12:16:40.261" v="31" actId="20577"/>
          <ac:spMkLst>
            <pc:docMk/>
            <pc:sldMk cId="218850056" sldId="268"/>
            <ac:spMk id="2" creationId="{816CDD09-039C-444F-8AB9-47F7C8D3FC05}"/>
          </ac:spMkLst>
        </pc:spChg>
        <pc:spChg chg="mod">
          <ac:chgData name="Yang Xu" userId="2ef8d03b0d59ea36" providerId="LiveId" clId="{EA5BD3B0-457A-48C4-961B-06C3EF5B9273}" dt="2020-08-21T12:20:19.471" v="372" actId="20577"/>
          <ac:spMkLst>
            <pc:docMk/>
            <pc:sldMk cId="218850056" sldId="268"/>
            <ac:spMk id="3" creationId="{7D4BEBFC-A93D-4D52-97D9-F59093E7A71A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1608542400" sldId="268"/>
        </pc:sldMkLst>
      </pc:sldChg>
      <pc:sldChg chg="modSp new mod modTransition modAnim">
        <pc:chgData name="Yang Xu" userId="2ef8d03b0d59ea36" providerId="LiveId" clId="{EA5BD3B0-457A-48C4-961B-06C3EF5B9273}" dt="2020-08-21T13:30:12.631" v="1426" actId="6549"/>
        <pc:sldMkLst>
          <pc:docMk/>
          <pc:sldMk cId="188292066" sldId="269"/>
        </pc:sldMkLst>
        <pc:spChg chg="mod">
          <ac:chgData name="Yang Xu" userId="2ef8d03b0d59ea36" providerId="LiveId" clId="{EA5BD3B0-457A-48C4-961B-06C3EF5B9273}" dt="2020-08-21T12:21:44.896" v="388" actId="20577"/>
          <ac:spMkLst>
            <pc:docMk/>
            <pc:sldMk cId="188292066" sldId="269"/>
            <ac:spMk id="2" creationId="{A70C7CB8-D992-41C2-B1D6-B68A01A5CF0B}"/>
          </ac:spMkLst>
        </pc:spChg>
        <pc:spChg chg="mod">
          <ac:chgData name="Yang Xu" userId="2ef8d03b0d59ea36" providerId="LiveId" clId="{EA5BD3B0-457A-48C4-961B-06C3EF5B9273}" dt="2020-08-21T13:30:12.631" v="1426" actId="6549"/>
          <ac:spMkLst>
            <pc:docMk/>
            <pc:sldMk cId="188292066" sldId="269"/>
            <ac:spMk id="3" creationId="{8CD0F942-F6C6-4193-8ADC-3289ED0BEA9C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994365041" sldId="269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3462682361" sldId="270"/>
        </pc:sldMkLst>
        <pc:spChg chg="mod">
          <ac:chgData name="Yang Xu" userId="2ef8d03b0d59ea36" providerId="LiveId" clId="{EA5BD3B0-457A-48C4-961B-06C3EF5B9273}" dt="2020-08-21T12:23:37.105" v="513" actId="20577"/>
          <ac:spMkLst>
            <pc:docMk/>
            <pc:sldMk cId="3462682361" sldId="270"/>
            <ac:spMk id="2" creationId="{D56A7143-6C76-4452-A2FB-8D178D86BE48}"/>
          </ac:spMkLst>
        </pc:spChg>
        <pc:spChg chg="mod">
          <ac:chgData name="Yang Xu" userId="2ef8d03b0d59ea36" providerId="LiveId" clId="{EA5BD3B0-457A-48C4-961B-06C3EF5B9273}" dt="2020-08-21T12:24:20.159" v="620" actId="20577"/>
          <ac:spMkLst>
            <pc:docMk/>
            <pc:sldMk cId="3462682361" sldId="270"/>
            <ac:spMk id="3" creationId="{03CF52D4-B975-4FCD-988A-E7E29E8B1504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919292866" sldId="270"/>
        </pc:sldMkLst>
      </pc:sldChg>
      <pc:sldChg chg="modSp new mod modTransition modAnim">
        <pc:chgData name="Yang Xu" userId="2ef8d03b0d59ea36" providerId="LiveId" clId="{EA5BD3B0-457A-48C4-961B-06C3EF5B9273}" dt="2020-08-21T12:38:03.569" v="1423"/>
        <pc:sldMkLst>
          <pc:docMk/>
          <pc:sldMk cId="1930587096" sldId="271"/>
        </pc:sldMkLst>
        <pc:spChg chg="mod">
          <ac:chgData name="Yang Xu" userId="2ef8d03b0d59ea36" providerId="LiveId" clId="{EA5BD3B0-457A-48C4-961B-06C3EF5B9273}" dt="2020-08-21T12:25:38.299" v="636" actId="20577"/>
          <ac:spMkLst>
            <pc:docMk/>
            <pc:sldMk cId="1930587096" sldId="271"/>
            <ac:spMk id="2" creationId="{FA14F04C-1209-4BAB-B481-83C37554E3BA}"/>
          </ac:spMkLst>
        </pc:spChg>
        <pc:spChg chg="mod">
          <ac:chgData name="Yang Xu" userId="2ef8d03b0d59ea36" providerId="LiveId" clId="{EA5BD3B0-457A-48C4-961B-06C3EF5B9273}" dt="2020-08-21T12:29:04.966" v="870" actId="6549"/>
          <ac:spMkLst>
            <pc:docMk/>
            <pc:sldMk cId="1930587096" sldId="271"/>
            <ac:spMk id="3" creationId="{27764B39-7CE2-49CE-8CE5-9405C9C80DE9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4046057025" sldId="271"/>
        </pc:sldMkLst>
      </pc:sldChg>
      <pc:sldChg chg="modSp new mod modTransition modAnim">
        <pc:chgData name="Yang Xu" userId="2ef8d03b0d59ea36" providerId="LiveId" clId="{EA5BD3B0-457A-48C4-961B-06C3EF5B9273}" dt="2020-08-21T12:38:07.930" v="1425"/>
        <pc:sldMkLst>
          <pc:docMk/>
          <pc:sldMk cId="142369327" sldId="272"/>
        </pc:sldMkLst>
        <pc:spChg chg="mod">
          <ac:chgData name="Yang Xu" userId="2ef8d03b0d59ea36" providerId="LiveId" clId="{EA5BD3B0-457A-48C4-961B-06C3EF5B9273}" dt="2020-08-21T12:31:08.665" v="881" actId="20577"/>
          <ac:spMkLst>
            <pc:docMk/>
            <pc:sldMk cId="142369327" sldId="272"/>
            <ac:spMk id="2" creationId="{AAEDB390-7DBF-4FE2-B031-E1C8C1A4F419}"/>
          </ac:spMkLst>
        </pc:spChg>
        <pc:spChg chg="mod">
          <ac:chgData name="Yang Xu" userId="2ef8d03b0d59ea36" providerId="LiveId" clId="{EA5BD3B0-457A-48C4-961B-06C3EF5B9273}" dt="2020-08-21T12:31:50.281" v="1025" actId="20577"/>
          <ac:spMkLst>
            <pc:docMk/>
            <pc:sldMk cId="142369327" sldId="272"/>
            <ac:spMk id="3" creationId="{9B23E1B1-CB98-4684-AE3D-ADA016A59D8F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065637260" sldId="272"/>
        </pc:sldMkLst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993959653" sldId="273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4282654224" sldId="273"/>
        </pc:sldMkLst>
        <pc:spChg chg="mod">
          <ac:chgData name="Yang Xu" userId="2ef8d03b0d59ea36" providerId="LiveId" clId="{EA5BD3B0-457A-48C4-961B-06C3EF5B9273}" dt="2020-08-21T12:31:58.528" v="1043" actId="20577"/>
          <ac:spMkLst>
            <pc:docMk/>
            <pc:sldMk cId="4282654224" sldId="273"/>
            <ac:spMk id="2" creationId="{D6674D60-CB5B-44DA-9583-3B18AB94748B}"/>
          </ac:spMkLst>
        </pc:spChg>
        <pc:spChg chg="mod">
          <ac:chgData name="Yang Xu" userId="2ef8d03b0d59ea36" providerId="LiveId" clId="{EA5BD3B0-457A-48C4-961B-06C3EF5B9273}" dt="2020-08-21T12:32:14.848" v="1056" actId="20577"/>
          <ac:spMkLst>
            <pc:docMk/>
            <pc:sldMk cId="4282654224" sldId="273"/>
            <ac:spMk id="3" creationId="{F56173E4-245B-4D58-BCB1-5EB50146039D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745678785" sldId="274"/>
        </pc:sldMkLst>
      </pc:sldChg>
      <pc:sldChg chg="modSp new mod modTransition modAnim">
        <pc:chgData name="Yang Xu" userId="2ef8d03b0d59ea36" providerId="LiveId" clId="{EA5BD3B0-457A-48C4-961B-06C3EF5B9273}" dt="2020-08-21T12:37:44.276" v="1417"/>
        <pc:sldMkLst>
          <pc:docMk/>
          <pc:sldMk cId="3338735675" sldId="274"/>
        </pc:sldMkLst>
        <pc:spChg chg="mod">
          <ac:chgData name="Yang Xu" userId="2ef8d03b0d59ea36" providerId="LiveId" clId="{EA5BD3B0-457A-48C4-961B-06C3EF5B9273}" dt="2020-08-21T12:33:04.664" v="1082" actId="20577"/>
          <ac:spMkLst>
            <pc:docMk/>
            <pc:sldMk cId="3338735675" sldId="274"/>
            <ac:spMk id="2" creationId="{5283FA54-F35D-4210-9F46-08C3F1032226}"/>
          </ac:spMkLst>
        </pc:spChg>
        <pc:spChg chg="mod">
          <ac:chgData name="Yang Xu" userId="2ef8d03b0d59ea36" providerId="LiveId" clId="{EA5BD3B0-457A-48C4-961B-06C3EF5B9273}" dt="2020-08-21T12:34:28.085" v="1281" actId="20577"/>
          <ac:spMkLst>
            <pc:docMk/>
            <pc:sldMk cId="3338735675" sldId="274"/>
            <ac:spMk id="3" creationId="{9C5AF9F9-321F-4732-9D88-B207BBB128A9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169826106" sldId="275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2444342112" sldId="275"/>
        </pc:sldMkLst>
        <pc:spChg chg="mod">
          <ac:chgData name="Yang Xu" userId="2ef8d03b0d59ea36" providerId="LiveId" clId="{EA5BD3B0-457A-48C4-961B-06C3EF5B9273}" dt="2020-08-21T12:34:59.763" v="1305" actId="20577"/>
          <ac:spMkLst>
            <pc:docMk/>
            <pc:sldMk cId="2444342112" sldId="275"/>
            <ac:spMk id="2" creationId="{A4ED0CE3-53EB-4621-90D9-CBB1F149404D}"/>
          </ac:spMkLst>
        </pc:spChg>
        <pc:spChg chg="mod">
          <ac:chgData name="Yang Xu" userId="2ef8d03b0d59ea36" providerId="LiveId" clId="{EA5BD3B0-457A-48C4-961B-06C3EF5B9273}" dt="2020-08-21T12:35:34.341" v="1402" actId="20577"/>
          <ac:spMkLst>
            <pc:docMk/>
            <pc:sldMk cId="2444342112" sldId="275"/>
            <ac:spMk id="3" creationId="{398F44E7-6B93-41AF-A87E-0EFF53DC4DE0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1938324134" sldId="276"/>
        </pc:sldMkLst>
      </pc:sldChg>
      <pc:sldChg chg="addSp delSp modSp new mod modTransition">
        <pc:chgData name="Yang Xu" userId="2ef8d03b0d59ea36" providerId="LiveId" clId="{EA5BD3B0-457A-48C4-961B-06C3EF5B9273}" dt="2020-08-21T12:37:44.276" v="1417"/>
        <pc:sldMkLst>
          <pc:docMk/>
          <pc:sldMk cId="3593301633" sldId="276"/>
        </pc:sldMkLst>
        <pc:spChg chg="mod">
          <ac:chgData name="Yang Xu" userId="2ef8d03b0d59ea36" providerId="LiveId" clId="{EA5BD3B0-457A-48C4-961B-06C3EF5B9273}" dt="2020-08-21T12:37:22.172" v="1411" actId="20577"/>
          <ac:spMkLst>
            <pc:docMk/>
            <pc:sldMk cId="3593301633" sldId="276"/>
            <ac:spMk id="2" creationId="{008F4900-3404-4EB9-992E-19D120BD540A}"/>
          </ac:spMkLst>
        </pc:spChg>
        <pc:spChg chg="del">
          <ac:chgData name="Yang Xu" userId="2ef8d03b0d59ea36" providerId="LiveId" clId="{EA5BD3B0-457A-48C4-961B-06C3EF5B9273}" dt="2020-08-21T12:37:23.279" v="1412"/>
          <ac:spMkLst>
            <pc:docMk/>
            <pc:sldMk cId="3593301633" sldId="276"/>
            <ac:spMk id="3" creationId="{9A227661-BA36-404A-8D36-4A12F06A2289}"/>
          </ac:spMkLst>
        </pc:spChg>
        <pc:picChg chg="add mod">
          <ac:chgData name="Yang Xu" userId="2ef8d03b0d59ea36" providerId="LiveId" clId="{EA5BD3B0-457A-48C4-961B-06C3EF5B9273}" dt="2020-08-21T12:37:28.603" v="1416" actId="1076"/>
          <ac:picMkLst>
            <pc:docMk/>
            <pc:sldMk cId="3593301633" sldId="276"/>
            <ac:picMk id="5" creationId="{B4898744-3844-4B0C-95D5-00F6902D5087}"/>
          </ac:picMkLst>
        </pc:pic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619691555" sldId="277"/>
        </pc:sldMkLst>
      </pc:sldChg>
    </pc:docChg>
  </pc:docChgLst>
  <pc:docChgLst>
    <pc:chgData name="Yang Xu" userId="2ef8d03b0d59ea36" providerId="LiveId" clId="{B34D1221-B147-472E-B798-E262C48953C8}"/>
    <pc:docChg chg="undo custSel addSld delSld modSld">
      <pc:chgData name="Yang Xu" userId="2ef8d03b0d59ea36" providerId="LiveId" clId="{B34D1221-B147-472E-B798-E262C48953C8}" dt="2020-08-23T00:30:44.338" v="4015"/>
      <pc:docMkLst>
        <pc:docMk/>
      </pc:docMkLst>
      <pc:sldChg chg="modTransition">
        <pc:chgData name="Yang Xu" userId="2ef8d03b0d59ea36" providerId="LiveId" clId="{B34D1221-B147-472E-B798-E262C48953C8}" dt="2020-08-23T00:30:07.604" v="4001"/>
        <pc:sldMkLst>
          <pc:docMk/>
          <pc:sldMk cId="477735695" sldId="256"/>
        </pc:sldMkLst>
      </pc:sldChg>
      <pc:sldChg chg="modSp mod modTransition">
        <pc:chgData name="Yang Xu" userId="2ef8d03b0d59ea36" providerId="LiveId" clId="{B34D1221-B147-472E-B798-E262C48953C8}" dt="2020-08-23T00:30:07.604" v="4001"/>
        <pc:sldMkLst>
          <pc:docMk/>
          <pc:sldMk cId="1936153105" sldId="258"/>
        </pc:sldMkLst>
        <pc:spChg chg="mod">
          <ac:chgData name="Yang Xu" userId="2ef8d03b0d59ea36" providerId="LiveId" clId="{B34D1221-B147-472E-B798-E262C48953C8}" dt="2020-08-22T23:41:20.193" v="3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B34D1221-B147-472E-B798-E262C48953C8}" dt="2020-08-23T00:30:07.604" v="4001"/>
        <pc:sldMkLst>
          <pc:docMk/>
          <pc:sldMk cId="2756408979" sldId="267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824504049" sldId="268"/>
        </pc:sldMkLst>
      </pc:sldChg>
      <pc:sldChg chg="modSp new mod modTransition modAnim">
        <pc:chgData name="Yang Xu" userId="2ef8d03b0d59ea36" providerId="LiveId" clId="{B34D1221-B147-472E-B798-E262C48953C8}" dt="2020-08-23T00:30:14.719" v="4003"/>
        <pc:sldMkLst>
          <pc:docMk/>
          <pc:sldMk cId="3887866055" sldId="268"/>
        </pc:sldMkLst>
        <pc:spChg chg="mod">
          <ac:chgData name="Yang Xu" userId="2ef8d03b0d59ea36" providerId="LiveId" clId="{B34D1221-B147-472E-B798-E262C48953C8}" dt="2020-08-22T23:41:46.410" v="8" actId="20577"/>
          <ac:spMkLst>
            <pc:docMk/>
            <pc:sldMk cId="3887866055" sldId="268"/>
            <ac:spMk id="2" creationId="{4AA671BE-C9BF-401F-A544-17685CC842F4}"/>
          </ac:spMkLst>
        </pc:spChg>
        <pc:spChg chg="mod">
          <ac:chgData name="Yang Xu" userId="2ef8d03b0d59ea36" providerId="LiveId" clId="{B34D1221-B147-472E-B798-E262C48953C8}" dt="2020-08-22T23:44:45.871" v="409" actId="20577"/>
          <ac:spMkLst>
            <pc:docMk/>
            <pc:sldMk cId="3887866055" sldId="268"/>
            <ac:spMk id="3" creationId="{9A40A9BC-60AE-4A13-8D10-694BCF052AF0}"/>
          </ac:spMkLst>
        </pc:spChg>
      </pc:sldChg>
      <pc:sldChg chg="modSp new mod modTransition modAnim">
        <pc:chgData name="Yang Xu" userId="2ef8d03b0d59ea36" providerId="LiveId" clId="{B34D1221-B147-472E-B798-E262C48953C8}" dt="2020-08-23T00:30:18.890" v="4005"/>
        <pc:sldMkLst>
          <pc:docMk/>
          <pc:sldMk cId="133818409" sldId="269"/>
        </pc:sldMkLst>
        <pc:spChg chg="mod">
          <ac:chgData name="Yang Xu" userId="2ef8d03b0d59ea36" providerId="LiveId" clId="{B34D1221-B147-472E-B798-E262C48953C8}" dt="2020-08-22T23:45:06.532" v="436" actId="20577"/>
          <ac:spMkLst>
            <pc:docMk/>
            <pc:sldMk cId="133818409" sldId="269"/>
            <ac:spMk id="2" creationId="{43B102F1-0F24-4EF0-B2CF-5FCD2C845979}"/>
          </ac:spMkLst>
        </pc:spChg>
        <pc:spChg chg="mod">
          <ac:chgData name="Yang Xu" userId="2ef8d03b0d59ea36" providerId="LiveId" clId="{B34D1221-B147-472E-B798-E262C48953C8}" dt="2020-08-22T23:51:23.770" v="660" actId="20577"/>
          <ac:spMkLst>
            <pc:docMk/>
            <pc:sldMk cId="133818409" sldId="269"/>
            <ac:spMk id="3" creationId="{4F6A010E-1754-4372-ABB2-B775D8E54065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899167497" sldId="269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74486805" sldId="270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2920171645" sldId="270"/>
        </pc:sldMkLst>
        <pc:spChg chg="mod">
          <ac:chgData name="Yang Xu" userId="2ef8d03b0d59ea36" providerId="LiveId" clId="{B34D1221-B147-472E-B798-E262C48953C8}" dt="2020-08-22T23:51:34.131" v="671" actId="20577"/>
          <ac:spMkLst>
            <pc:docMk/>
            <pc:sldMk cId="2920171645" sldId="270"/>
            <ac:spMk id="2" creationId="{B4301988-9C39-4898-9751-A1A06F743FD6}"/>
          </ac:spMkLst>
        </pc:spChg>
        <pc:spChg chg="mod">
          <ac:chgData name="Yang Xu" userId="2ef8d03b0d59ea36" providerId="LiveId" clId="{B34D1221-B147-472E-B798-E262C48953C8}" dt="2020-08-22T23:51:46.186" v="714" actId="20577"/>
          <ac:spMkLst>
            <pc:docMk/>
            <pc:sldMk cId="2920171645" sldId="270"/>
            <ac:spMk id="3" creationId="{75119B0F-12B9-4421-A3A2-FDBC63D58837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210690963" sldId="271"/>
        </pc:sldMkLst>
      </pc:sldChg>
      <pc:sldChg chg="modSp new mod modTransition modAnim">
        <pc:chgData name="Yang Xu" userId="2ef8d03b0d59ea36" providerId="LiveId" clId="{B34D1221-B147-472E-B798-E262C48953C8}" dt="2020-08-23T00:30:23.925" v="4007"/>
        <pc:sldMkLst>
          <pc:docMk/>
          <pc:sldMk cId="2322339201" sldId="271"/>
        </pc:sldMkLst>
        <pc:spChg chg="mod">
          <ac:chgData name="Yang Xu" userId="2ef8d03b0d59ea36" providerId="LiveId" clId="{B34D1221-B147-472E-B798-E262C48953C8}" dt="2020-08-22T23:51:54.860" v="733" actId="20577"/>
          <ac:spMkLst>
            <pc:docMk/>
            <pc:sldMk cId="2322339201" sldId="271"/>
            <ac:spMk id="2" creationId="{BF1416B8-803D-4C96-8272-2FFE36244007}"/>
          </ac:spMkLst>
        </pc:spChg>
        <pc:spChg chg="mod">
          <ac:chgData name="Yang Xu" userId="2ef8d03b0d59ea36" providerId="LiveId" clId="{B34D1221-B147-472E-B798-E262C48953C8}" dt="2020-08-22T23:54:45.480" v="980" actId="20577"/>
          <ac:spMkLst>
            <pc:docMk/>
            <pc:sldMk cId="2322339201" sldId="271"/>
            <ac:spMk id="3" creationId="{08F1E9EF-7F5A-49D8-97C3-235990101050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181636013" sldId="272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3882156806" sldId="272"/>
        </pc:sldMkLst>
        <pc:spChg chg="mod">
          <ac:chgData name="Yang Xu" userId="2ef8d03b0d59ea36" providerId="LiveId" clId="{B34D1221-B147-472E-B798-E262C48953C8}" dt="2020-08-22T23:55:07.699" v="991" actId="20577"/>
          <ac:spMkLst>
            <pc:docMk/>
            <pc:sldMk cId="3882156806" sldId="272"/>
            <ac:spMk id="2" creationId="{5779AC9F-58BD-4CD5-AFA6-92E1B6FDAAD2}"/>
          </ac:spMkLst>
        </pc:spChg>
        <pc:spChg chg="mod">
          <ac:chgData name="Yang Xu" userId="2ef8d03b0d59ea36" providerId="LiveId" clId="{B34D1221-B147-472E-B798-E262C48953C8}" dt="2020-08-22T23:55:28.510" v="1087" actId="20577"/>
          <ac:spMkLst>
            <pc:docMk/>
            <pc:sldMk cId="3882156806" sldId="272"/>
            <ac:spMk id="3" creationId="{11947F32-60FA-4DAB-AA5C-E26507CB935E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3028146695" sldId="273"/>
        </pc:sldMkLst>
      </pc:sldChg>
      <pc:sldChg chg="modSp new mod modTransition modAnim">
        <pc:chgData name="Yang Xu" userId="2ef8d03b0d59ea36" providerId="LiveId" clId="{B34D1221-B147-472E-B798-E262C48953C8}" dt="2020-08-23T00:30:28.743" v="4009"/>
        <pc:sldMkLst>
          <pc:docMk/>
          <pc:sldMk cId="3903402057" sldId="273"/>
        </pc:sldMkLst>
        <pc:spChg chg="mod">
          <ac:chgData name="Yang Xu" userId="2ef8d03b0d59ea36" providerId="LiveId" clId="{B34D1221-B147-472E-B798-E262C48953C8}" dt="2020-08-22T23:55:40.875" v="1119" actId="20577"/>
          <ac:spMkLst>
            <pc:docMk/>
            <pc:sldMk cId="3903402057" sldId="273"/>
            <ac:spMk id="2" creationId="{8E309897-1F3C-4925-A212-D8EE0EA12314}"/>
          </ac:spMkLst>
        </pc:spChg>
        <pc:spChg chg="mod">
          <ac:chgData name="Yang Xu" userId="2ef8d03b0d59ea36" providerId="LiveId" clId="{B34D1221-B147-472E-B798-E262C48953C8}" dt="2020-08-22T23:57:27.232" v="1323" actId="20577"/>
          <ac:spMkLst>
            <pc:docMk/>
            <pc:sldMk cId="3903402057" sldId="273"/>
            <ac:spMk id="3" creationId="{BA81400C-27B2-48E9-9420-508FA8828C72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213091022" sldId="274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2549164210" sldId="274"/>
        </pc:sldMkLst>
        <pc:spChg chg="mod">
          <ac:chgData name="Yang Xu" userId="2ef8d03b0d59ea36" providerId="LiveId" clId="{B34D1221-B147-472E-B798-E262C48953C8}" dt="2020-08-22T23:57:34.332" v="1334" actId="20577"/>
          <ac:spMkLst>
            <pc:docMk/>
            <pc:sldMk cId="2549164210" sldId="274"/>
            <ac:spMk id="2" creationId="{000CEEF6-9F24-4FA4-88E7-C4ABD7570D89}"/>
          </ac:spMkLst>
        </pc:spChg>
        <pc:spChg chg="mod">
          <ac:chgData name="Yang Xu" userId="2ef8d03b0d59ea36" providerId="LiveId" clId="{B34D1221-B147-472E-B798-E262C48953C8}" dt="2020-08-22T23:58:14.593" v="1483" actId="20577"/>
          <ac:spMkLst>
            <pc:docMk/>
            <pc:sldMk cId="2549164210" sldId="274"/>
            <ac:spMk id="3" creationId="{C2CE01C6-6DE3-4C58-9631-C30E33C824C8}"/>
          </ac:spMkLst>
        </pc:spChg>
      </pc:sldChg>
      <pc:sldChg chg="modSp new mod modTransition modAnim">
        <pc:chgData name="Yang Xu" userId="2ef8d03b0d59ea36" providerId="LiveId" clId="{B34D1221-B147-472E-B798-E262C48953C8}" dt="2020-08-23T00:30:33.569" v="4011"/>
        <pc:sldMkLst>
          <pc:docMk/>
          <pc:sldMk cId="2490614150" sldId="275"/>
        </pc:sldMkLst>
        <pc:spChg chg="mod">
          <ac:chgData name="Yang Xu" userId="2ef8d03b0d59ea36" providerId="LiveId" clId="{B34D1221-B147-472E-B798-E262C48953C8}" dt="2020-08-23T00:02:48.745" v="2177" actId="20577"/>
          <ac:spMkLst>
            <pc:docMk/>
            <pc:sldMk cId="2490614150" sldId="275"/>
            <ac:spMk id="2" creationId="{17B8F893-0E5D-4F16-A819-B5A97AE76909}"/>
          </ac:spMkLst>
        </pc:spChg>
        <pc:spChg chg="mod">
          <ac:chgData name="Yang Xu" userId="2ef8d03b0d59ea36" providerId="LiveId" clId="{B34D1221-B147-472E-B798-E262C48953C8}" dt="2020-08-23T00:02:02.189" v="2089" actId="20577"/>
          <ac:spMkLst>
            <pc:docMk/>
            <pc:sldMk cId="2490614150" sldId="275"/>
            <ac:spMk id="3" creationId="{A9EE35C0-A854-4E0C-BEC5-3B7EFE26AAD7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3408020937" sldId="275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521495297" sldId="276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4044240477" sldId="276"/>
        </pc:sldMkLst>
        <pc:spChg chg="mod">
          <ac:chgData name="Yang Xu" userId="2ef8d03b0d59ea36" providerId="LiveId" clId="{B34D1221-B147-472E-B798-E262C48953C8}" dt="2020-08-23T00:02:10.755" v="2100" actId="20577"/>
          <ac:spMkLst>
            <pc:docMk/>
            <pc:sldMk cId="4044240477" sldId="276"/>
            <ac:spMk id="2" creationId="{B8845A9D-48EE-4F35-A6C9-906C3161D60B}"/>
          </ac:spMkLst>
        </pc:spChg>
        <pc:spChg chg="mod">
          <ac:chgData name="Yang Xu" userId="2ef8d03b0d59ea36" providerId="LiveId" clId="{B34D1221-B147-472E-B798-E262C48953C8}" dt="2020-08-23T00:02:26.031" v="2160" actId="20577"/>
          <ac:spMkLst>
            <pc:docMk/>
            <pc:sldMk cId="4044240477" sldId="276"/>
            <ac:spMk id="3" creationId="{9C9618F3-445C-4F6F-AC8B-4F68E0BAD20A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735986135" sldId="277"/>
        </pc:sldMkLst>
      </pc:sldChg>
      <pc:sldChg chg="modSp new mod modTransition modAnim">
        <pc:chgData name="Yang Xu" userId="2ef8d03b0d59ea36" providerId="LiveId" clId="{B34D1221-B147-472E-B798-E262C48953C8}" dt="2020-08-23T00:30:39.548" v="4013"/>
        <pc:sldMkLst>
          <pc:docMk/>
          <pc:sldMk cId="1575408546" sldId="277"/>
        </pc:sldMkLst>
        <pc:spChg chg="mod">
          <ac:chgData name="Yang Xu" userId="2ef8d03b0d59ea36" providerId="LiveId" clId="{B34D1221-B147-472E-B798-E262C48953C8}" dt="2020-08-23T00:02:52.085" v="2178" actId="20577"/>
          <ac:spMkLst>
            <pc:docMk/>
            <pc:sldMk cId="1575408546" sldId="277"/>
            <ac:spMk id="2" creationId="{80475840-2107-4017-956E-74F1723141CB}"/>
          </ac:spMkLst>
        </pc:spChg>
        <pc:spChg chg="mod">
          <ac:chgData name="Yang Xu" userId="2ef8d03b0d59ea36" providerId="LiveId" clId="{B34D1221-B147-472E-B798-E262C48953C8}" dt="2020-08-23T00:03:40.610" v="2371" actId="20577"/>
          <ac:spMkLst>
            <pc:docMk/>
            <pc:sldMk cId="1575408546" sldId="277"/>
            <ac:spMk id="3" creationId="{102B5004-9DD9-4192-905D-041C4B890765}"/>
          </ac:spMkLst>
        </pc:spChg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2823282105" sldId="278"/>
        </pc:sldMkLst>
        <pc:spChg chg="mod">
          <ac:chgData name="Yang Xu" userId="2ef8d03b0d59ea36" providerId="LiveId" clId="{B34D1221-B147-472E-B798-E262C48953C8}" dt="2020-08-23T00:03:58.721" v="2382" actId="20577"/>
          <ac:spMkLst>
            <pc:docMk/>
            <pc:sldMk cId="2823282105" sldId="278"/>
            <ac:spMk id="2" creationId="{AA849F7D-7CE0-407D-A0B3-1B92F0F7FA61}"/>
          </ac:spMkLst>
        </pc:spChg>
        <pc:spChg chg="mod">
          <ac:chgData name="Yang Xu" userId="2ef8d03b0d59ea36" providerId="LiveId" clId="{B34D1221-B147-472E-B798-E262C48953C8}" dt="2020-08-23T00:04:16.598" v="2453" actId="20577"/>
          <ac:spMkLst>
            <pc:docMk/>
            <pc:sldMk cId="2823282105" sldId="278"/>
            <ac:spMk id="3" creationId="{43E9A8D3-2689-449F-BCF7-E899DBF4E2CA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3113557129" sldId="278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364632042" sldId="279"/>
        </pc:sldMkLst>
      </pc:sldChg>
      <pc:sldChg chg="modSp new mod modTransition modAnim">
        <pc:chgData name="Yang Xu" userId="2ef8d03b0d59ea36" providerId="LiveId" clId="{B34D1221-B147-472E-B798-E262C48953C8}" dt="2020-08-23T00:30:44.338" v="4015"/>
        <pc:sldMkLst>
          <pc:docMk/>
          <pc:sldMk cId="3181384413" sldId="279"/>
        </pc:sldMkLst>
        <pc:spChg chg="mod">
          <ac:chgData name="Yang Xu" userId="2ef8d03b0d59ea36" providerId="LiveId" clId="{B34D1221-B147-472E-B798-E262C48953C8}" dt="2020-08-23T00:04:26.908" v="2469" actId="20577"/>
          <ac:spMkLst>
            <pc:docMk/>
            <pc:sldMk cId="3181384413" sldId="279"/>
            <ac:spMk id="2" creationId="{D3585CCE-E5AA-4BC0-97E5-B4F6176C19E3}"/>
          </ac:spMkLst>
        </pc:spChg>
        <pc:spChg chg="mod">
          <ac:chgData name="Yang Xu" userId="2ef8d03b0d59ea36" providerId="LiveId" clId="{B34D1221-B147-472E-B798-E262C48953C8}" dt="2020-08-23T00:17:34.319" v="3192" actId="20577"/>
          <ac:spMkLst>
            <pc:docMk/>
            <pc:sldMk cId="3181384413" sldId="279"/>
            <ac:spMk id="3" creationId="{C634E86E-AE0C-404B-80CA-84AD0F83FCD2}"/>
          </ac:spMkLst>
        </pc:spChg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2338343916" sldId="280"/>
        </pc:sldMkLst>
        <pc:spChg chg="mod">
          <ac:chgData name="Yang Xu" userId="2ef8d03b0d59ea36" providerId="LiveId" clId="{B34D1221-B147-472E-B798-E262C48953C8}" dt="2020-08-23T00:18:11.626" v="3203" actId="20577"/>
          <ac:spMkLst>
            <pc:docMk/>
            <pc:sldMk cId="2338343916" sldId="280"/>
            <ac:spMk id="2" creationId="{BCE0001D-96E7-4ACF-B819-055F8C18F710}"/>
          </ac:spMkLst>
        </pc:spChg>
        <pc:spChg chg="mod">
          <ac:chgData name="Yang Xu" userId="2ef8d03b0d59ea36" providerId="LiveId" clId="{B34D1221-B147-472E-B798-E262C48953C8}" dt="2020-08-23T00:18:38.601" v="3297" actId="20577"/>
          <ac:spMkLst>
            <pc:docMk/>
            <pc:sldMk cId="2338343916" sldId="280"/>
            <ac:spMk id="3" creationId="{CAE6D8E9-9D87-47C1-B8CA-7ECCF888BD53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3024526619" sldId="280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2099660352" sldId="281"/>
        </pc:sldMkLst>
        <pc:spChg chg="mod">
          <ac:chgData name="Yang Xu" userId="2ef8d03b0d59ea36" providerId="LiveId" clId="{B34D1221-B147-472E-B798-E262C48953C8}" dt="2020-08-23T00:18:56.728" v="3330" actId="20577"/>
          <ac:spMkLst>
            <pc:docMk/>
            <pc:sldMk cId="2099660352" sldId="281"/>
            <ac:spMk id="2" creationId="{720BA8B7-D6D7-4F15-9B4F-85FB50EBE3F0}"/>
          </ac:spMkLst>
        </pc:spChg>
        <pc:spChg chg="mod">
          <ac:chgData name="Yang Xu" userId="2ef8d03b0d59ea36" providerId="LiveId" clId="{B34D1221-B147-472E-B798-E262C48953C8}" dt="2020-08-23T00:19:17.284" v="3347" actId="20577"/>
          <ac:spMkLst>
            <pc:docMk/>
            <pc:sldMk cId="2099660352" sldId="281"/>
            <ac:spMk id="3" creationId="{35074E64-11D4-451D-B03F-82A84341DC73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724810743" sldId="281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926738087" sldId="282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3681141960" sldId="282"/>
        </pc:sldMkLst>
        <pc:spChg chg="mod">
          <ac:chgData name="Yang Xu" userId="2ef8d03b0d59ea36" providerId="LiveId" clId="{B34D1221-B147-472E-B798-E262C48953C8}" dt="2020-08-23T00:19:56.257" v="3356" actId="20577"/>
          <ac:spMkLst>
            <pc:docMk/>
            <pc:sldMk cId="3681141960" sldId="282"/>
            <ac:spMk id="2" creationId="{46B9FEA0-73C3-4CFD-86E7-ADA089B94E28}"/>
          </ac:spMkLst>
        </pc:spChg>
        <pc:spChg chg="mod">
          <ac:chgData name="Yang Xu" userId="2ef8d03b0d59ea36" providerId="LiveId" clId="{B34D1221-B147-472E-B798-E262C48953C8}" dt="2020-08-23T00:20:12.232" v="3403" actId="20577"/>
          <ac:spMkLst>
            <pc:docMk/>
            <pc:sldMk cId="3681141960" sldId="282"/>
            <ac:spMk id="3" creationId="{76FF1537-8A91-4EA6-8C2E-ACE5425C0C75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037602878" sldId="283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2759118724" sldId="283"/>
        </pc:sldMkLst>
        <pc:spChg chg="mod">
          <ac:chgData name="Yang Xu" userId="2ef8d03b0d59ea36" providerId="LiveId" clId="{B34D1221-B147-472E-B798-E262C48953C8}" dt="2020-08-23T00:20:18.748" v="3412" actId="20577"/>
          <ac:spMkLst>
            <pc:docMk/>
            <pc:sldMk cId="2759118724" sldId="283"/>
            <ac:spMk id="2" creationId="{200D6024-18B7-4C72-A3AC-AD41B69A54BC}"/>
          </ac:spMkLst>
        </pc:spChg>
        <pc:spChg chg="mod">
          <ac:chgData name="Yang Xu" userId="2ef8d03b0d59ea36" providerId="LiveId" clId="{B34D1221-B147-472E-B798-E262C48953C8}" dt="2020-08-23T00:30:02.250" v="4000" actId="20577"/>
          <ac:spMkLst>
            <pc:docMk/>
            <pc:sldMk cId="2759118724" sldId="283"/>
            <ac:spMk id="3" creationId="{8AD39046-9895-4B84-8C37-3C6ECCDE303B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229789174" sldId="284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3265321589" sldId="285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653961830" sldId="286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3859724663" sldId="287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693890341" sldId="288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098413830" sldId="289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675452715" sldId="290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370765004" sldId="291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437352548" sldId="292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929172392" sldId="293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239940220" sldId="294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666288055" sldId="295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76381607" sldId="296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577270305" sldId="297"/>
        </pc:sldMkLst>
      </pc:sldChg>
    </pc:docChg>
  </pc:docChgLst>
  <pc:docChgLst>
    <pc:chgData name="Yang Xu" userId="2ef8d03b0d59ea36" providerId="LiveId" clId="{93375D89-25A4-4843-A391-81A3E904971F}"/>
    <pc:docChg chg="custSel mod delSld modSld">
      <pc:chgData name="Yang Xu" userId="2ef8d03b0d59ea36" providerId="LiveId" clId="{93375D89-25A4-4843-A391-81A3E904971F}" dt="2020-08-08T11:35:52.899" v="872" actId="47"/>
      <pc:docMkLst>
        <pc:docMk/>
      </pc:docMkLst>
      <pc:sldChg chg="modSp mod">
        <pc:chgData name="Yang Xu" userId="2ef8d03b0d59ea36" providerId="LiveId" clId="{93375D89-25A4-4843-A391-81A3E904971F}" dt="2020-08-08T11:28:48.364" v="16" actId="20577"/>
        <pc:sldMkLst>
          <pc:docMk/>
          <pc:sldMk cId="1936153105" sldId="258"/>
        </pc:sldMkLst>
        <pc:spChg chg="mod">
          <ac:chgData name="Yang Xu" userId="2ef8d03b0d59ea36" providerId="LiveId" clId="{93375D89-25A4-4843-A391-81A3E904971F}" dt="2020-08-08T11:28:48.36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addSp modSp mod setBg modAnim">
        <pc:chgData name="Yang Xu" userId="2ef8d03b0d59ea36" providerId="LiveId" clId="{93375D89-25A4-4843-A391-81A3E904971F}" dt="2020-08-08T11:35:47.324" v="871" actId="27636"/>
        <pc:sldMkLst>
          <pc:docMk/>
          <pc:sldMk cId="3077271174" sldId="268"/>
        </pc:sldMkLst>
        <pc:spChg chg="mod">
          <ac:chgData name="Yang Xu" userId="2ef8d03b0d59ea36" providerId="LiveId" clId="{93375D89-25A4-4843-A391-81A3E904971F}" dt="2020-08-08T11:29:20.799" v="38" actId="26606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93375D89-25A4-4843-A391-81A3E904971F}" dt="2020-08-08T11:35:47.324" v="871" actId="27636"/>
          <ac:spMkLst>
            <pc:docMk/>
            <pc:sldMk cId="3077271174" sldId="268"/>
            <ac:spMk id="3" creationId="{8CB4E6B3-2C05-4624-A70F-01C3E82F3705}"/>
          </ac:spMkLst>
        </pc:spChg>
        <pc:picChg chg="add mod">
          <ac:chgData name="Yang Xu" userId="2ef8d03b0d59ea36" providerId="LiveId" clId="{93375D89-25A4-4843-A391-81A3E904971F}" dt="2020-08-08T11:29:33.184" v="42" actId="1076"/>
          <ac:picMkLst>
            <pc:docMk/>
            <pc:sldMk cId="3077271174" sldId="268"/>
            <ac:picMk id="4" creationId="{24F4F15B-1507-48B6-A34B-A1CB84F8179B}"/>
          </ac:picMkLst>
        </pc:picChg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2895746321" sldId="269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448590383" sldId="270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914297353" sldId="271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837418854" sldId="272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325754444" sldId="273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609093339" sldId="274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850579341" sldId="275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637708922" sldId="276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432428033" sldId="277"/>
        </pc:sldMkLst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53F2D07C-3730-4EAB-9A45-C98869C9876B}"/>
    <pc:docChg chg="custSel mod addSld delSld modSld">
      <pc:chgData name="Yang Xu" userId="2ef8d03b0d59ea36" providerId="LiveId" clId="{53F2D07C-3730-4EAB-9A45-C98869C9876B}" dt="2020-08-15T12:07:56.087" v="2328" actId="20577"/>
      <pc:docMkLst>
        <pc:docMk/>
      </pc:docMkLst>
      <pc:sldChg chg="modTransition">
        <pc:chgData name="Yang Xu" userId="2ef8d03b0d59ea36" providerId="LiveId" clId="{53F2D07C-3730-4EAB-9A45-C98869C9876B}" dt="2020-08-15T11:33:13.955" v="1984"/>
        <pc:sldMkLst>
          <pc:docMk/>
          <pc:sldMk cId="477735695" sldId="256"/>
        </pc:sldMkLst>
      </pc:sldChg>
      <pc:sldChg chg="modSp mod modTransition">
        <pc:chgData name="Yang Xu" userId="2ef8d03b0d59ea36" providerId="LiveId" clId="{53F2D07C-3730-4EAB-9A45-C98869C9876B}" dt="2020-08-15T11:33:13.955" v="1984"/>
        <pc:sldMkLst>
          <pc:docMk/>
          <pc:sldMk cId="1936153105" sldId="258"/>
        </pc:sldMkLst>
        <pc:spChg chg="mod">
          <ac:chgData name="Yang Xu" userId="2ef8d03b0d59ea36" providerId="LiveId" clId="{53F2D07C-3730-4EAB-9A45-C98869C9876B}" dt="2020-08-15T10:57:31.827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F2D07C-3730-4EAB-9A45-C98869C9876B}" dt="2020-08-15T11:33:13.955" v="1984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3F2D07C-3730-4EAB-9A45-C98869C9876B}" dt="2020-08-15T11:33:22.212" v="1986"/>
        <pc:sldMkLst>
          <pc:docMk/>
          <pc:sldMk cId="1129962162" sldId="268"/>
        </pc:sldMkLst>
        <pc:spChg chg="mod">
          <ac:chgData name="Yang Xu" userId="2ef8d03b0d59ea36" providerId="LiveId" clId="{53F2D07C-3730-4EAB-9A45-C98869C9876B}" dt="2020-08-15T11:06:32.622" v="36" actId="20577"/>
          <ac:spMkLst>
            <pc:docMk/>
            <pc:sldMk cId="1129962162" sldId="268"/>
            <ac:spMk id="2" creationId="{1EED306E-DACB-43CA-B886-7C0203BE6F2A}"/>
          </ac:spMkLst>
        </pc:spChg>
        <pc:spChg chg="mod">
          <ac:chgData name="Yang Xu" userId="2ef8d03b0d59ea36" providerId="LiveId" clId="{53F2D07C-3730-4EAB-9A45-C98869C9876B}" dt="2020-08-15T11:08:12.681" v="144" actId="20577"/>
          <ac:spMkLst>
            <pc:docMk/>
            <pc:sldMk cId="1129962162" sldId="268"/>
            <ac:spMk id="3" creationId="{FC0D207E-ADCF-48A7-B743-F92C7A6A3731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109780629" sldId="268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997456989" sldId="269"/>
        </pc:sldMkLst>
        <pc:spChg chg="mod">
          <ac:chgData name="Yang Xu" userId="2ef8d03b0d59ea36" providerId="LiveId" clId="{53F2D07C-3730-4EAB-9A45-C98869C9876B}" dt="2020-08-15T11:08:22.792" v="155" actId="20577"/>
          <ac:spMkLst>
            <pc:docMk/>
            <pc:sldMk cId="1997456989" sldId="269"/>
            <ac:spMk id="2" creationId="{39D1A36C-28DE-44C7-81A0-DCCA29397ACF}"/>
          </ac:spMkLst>
        </pc:spChg>
        <pc:spChg chg="mod">
          <ac:chgData name="Yang Xu" userId="2ef8d03b0d59ea36" providerId="LiveId" clId="{53F2D07C-3730-4EAB-9A45-C98869C9876B}" dt="2020-08-15T11:16:28.099" v="294" actId="20577"/>
          <ac:spMkLst>
            <pc:docMk/>
            <pc:sldMk cId="1997456989" sldId="269"/>
            <ac:spMk id="3" creationId="{885B7C12-314E-41D2-8BF9-F2E21FAB2ACE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092717662" sldId="269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334820391" sldId="270"/>
        </pc:sldMkLst>
      </pc:sldChg>
      <pc:sldChg chg="modSp new mod modTransition modAnim">
        <pc:chgData name="Yang Xu" userId="2ef8d03b0d59ea36" providerId="LiveId" clId="{53F2D07C-3730-4EAB-9A45-C98869C9876B}" dt="2020-08-15T11:33:27.798" v="1990"/>
        <pc:sldMkLst>
          <pc:docMk/>
          <pc:sldMk cId="2388077768" sldId="270"/>
        </pc:sldMkLst>
        <pc:spChg chg="mod">
          <ac:chgData name="Yang Xu" userId="2ef8d03b0d59ea36" providerId="LiveId" clId="{53F2D07C-3730-4EAB-9A45-C98869C9876B}" dt="2020-08-15T11:17:11.005" v="343" actId="20577"/>
          <ac:spMkLst>
            <pc:docMk/>
            <pc:sldMk cId="2388077768" sldId="270"/>
            <ac:spMk id="2" creationId="{4E8B6D5C-72B9-4F0C-93B2-FB59B8D0AB5B}"/>
          </ac:spMkLst>
        </pc:spChg>
        <pc:spChg chg="mod">
          <ac:chgData name="Yang Xu" userId="2ef8d03b0d59ea36" providerId="LiveId" clId="{53F2D07C-3730-4EAB-9A45-C98869C9876B}" dt="2020-08-15T11:18:21.292" v="583" actId="20577"/>
          <ac:spMkLst>
            <pc:docMk/>
            <pc:sldMk cId="2388077768" sldId="270"/>
            <ac:spMk id="3" creationId="{9311BCEB-A100-40B1-A75A-A7F44AE1CC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663848832" sldId="271"/>
        </pc:sldMkLst>
        <pc:spChg chg="mod">
          <ac:chgData name="Yang Xu" userId="2ef8d03b0d59ea36" providerId="LiveId" clId="{53F2D07C-3730-4EAB-9A45-C98869C9876B}" dt="2020-08-15T11:18:47.702" v="594" actId="20577"/>
          <ac:spMkLst>
            <pc:docMk/>
            <pc:sldMk cId="663848832" sldId="271"/>
            <ac:spMk id="2" creationId="{7456878B-B3F5-4187-AF6D-7DF8FCE09AFF}"/>
          </ac:spMkLst>
        </pc:spChg>
        <pc:spChg chg="mod">
          <ac:chgData name="Yang Xu" userId="2ef8d03b0d59ea36" providerId="LiveId" clId="{53F2D07C-3730-4EAB-9A45-C98869C9876B}" dt="2020-08-15T11:19:11.464" v="673" actId="20577"/>
          <ac:spMkLst>
            <pc:docMk/>
            <pc:sldMk cId="663848832" sldId="271"/>
            <ac:spMk id="3" creationId="{99E31D5C-710F-4F10-AF32-ECD1B1476B5A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85318732" sldId="271"/>
        </pc:sldMkLst>
      </pc:sldChg>
      <pc:sldChg chg="addSp modSp new mod modTransition setBg">
        <pc:chgData name="Yang Xu" userId="2ef8d03b0d59ea36" providerId="LiveId" clId="{53F2D07C-3730-4EAB-9A45-C98869C9876B}" dt="2020-08-15T11:33:13.955" v="1984"/>
        <pc:sldMkLst>
          <pc:docMk/>
          <pc:sldMk cId="1015109489" sldId="272"/>
        </pc:sldMkLst>
        <pc:spChg chg="mo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2" creationId="{32FEAD69-A934-4E6D-AD6F-C3077DB182C4}"/>
          </ac:spMkLst>
        </pc:spChg>
        <pc:spChg chg="mod">
          <ac:chgData name="Yang Xu" userId="2ef8d03b0d59ea36" providerId="LiveId" clId="{53F2D07C-3730-4EAB-9A45-C98869C9876B}" dt="2020-08-15T11:25:15.008" v="732" actId="403"/>
          <ac:spMkLst>
            <pc:docMk/>
            <pc:sldMk cId="1015109489" sldId="272"/>
            <ac:spMk id="3" creationId="{349FB655-A66C-4858-A085-F6ADBF943B5D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9" creationId="{8DCA3673-CDE4-40C5-9FA8-F89874CFBA73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3" creationId="{0FFFD040-32A9-4D2B-86CA-599D030A4161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5" creationId="{863205CA-B7FF-4C25-A4C8-3BBBCE19D950}"/>
          </ac:spMkLst>
        </pc:spChg>
        <pc:picChg chg="add mo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4" creationId="{1C83D37D-0693-4AAA-B0CA-3C6569650ECA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1" creationId="{95756E8F-499C-4533-BBE8-309C3E8D985C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7" creationId="{306E3F32-3C1A-4B6E-AF26-8A15A788560F}"/>
          </ac:picMkLst>
        </pc:pic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4164958261" sldId="272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915882462" sldId="273"/>
        </pc:sldMkLst>
      </pc:sldChg>
      <pc:sldChg chg="modSp new mod modTransition">
        <pc:chgData name="Yang Xu" userId="2ef8d03b0d59ea36" providerId="LiveId" clId="{53F2D07C-3730-4EAB-9A45-C98869C9876B}" dt="2020-08-15T12:07:56.087" v="2328" actId="20577"/>
        <pc:sldMkLst>
          <pc:docMk/>
          <pc:sldMk cId="3262288708" sldId="273"/>
        </pc:sldMkLst>
        <pc:spChg chg="mod">
          <ac:chgData name="Yang Xu" userId="2ef8d03b0d59ea36" providerId="LiveId" clId="{53F2D07C-3730-4EAB-9A45-C98869C9876B}" dt="2020-08-15T11:25:34.712" v="745" actId="20577"/>
          <ac:spMkLst>
            <pc:docMk/>
            <pc:sldMk cId="3262288708" sldId="273"/>
            <ac:spMk id="2" creationId="{DF1EB4DE-92B4-4F3F-99D2-55F7064C9A28}"/>
          </ac:spMkLst>
        </pc:spChg>
        <pc:spChg chg="mod">
          <ac:chgData name="Yang Xu" userId="2ef8d03b0d59ea36" providerId="LiveId" clId="{53F2D07C-3730-4EAB-9A45-C98869C9876B}" dt="2020-08-15T12:07:56.087" v="2328" actId="20577"/>
          <ac:spMkLst>
            <pc:docMk/>
            <pc:sldMk cId="3262288708" sldId="273"/>
            <ac:spMk id="3" creationId="{D1246405-3947-4943-91DA-AF7CFCACF5DF}"/>
          </ac:spMkLst>
        </pc:spChg>
      </pc:sldChg>
      <pc:sldChg chg="modSp new mod modTransition modAnim">
        <pc:chgData name="Yang Xu" userId="2ef8d03b0d59ea36" providerId="LiveId" clId="{53F2D07C-3730-4EAB-9A45-C98869C9876B}" dt="2020-08-15T11:33:43.342" v="1998"/>
        <pc:sldMkLst>
          <pc:docMk/>
          <pc:sldMk cId="114024152" sldId="274"/>
        </pc:sldMkLst>
        <pc:spChg chg="mod">
          <ac:chgData name="Yang Xu" userId="2ef8d03b0d59ea36" providerId="LiveId" clId="{53F2D07C-3730-4EAB-9A45-C98869C9876B}" dt="2020-08-15T11:27:11.726" v="1010" actId="20577"/>
          <ac:spMkLst>
            <pc:docMk/>
            <pc:sldMk cId="114024152" sldId="274"/>
            <ac:spMk id="2" creationId="{1CA24572-CCD5-4AC3-BEEC-7037919F6F03}"/>
          </ac:spMkLst>
        </pc:spChg>
        <pc:spChg chg="mod">
          <ac:chgData name="Yang Xu" userId="2ef8d03b0d59ea36" providerId="LiveId" clId="{53F2D07C-3730-4EAB-9A45-C98869C9876B}" dt="2020-08-15T11:28:13.012" v="1138" actId="20577"/>
          <ac:spMkLst>
            <pc:docMk/>
            <pc:sldMk cId="114024152" sldId="274"/>
            <ac:spMk id="3" creationId="{7F7F6814-60C7-4682-A21B-EBA25FB701D6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60030722" sldId="274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62749861" sldId="275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4202523820" sldId="275"/>
        </pc:sldMkLst>
        <pc:spChg chg="mod">
          <ac:chgData name="Yang Xu" userId="2ef8d03b0d59ea36" providerId="LiveId" clId="{53F2D07C-3730-4EAB-9A45-C98869C9876B}" dt="2020-08-15T11:28:31.630" v="1149" actId="20577"/>
          <ac:spMkLst>
            <pc:docMk/>
            <pc:sldMk cId="4202523820" sldId="275"/>
            <ac:spMk id="2" creationId="{E94F6688-6C4C-4076-A293-5D0DEE83AF20}"/>
          </ac:spMkLst>
        </pc:spChg>
        <pc:spChg chg="mod">
          <ac:chgData name="Yang Xu" userId="2ef8d03b0d59ea36" providerId="LiveId" clId="{53F2D07C-3730-4EAB-9A45-C98869C9876B}" dt="2020-08-15T11:28:48.825" v="1206" actId="20577"/>
          <ac:spMkLst>
            <pc:docMk/>
            <pc:sldMk cId="4202523820" sldId="275"/>
            <ac:spMk id="3" creationId="{8B619469-A8F0-4AF1-BC1C-5F3100FA7C03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832291831" sldId="276"/>
        </pc:sldMkLst>
      </pc:sldChg>
      <pc:sldChg chg="modSp new mod modTransition modAnim">
        <pc:chgData name="Yang Xu" userId="2ef8d03b0d59ea36" providerId="LiveId" clId="{53F2D07C-3730-4EAB-9A45-C98869C9876B}" dt="2020-08-15T11:33:49.176" v="2000"/>
        <pc:sldMkLst>
          <pc:docMk/>
          <pc:sldMk cId="2952738492" sldId="276"/>
        </pc:sldMkLst>
        <pc:spChg chg="mod">
          <ac:chgData name="Yang Xu" userId="2ef8d03b0d59ea36" providerId="LiveId" clId="{53F2D07C-3730-4EAB-9A45-C98869C9876B}" dt="2020-08-15T11:29:11.728" v="1275" actId="20577"/>
          <ac:spMkLst>
            <pc:docMk/>
            <pc:sldMk cId="2952738492" sldId="276"/>
            <ac:spMk id="2" creationId="{727B690E-FD34-4D22-A6DE-81E8A368ECDE}"/>
          </ac:spMkLst>
        </pc:spChg>
        <pc:spChg chg="mod">
          <ac:chgData name="Yang Xu" userId="2ef8d03b0d59ea36" providerId="LiveId" clId="{53F2D07C-3730-4EAB-9A45-C98869C9876B}" dt="2020-08-15T11:30:49.186" v="1615" actId="20577"/>
          <ac:spMkLst>
            <pc:docMk/>
            <pc:sldMk cId="2952738492" sldId="276"/>
            <ac:spMk id="3" creationId="{8A0A5085-C16B-417C-A5A2-C9E1CBE27C83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504530378" sldId="277"/>
        </pc:sldMkLst>
        <pc:spChg chg="mod">
          <ac:chgData name="Yang Xu" userId="2ef8d03b0d59ea36" providerId="LiveId" clId="{53F2D07C-3730-4EAB-9A45-C98869C9876B}" dt="2020-08-15T11:30:59.469" v="1626" actId="20577"/>
          <ac:spMkLst>
            <pc:docMk/>
            <pc:sldMk cId="1504530378" sldId="277"/>
            <ac:spMk id="2" creationId="{7B82C111-E6CC-4891-B7E0-31B937BC8EAB}"/>
          </ac:spMkLst>
        </pc:spChg>
        <pc:spChg chg="mod">
          <ac:chgData name="Yang Xu" userId="2ef8d03b0d59ea36" providerId="LiveId" clId="{53F2D07C-3730-4EAB-9A45-C98869C9876B}" dt="2020-08-15T11:31:10.005" v="1685" actId="20577"/>
          <ac:spMkLst>
            <pc:docMk/>
            <pc:sldMk cId="1504530378" sldId="277"/>
            <ac:spMk id="3" creationId="{A1CB8B41-2258-450B-8EB0-5102FE319E49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79817133" sldId="277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02032053" sldId="278"/>
        </pc:sldMkLst>
      </pc:sldChg>
      <pc:sldChg chg="modSp new mod modTransition modAnim">
        <pc:chgData name="Yang Xu" userId="2ef8d03b0d59ea36" providerId="LiveId" clId="{53F2D07C-3730-4EAB-9A45-C98869C9876B}" dt="2020-08-15T11:33:54.832" v="2002"/>
        <pc:sldMkLst>
          <pc:docMk/>
          <pc:sldMk cId="2131948011" sldId="278"/>
        </pc:sldMkLst>
        <pc:spChg chg="mod">
          <ac:chgData name="Yang Xu" userId="2ef8d03b0d59ea36" providerId="LiveId" clId="{53F2D07C-3730-4EAB-9A45-C98869C9876B}" dt="2020-08-15T11:31:18.327" v="1719" actId="20577"/>
          <ac:spMkLst>
            <pc:docMk/>
            <pc:sldMk cId="2131948011" sldId="278"/>
            <ac:spMk id="2" creationId="{5E571F38-B52D-4655-AD81-5553BF5C6428}"/>
          </ac:spMkLst>
        </pc:spChg>
        <pc:spChg chg="mod">
          <ac:chgData name="Yang Xu" userId="2ef8d03b0d59ea36" providerId="LiveId" clId="{53F2D07C-3730-4EAB-9A45-C98869C9876B}" dt="2020-08-15T11:32:14.269" v="1864" actId="20577"/>
          <ac:spMkLst>
            <pc:docMk/>
            <pc:sldMk cId="2131948011" sldId="278"/>
            <ac:spMk id="3" creationId="{B8691583-C8B2-420B-81E6-B1D28C6931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703179594" sldId="279"/>
        </pc:sldMkLst>
        <pc:spChg chg="mod">
          <ac:chgData name="Yang Xu" userId="2ef8d03b0d59ea36" providerId="LiveId" clId="{53F2D07C-3730-4EAB-9A45-C98869C9876B}" dt="2020-08-15T11:32:32.951" v="1875" actId="20577"/>
          <ac:spMkLst>
            <pc:docMk/>
            <pc:sldMk cId="1703179594" sldId="279"/>
            <ac:spMk id="2" creationId="{A5223A35-652F-4703-8B58-A2975CAD583A}"/>
          </ac:spMkLst>
        </pc:spChg>
        <pc:spChg chg="mod">
          <ac:chgData name="Yang Xu" userId="2ef8d03b0d59ea36" providerId="LiveId" clId="{53F2D07C-3730-4EAB-9A45-C98869C9876B}" dt="2020-08-15T11:33:09.168" v="1983" actId="20577"/>
          <ac:spMkLst>
            <pc:docMk/>
            <pc:sldMk cId="1703179594" sldId="279"/>
            <ac:spMk id="3" creationId="{A8D12F13-D03C-4504-BB26-8C34D3ACEDC5}"/>
          </ac:spMkLst>
        </pc:spChg>
      </pc:sldChg>
      <pc:sldChg chg="modSp new mod modTransition">
        <pc:chgData name="Yang Xu" userId="2ef8d03b0d59ea36" providerId="LiveId" clId="{53F2D07C-3730-4EAB-9A45-C98869C9876B}" dt="2020-08-15T11:35:53.201" v="2327" actId="20577"/>
        <pc:sldMkLst>
          <pc:docMk/>
          <pc:sldMk cId="2062781110" sldId="280"/>
        </pc:sldMkLst>
        <pc:spChg chg="mod">
          <ac:chgData name="Yang Xu" userId="2ef8d03b0d59ea36" providerId="LiveId" clId="{53F2D07C-3730-4EAB-9A45-C98869C9876B}" dt="2020-08-15T11:34:27.789" v="2010" actId="20577"/>
          <ac:spMkLst>
            <pc:docMk/>
            <pc:sldMk cId="2062781110" sldId="280"/>
            <ac:spMk id="2" creationId="{FB465C92-7998-45EB-9453-026B3119CC4A}"/>
          </ac:spMkLst>
        </pc:spChg>
        <pc:spChg chg="mod">
          <ac:chgData name="Yang Xu" userId="2ef8d03b0d59ea36" providerId="LiveId" clId="{53F2D07C-3730-4EAB-9A45-C98869C9876B}" dt="2020-08-15T11:35:53.201" v="2327" actId="20577"/>
          <ac:spMkLst>
            <pc:docMk/>
            <pc:sldMk cId="2062781110" sldId="280"/>
            <ac:spMk id="3" creationId="{E06717B4-EA2B-40E5-A7B8-4CB3C879B9BE}"/>
          </ac:spMkLst>
        </pc:spChg>
      </pc:sldChg>
    </pc:docChg>
  </pc:docChgLst>
  <pc:docChgLst>
    <pc:chgData name="Yang Xu" userId="2ef8d03b0d59ea36" providerId="LiveId" clId="{54B3963F-FCFF-498D-AA24-7673E8F1E6B1}"/>
    <pc:docChg chg="addSld delSld modSld sldOrd">
      <pc:chgData name="Yang Xu" userId="2ef8d03b0d59ea36" providerId="LiveId" clId="{54B3963F-FCFF-498D-AA24-7673E8F1E6B1}" dt="2020-08-21T19:37:48.807" v="31" actId="1076"/>
      <pc:docMkLst>
        <pc:docMk/>
      </pc:docMkLst>
      <pc:sldChg chg="modSp mod">
        <pc:chgData name="Yang Xu" userId="2ef8d03b0d59ea36" providerId="LiveId" clId="{54B3963F-FCFF-498D-AA24-7673E8F1E6B1}" dt="2020-08-21T19:37:06.858" v="15" actId="20577"/>
        <pc:sldMkLst>
          <pc:docMk/>
          <pc:sldMk cId="1936153105" sldId="258"/>
        </pc:sldMkLst>
        <pc:spChg chg="mod">
          <ac:chgData name="Yang Xu" userId="2ef8d03b0d59ea36" providerId="LiveId" clId="{54B3963F-FCFF-498D-AA24-7673E8F1E6B1}" dt="2020-08-21T19:37:06.858" v="15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1727731435" sldId="268"/>
        </pc:sldMkLst>
      </pc:sldChg>
      <pc:sldChg chg="addSp modSp new mod ord">
        <pc:chgData name="Yang Xu" userId="2ef8d03b0d59ea36" providerId="LiveId" clId="{54B3963F-FCFF-498D-AA24-7673E8F1E6B1}" dt="2020-08-21T19:37:48.807" v="31" actId="1076"/>
        <pc:sldMkLst>
          <pc:docMk/>
          <pc:sldMk cId="2072200010" sldId="268"/>
        </pc:sldMkLst>
        <pc:picChg chg="add mod">
          <ac:chgData name="Yang Xu" userId="2ef8d03b0d59ea36" providerId="LiveId" clId="{54B3963F-FCFF-498D-AA24-7673E8F1E6B1}" dt="2020-08-21T19:37:48.807" v="31" actId="1076"/>
          <ac:picMkLst>
            <pc:docMk/>
            <pc:sldMk cId="2072200010" sldId="268"/>
            <ac:picMk id="3" creationId="{E0170A8A-C382-425E-863E-7041DD28542A}"/>
          </ac:picMkLst>
        </pc:picChg>
        <pc:picChg chg="add mod">
          <ac:chgData name="Yang Xu" userId="2ef8d03b0d59ea36" providerId="LiveId" clId="{54B3963F-FCFF-498D-AA24-7673E8F1E6B1}" dt="2020-08-21T19:37:47.322" v="30" actId="1076"/>
          <ac:picMkLst>
            <pc:docMk/>
            <pc:sldMk cId="2072200010" sldId="268"/>
            <ac:picMk id="5" creationId="{B25CDC6E-DF2C-4F26-A587-BDA408F340F1}"/>
          </ac:picMkLst>
        </pc:picChg>
      </pc:sldChg>
      <pc:sldChg chg="new del">
        <pc:chgData name="Yang Xu" userId="2ef8d03b0d59ea36" providerId="LiveId" clId="{54B3963F-FCFF-498D-AA24-7673E8F1E6B1}" dt="2020-08-21T19:37:18.900" v="18" actId="47"/>
        <pc:sldMkLst>
          <pc:docMk/>
          <pc:sldMk cId="2818964601" sldId="268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2516813403" sldId="269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3069639507" sldId="270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2571064200" sldId="271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254844856" sldId="272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4107360185" sldId="273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1547430045" sldId="274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1675276375" sldId="275"/>
        </pc:sldMkLst>
      </pc:sldChg>
    </pc:docChg>
  </pc:docChgLst>
  <pc:docChgLst>
    <pc:chgData name="Yang Xu" userId="2ef8d03b0d59ea36" providerId="LiveId" clId="{F1FCD07D-FA84-433D-8CE3-5357BE868F9A}"/>
    <pc:docChg chg="addSld delSld modSld">
      <pc:chgData name="Yang Xu" userId="2ef8d03b0d59ea36" providerId="LiveId" clId="{F1FCD07D-FA84-433D-8CE3-5357BE868F9A}" dt="2020-08-15T14:13:22.877" v="67" actId="6549"/>
      <pc:docMkLst>
        <pc:docMk/>
      </pc:docMkLst>
      <pc:sldChg chg="modSp mod">
        <pc:chgData name="Yang Xu" userId="2ef8d03b0d59ea36" providerId="LiveId" clId="{F1FCD07D-FA84-433D-8CE3-5357BE868F9A}" dt="2020-08-15T14:13:22.877" v="67" actId="6549"/>
        <pc:sldMkLst>
          <pc:docMk/>
          <pc:sldMk cId="1936153105" sldId="258"/>
        </pc:sldMkLst>
        <pc:spChg chg="mod">
          <ac:chgData name="Yang Xu" userId="2ef8d03b0d59ea36" providerId="LiveId" clId="{F1FCD07D-FA84-433D-8CE3-5357BE868F9A}" dt="2020-08-15T14:13:22.877" v="67" actId="6549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373571812" sldId="268"/>
        </pc:sldMkLst>
      </pc:sldChg>
      <pc:sldChg chg="addSp modSp new mod">
        <pc:chgData name="Yang Xu" userId="2ef8d03b0d59ea36" providerId="LiveId" clId="{F1FCD07D-FA84-433D-8CE3-5357BE868F9A}" dt="2020-08-15T14:12:00.502" v="35" actId="1076"/>
        <pc:sldMkLst>
          <pc:docMk/>
          <pc:sldMk cId="3328867629" sldId="268"/>
        </pc:sldMkLst>
        <pc:picChg chg="add mod">
          <ac:chgData name="Yang Xu" userId="2ef8d03b0d59ea36" providerId="LiveId" clId="{F1FCD07D-FA84-433D-8CE3-5357BE868F9A}" dt="2020-08-15T14:12:00.502" v="35" actId="1076"/>
          <ac:picMkLst>
            <pc:docMk/>
            <pc:sldMk cId="3328867629" sldId="268"/>
            <ac:picMk id="3" creationId="{68906780-8D19-4C41-AA85-4784C6A3F55B}"/>
          </ac:picMkLst>
        </pc:picChg>
        <pc:picChg chg="add mod">
          <ac:chgData name="Yang Xu" userId="2ef8d03b0d59ea36" providerId="LiveId" clId="{F1FCD07D-FA84-433D-8CE3-5357BE868F9A}" dt="2020-08-15T14:11:59.120" v="33" actId="27614"/>
          <ac:picMkLst>
            <pc:docMk/>
            <pc:sldMk cId="3328867629" sldId="268"/>
            <ac:picMk id="5" creationId="{F4A31885-0456-4BCC-85AD-D920070BFF59}"/>
          </ac:picMkLst>
        </pc:pic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14701259" sldId="269"/>
        </pc:sldMkLst>
      </pc:sldChg>
      <pc:sldChg chg="addSp modSp new mod">
        <pc:chgData name="Yang Xu" userId="2ef8d03b0d59ea36" providerId="LiveId" clId="{F1FCD07D-FA84-433D-8CE3-5357BE868F9A}" dt="2020-08-15T14:12:39.877" v="47" actId="1076"/>
        <pc:sldMkLst>
          <pc:docMk/>
          <pc:sldMk cId="1788988336" sldId="269"/>
        </pc:sldMkLst>
        <pc:picChg chg="add mod">
          <ac:chgData name="Yang Xu" userId="2ef8d03b0d59ea36" providerId="LiveId" clId="{F1FCD07D-FA84-433D-8CE3-5357BE868F9A}" dt="2020-08-15T14:12:39.877" v="47" actId="1076"/>
          <ac:picMkLst>
            <pc:docMk/>
            <pc:sldMk cId="1788988336" sldId="269"/>
            <ac:picMk id="3" creationId="{1FFC84C9-2727-4510-86AA-E8CAB347809D}"/>
          </ac:picMkLst>
        </pc:picChg>
        <pc:picChg chg="add mod">
          <ac:chgData name="Yang Xu" userId="2ef8d03b0d59ea36" providerId="LiveId" clId="{F1FCD07D-FA84-433D-8CE3-5357BE868F9A}" dt="2020-08-15T14:12:38.683" v="46" actId="1076"/>
          <ac:picMkLst>
            <pc:docMk/>
            <pc:sldMk cId="1788988336" sldId="269"/>
            <ac:picMk id="5" creationId="{69EF66D3-34FF-4656-99F6-CC9EC636DFF6}"/>
          </ac:picMkLst>
        </pc:pic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649308936" sldId="270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275511088" sldId="271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972997895" sldId="272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259467722" sldId="273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237648954" sldId="274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526467647" sldId="275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913193921" sldId="276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079648677" sldId="277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978000879" sldId="278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36944306" sldId="279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595567664" sldId="280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08969634" sldId="281"/>
        </pc:sldMkLst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Yang Xu" userId="2ef8d03b0d59ea36" providerId="LiveId" clId="{5550EA58-C18E-42A5-87C5-DD3FAA71855D}"/>
    <pc:docChg chg="undo redo custSel addSld delSld modSld sldOrd">
      <pc:chgData name="Yang Xu" userId="2ef8d03b0d59ea36" providerId="LiveId" clId="{5550EA58-C18E-42A5-87C5-DD3FAA71855D}" dt="2020-08-08T08:33:38.261" v="1655"/>
      <pc:docMkLst>
        <pc:docMk/>
      </pc:docMkLst>
      <pc:sldChg chg="modTransition">
        <pc:chgData name="Yang Xu" userId="2ef8d03b0d59ea36" providerId="LiveId" clId="{5550EA58-C18E-42A5-87C5-DD3FAA71855D}" dt="2020-08-08T08:32:55.907" v="1642"/>
        <pc:sldMkLst>
          <pc:docMk/>
          <pc:sldMk cId="477735695" sldId="256"/>
        </pc:sldMkLst>
      </pc:sldChg>
      <pc:sldChg chg="modSp mod modTransition">
        <pc:chgData name="Yang Xu" userId="2ef8d03b0d59ea36" providerId="LiveId" clId="{5550EA58-C18E-42A5-87C5-DD3FAA71855D}" dt="2020-08-08T08:32:55.907" v="1642"/>
        <pc:sldMkLst>
          <pc:docMk/>
          <pc:sldMk cId="1936153105" sldId="258"/>
        </pc:sldMkLst>
        <pc:spChg chg="mod">
          <ac:chgData name="Yang Xu" userId="2ef8d03b0d59ea36" providerId="LiveId" clId="{5550EA58-C18E-42A5-87C5-DD3FAA71855D}" dt="2020-08-08T08:10:48.310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550EA58-C18E-42A5-87C5-DD3FAA71855D}" dt="2020-08-08T08:32:55.907" v="1642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550EA58-C18E-42A5-87C5-DD3FAA71855D}" dt="2020-08-08T08:33:02.095" v="1644"/>
        <pc:sldMkLst>
          <pc:docMk/>
          <pc:sldMk cId="634645174" sldId="268"/>
        </pc:sldMkLst>
        <pc:spChg chg="mod">
          <ac:chgData name="Yang Xu" userId="2ef8d03b0d59ea36" providerId="LiveId" clId="{5550EA58-C18E-42A5-87C5-DD3FAA71855D}" dt="2020-08-08T08:11:20.349" v="47" actId="20577"/>
          <ac:spMkLst>
            <pc:docMk/>
            <pc:sldMk cId="634645174" sldId="268"/>
            <ac:spMk id="2" creationId="{F4877C0F-8789-46B7-A33A-C222C9F9CC44}"/>
          </ac:spMkLst>
        </pc:spChg>
        <pc:spChg chg="mod">
          <ac:chgData name="Yang Xu" userId="2ef8d03b0d59ea36" providerId="LiveId" clId="{5550EA58-C18E-42A5-87C5-DD3FAA71855D}" dt="2020-08-08T08:14:37.779" v="379" actId="20577"/>
          <ac:spMkLst>
            <pc:docMk/>
            <pc:sldMk cId="634645174" sldId="268"/>
            <ac:spMk id="3" creationId="{E4D93E47-270A-48BD-95FB-9A5348003584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768961048" sldId="268"/>
        </pc:sldMkLst>
      </pc:sldChg>
      <pc:sldChg chg="modSp new mod modTransition modAnim">
        <pc:chgData name="Yang Xu" userId="2ef8d03b0d59ea36" providerId="LiveId" clId="{5550EA58-C18E-42A5-87C5-DD3FAA71855D}" dt="2020-08-08T08:33:07.203" v="1646"/>
        <pc:sldMkLst>
          <pc:docMk/>
          <pc:sldMk cId="2329400771" sldId="269"/>
        </pc:sldMkLst>
        <pc:spChg chg="mod">
          <ac:chgData name="Yang Xu" userId="2ef8d03b0d59ea36" providerId="LiveId" clId="{5550EA58-C18E-42A5-87C5-DD3FAA71855D}" dt="2020-08-08T08:23:23.521" v="604" actId="21"/>
          <ac:spMkLst>
            <pc:docMk/>
            <pc:sldMk cId="2329400771" sldId="269"/>
            <ac:spMk id="2" creationId="{9F008D1F-4F0E-4B4F-958E-7548AA1B2F8F}"/>
          </ac:spMkLst>
        </pc:spChg>
        <pc:spChg chg="mod">
          <ac:chgData name="Yang Xu" userId="2ef8d03b0d59ea36" providerId="LiveId" clId="{5550EA58-C18E-42A5-87C5-DD3FAA71855D}" dt="2020-08-08T08:23:39.368" v="619" actId="20577"/>
          <ac:spMkLst>
            <pc:docMk/>
            <pc:sldMk cId="2329400771" sldId="269"/>
            <ac:spMk id="3" creationId="{68D8EA3A-1AD1-4541-8418-A3E9E83999F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72573667" sldId="26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230222935" sldId="270"/>
        </pc:sldMkLst>
      </pc:sldChg>
      <pc:sldChg chg="modSp new del mod">
        <pc:chgData name="Yang Xu" userId="2ef8d03b0d59ea36" providerId="LiveId" clId="{5550EA58-C18E-42A5-87C5-DD3FAA71855D}" dt="2020-08-08T08:23:35.091" v="611" actId="47"/>
        <pc:sldMkLst>
          <pc:docMk/>
          <pc:sldMk cId="4072693252" sldId="270"/>
        </pc:sldMkLst>
        <pc:spChg chg="mod">
          <ac:chgData name="Yang Xu" userId="2ef8d03b0d59ea36" providerId="LiveId" clId="{5550EA58-C18E-42A5-87C5-DD3FAA71855D}" dt="2020-08-08T08:15:48.266" v="531" actId="20577"/>
          <ac:spMkLst>
            <pc:docMk/>
            <pc:sldMk cId="4072693252" sldId="270"/>
            <ac:spMk id="2" creationId="{8BBECF42-5B66-45B1-B9C3-784DE95ECEBB}"/>
          </ac:spMkLst>
        </pc:spChg>
      </pc:sldChg>
      <pc:sldChg chg="addSp modSp new mod ord modTransition modAnim">
        <pc:chgData name="Yang Xu" userId="2ef8d03b0d59ea36" providerId="LiveId" clId="{5550EA58-C18E-42A5-87C5-DD3FAA71855D}" dt="2020-08-08T08:33:32.578" v="1652"/>
        <pc:sldMkLst>
          <pc:docMk/>
          <pc:sldMk cId="168093021" sldId="271"/>
        </pc:sldMkLst>
        <pc:spChg chg="mod">
          <ac:chgData name="Yang Xu" userId="2ef8d03b0d59ea36" providerId="LiveId" clId="{5550EA58-C18E-42A5-87C5-DD3FAA71855D}" dt="2020-08-08T08:23:53.802" v="652" actId="20577"/>
          <ac:spMkLst>
            <pc:docMk/>
            <pc:sldMk cId="168093021" sldId="271"/>
            <ac:spMk id="2" creationId="{FECDBB40-2F2D-4298-AD2B-621DD5093957}"/>
          </ac:spMkLst>
        </pc:spChg>
        <pc:spChg chg="mod">
          <ac:chgData name="Yang Xu" userId="2ef8d03b0d59ea36" providerId="LiveId" clId="{5550EA58-C18E-42A5-87C5-DD3FAA71855D}" dt="2020-08-08T08:27:55.934" v="1002" actId="20577"/>
          <ac:spMkLst>
            <pc:docMk/>
            <pc:sldMk cId="168093021" sldId="271"/>
            <ac:spMk id="3" creationId="{48DAE94B-71E0-4244-A7FB-76C315B0ED48}"/>
          </ac:spMkLst>
        </pc:spChg>
        <pc:picChg chg="add mod">
          <ac:chgData name="Yang Xu" userId="2ef8d03b0d59ea36" providerId="LiveId" clId="{5550EA58-C18E-42A5-87C5-DD3FAA71855D}" dt="2020-08-08T08:28:00.601" v="1003" actId="1076"/>
          <ac:picMkLst>
            <pc:docMk/>
            <pc:sldMk cId="168093021" sldId="271"/>
            <ac:picMk id="4" creationId="{01927907-D97E-4BC6-9DAE-E62D26B5CBC0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57410971" sldId="271"/>
        </pc:sldMkLst>
      </pc:sldChg>
      <pc:sldChg chg="modSp new del mod">
        <pc:chgData name="Yang Xu" userId="2ef8d03b0d59ea36" providerId="LiveId" clId="{5550EA58-C18E-42A5-87C5-DD3FAA71855D}" dt="2020-08-08T08:16:05.476" v="562" actId="47"/>
        <pc:sldMkLst>
          <pc:docMk/>
          <pc:sldMk cId="3035641256" sldId="271"/>
        </pc:sldMkLst>
        <pc:spChg chg="mod">
          <ac:chgData name="Yang Xu" userId="2ef8d03b0d59ea36" providerId="LiveId" clId="{5550EA58-C18E-42A5-87C5-DD3FAA71855D}" dt="2020-08-08T08:15:54.503" v="542" actId="20577"/>
          <ac:spMkLst>
            <pc:docMk/>
            <pc:sldMk cId="3035641256" sldId="271"/>
            <ac:spMk id="2" creationId="{424CC987-E47E-4158-B207-B89EC620BD65}"/>
          </ac:spMkLst>
        </pc:spChg>
        <pc:spChg chg="mod">
          <ac:chgData name="Yang Xu" userId="2ef8d03b0d59ea36" providerId="LiveId" clId="{5550EA58-C18E-42A5-87C5-DD3FAA71855D}" dt="2020-08-08T08:16:02.151" v="561" actId="20577"/>
          <ac:spMkLst>
            <pc:docMk/>
            <pc:sldMk cId="3035641256" sldId="271"/>
            <ac:spMk id="3" creationId="{2841849C-3B24-45E7-B6F6-C420520B0929}"/>
          </ac:spMkLst>
        </pc:spChg>
      </pc:sldChg>
      <pc:sldChg chg="addSp modSp new mod modTransition">
        <pc:chgData name="Yang Xu" userId="2ef8d03b0d59ea36" providerId="LiveId" clId="{5550EA58-C18E-42A5-87C5-DD3FAA71855D}" dt="2020-08-08T08:32:55.907" v="1642"/>
        <pc:sldMkLst>
          <pc:docMk/>
          <pc:sldMk cId="299416308" sldId="272"/>
        </pc:sldMkLst>
        <pc:spChg chg="mod">
          <ac:chgData name="Yang Xu" userId="2ef8d03b0d59ea36" providerId="LiveId" clId="{5550EA58-C18E-42A5-87C5-DD3FAA71855D}" dt="2020-08-08T08:28:18.018" v="1005"/>
          <ac:spMkLst>
            <pc:docMk/>
            <pc:sldMk cId="299416308" sldId="272"/>
            <ac:spMk id="2" creationId="{8A7C0BDF-1942-4176-A8C5-6262D8280355}"/>
          </ac:spMkLst>
        </pc:spChg>
        <pc:spChg chg="mod">
          <ac:chgData name="Yang Xu" userId="2ef8d03b0d59ea36" providerId="LiveId" clId="{5550EA58-C18E-42A5-87C5-DD3FAA71855D}" dt="2020-08-08T08:28:32.397" v="1029" actId="20577"/>
          <ac:spMkLst>
            <pc:docMk/>
            <pc:sldMk cId="299416308" sldId="272"/>
            <ac:spMk id="3" creationId="{C46ED860-FB24-4A00-84F2-94065B4EDB18}"/>
          </ac:spMkLst>
        </pc:spChg>
        <pc:picChg chg="add mod">
          <ac:chgData name="Yang Xu" userId="2ef8d03b0d59ea36" providerId="LiveId" clId="{5550EA58-C18E-42A5-87C5-DD3FAA71855D}" dt="2020-08-08T08:28:36.837" v="1033" actId="1076"/>
          <ac:picMkLst>
            <pc:docMk/>
            <pc:sldMk cId="299416308" sldId="272"/>
            <ac:picMk id="4" creationId="{204BA61E-9972-49C1-BB0C-72CC40B399ED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097090621" sldId="272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069584869" sldId="273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258457901" sldId="273"/>
        </pc:sldMkLst>
        <pc:spChg chg="mod">
          <ac:chgData name="Yang Xu" userId="2ef8d03b0d59ea36" providerId="LiveId" clId="{5550EA58-C18E-42A5-87C5-DD3FAA71855D}" dt="2020-08-08T08:28:50.359" v="1052" actId="20577"/>
          <ac:spMkLst>
            <pc:docMk/>
            <pc:sldMk cId="3258457901" sldId="273"/>
            <ac:spMk id="2" creationId="{BC86EC44-65D6-4CB9-A832-CC8116F72001}"/>
          </ac:spMkLst>
        </pc:spChg>
        <pc:spChg chg="mod">
          <ac:chgData name="Yang Xu" userId="2ef8d03b0d59ea36" providerId="LiveId" clId="{5550EA58-C18E-42A5-87C5-DD3FAA71855D}" dt="2020-08-08T08:29:12.538" v="1088" actId="20577"/>
          <ac:spMkLst>
            <pc:docMk/>
            <pc:sldMk cId="3258457901" sldId="273"/>
            <ac:spMk id="3" creationId="{9C8611EC-E39C-49D9-B989-AA4F70C5EA4D}"/>
          </ac:spMkLst>
        </pc:spChg>
      </pc:sldChg>
      <pc:sldChg chg="modSp new mod modTransition modAnim">
        <pc:chgData name="Yang Xu" userId="2ef8d03b0d59ea36" providerId="LiveId" clId="{5550EA58-C18E-42A5-87C5-DD3FAA71855D}" dt="2020-08-08T08:33:38.261" v="1655"/>
        <pc:sldMkLst>
          <pc:docMk/>
          <pc:sldMk cId="3105143239" sldId="274"/>
        </pc:sldMkLst>
        <pc:spChg chg="mod">
          <ac:chgData name="Yang Xu" userId="2ef8d03b0d59ea36" providerId="LiveId" clId="{5550EA58-C18E-42A5-87C5-DD3FAA71855D}" dt="2020-08-08T08:29:26.692" v="1090"/>
          <ac:spMkLst>
            <pc:docMk/>
            <pc:sldMk cId="3105143239" sldId="274"/>
            <ac:spMk id="2" creationId="{053169C5-1D4B-4A3C-9156-1CF826BBBD5F}"/>
          </ac:spMkLst>
        </pc:spChg>
        <pc:spChg chg="mod">
          <ac:chgData name="Yang Xu" userId="2ef8d03b0d59ea36" providerId="LiveId" clId="{5550EA58-C18E-42A5-87C5-DD3FAA71855D}" dt="2020-08-08T08:30:53.565" v="1370" actId="20577"/>
          <ac:spMkLst>
            <pc:docMk/>
            <pc:sldMk cId="3105143239" sldId="274"/>
            <ac:spMk id="3" creationId="{0FEB66DE-0B09-41BE-854E-B3075049982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705669340" sldId="274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70262589" sldId="275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4137786639" sldId="275"/>
        </pc:sldMkLst>
        <pc:spChg chg="mod">
          <ac:chgData name="Yang Xu" userId="2ef8d03b0d59ea36" providerId="LiveId" clId="{5550EA58-C18E-42A5-87C5-DD3FAA71855D}" dt="2020-08-08T08:31:04.939" v="1381" actId="20577"/>
          <ac:spMkLst>
            <pc:docMk/>
            <pc:sldMk cId="4137786639" sldId="275"/>
            <ac:spMk id="2" creationId="{D188DF1E-8ED6-44D9-B2A7-50A8749CC770}"/>
          </ac:spMkLst>
        </pc:spChg>
        <pc:spChg chg="mod">
          <ac:chgData name="Yang Xu" userId="2ef8d03b0d59ea36" providerId="LiveId" clId="{5550EA58-C18E-42A5-87C5-DD3FAA71855D}" dt="2020-08-08T08:31:24.439" v="1435"/>
          <ac:spMkLst>
            <pc:docMk/>
            <pc:sldMk cId="4137786639" sldId="275"/>
            <ac:spMk id="3" creationId="{57084F5B-0E1A-452B-9CDA-0F327EDDB71F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617744674" sldId="276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754568826" sldId="276"/>
        </pc:sldMkLst>
        <pc:spChg chg="mod">
          <ac:chgData name="Yang Xu" userId="2ef8d03b0d59ea36" providerId="LiveId" clId="{5550EA58-C18E-42A5-87C5-DD3FAA71855D}" dt="2020-08-08T08:31:32.331" v="1446" actId="20577"/>
          <ac:spMkLst>
            <pc:docMk/>
            <pc:sldMk cId="3754568826" sldId="276"/>
            <ac:spMk id="2" creationId="{85E8CE64-A0C9-4C06-80C1-27838B1285BD}"/>
          </ac:spMkLst>
        </pc:spChg>
        <pc:spChg chg="mod">
          <ac:chgData name="Yang Xu" userId="2ef8d03b0d59ea36" providerId="LiveId" clId="{5550EA58-C18E-42A5-87C5-DD3FAA71855D}" dt="2020-08-08T08:32:49.151" v="1641" actId="20577"/>
          <ac:spMkLst>
            <pc:docMk/>
            <pc:sldMk cId="3754568826" sldId="276"/>
            <ac:spMk id="3" creationId="{24C5121A-0372-419E-B4CC-67C4DE5D9178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49998938" sldId="277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83072969" sldId="278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10733182" sldId="27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1072030202" sldId="280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98539778" sldId="281"/>
        </pc:sldMkLst>
      </pc:sldChg>
    </pc:docChg>
  </pc:docChgLst>
  <pc:docChgLst>
    <pc:chgData name="Yang Xu" userId="2ef8d03b0d59ea36" providerId="LiveId" clId="{7852DB4F-647A-4E1D-8378-CEF95EC52984}"/>
    <pc:docChg chg="undo redo custSel addSld delSld modSld">
      <pc:chgData name="Yang Xu" userId="2ef8d03b0d59ea36" providerId="LiveId" clId="{7852DB4F-647A-4E1D-8378-CEF95EC52984}" dt="2020-08-18T12:31:08.921" v="2860"/>
      <pc:docMkLst>
        <pc:docMk/>
      </pc:docMkLst>
      <pc:sldChg chg="modTransition">
        <pc:chgData name="Yang Xu" userId="2ef8d03b0d59ea36" providerId="LiveId" clId="{7852DB4F-647A-4E1D-8378-CEF95EC52984}" dt="2020-08-18T12:30:25.726" v="2847"/>
        <pc:sldMkLst>
          <pc:docMk/>
          <pc:sldMk cId="477735695" sldId="256"/>
        </pc:sldMkLst>
      </pc:sldChg>
      <pc:sldChg chg="modSp mod modTransition">
        <pc:chgData name="Yang Xu" userId="2ef8d03b0d59ea36" providerId="LiveId" clId="{7852DB4F-647A-4E1D-8378-CEF95EC52984}" dt="2020-08-18T12:30:25.726" v="2847"/>
        <pc:sldMkLst>
          <pc:docMk/>
          <pc:sldMk cId="1936153105" sldId="258"/>
        </pc:sldMkLst>
        <pc:spChg chg="mod">
          <ac:chgData name="Yang Xu" userId="2ef8d03b0d59ea36" providerId="LiveId" clId="{7852DB4F-647A-4E1D-8378-CEF95EC52984}" dt="2020-08-18T11:47:01.539" v="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7852DB4F-647A-4E1D-8378-CEF95EC52984}" dt="2020-08-18T12:30:25.726" v="2847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7852DB4F-647A-4E1D-8378-CEF95EC52984}" dt="2020-08-18T12:30:36.637" v="2850"/>
        <pc:sldMkLst>
          <pc:docMk/>
          <pc:sldMk cId="1608542400" sldId="268"/>
        </pc:sldMkLst>
        <pc:spChg chg="mod">
          <ac:chgData name="Yang Xu" userId="2ef8d03b0d59ea36" providerId="LiveId" clId="{7852DB4F-647A-4E1D-8378-CEF95EC52984}" dt="2020-08-18T12:08:21.131" v="42" actId="20577"/>
          <ac:spMkLst>
            <pc:docMk/>
            <pc:sldMk cId="1608542400" sldId="268"/>
            <ac:spMk id="2" creationId="{95CE8CA2-82C0-4BBE-BA25-D1C8251902F0}"/>
          </ac:spMkLst>
        </pc:spChg>
        <pc:spChg chg="mod">
          <ac:chgData name="Yang Xu" userId="2ef8d03b0d59ea36" providerId="LiveId" clId="{7852DB4F-647A-4E1D-8378-CEF95EC52984}" dt="2020-08-18T12:30:31.740" v="2848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del">
        <pc:chgData name="Yang Xu" userId="2ef8d03b0d59ea36" providerId="LiveId" clId="{7852DB4F-647A-4E1D-8378-CEF95EC52984}" dt="2020-08-18T11:46:54.634" v="2" actId="47"/>
        <pc:sldMkLst>
          <pc:docMk/>
          <pc:sldMk cId="3328867629" sldId="268"/>
        </pc:sldMkLst>
      </pc:sldChg>
      <pc:sldChg chg="modSp new mod modTransition modAnim">
        <pc:chgData name="Yang Xu" userId="2ef8d03b0d59ea36" providerId="LiveId" clId="{7852DB4F-647A-4E1D-8378-CEF95EC52984}" dt="2020-08-18T12:30:40.942" v="2852"/>
        <pc:sldMkLst>
          <pc:docMk/>
          <pc:sldMk cId="1321374139" sldId="269"/>
        </pc:sldMkLst>
        <pc:spChg chg="mod">
          <ac:chgData name="Yang Xu" userId="2ef8d03b0d59ea36" providerId="LiveId" clId="{7852DB4F-647A-4E1D-8378-CEF95EC52984}" dt="2020-08-18T12:10:22.594" v="251" actId="20577"/>
          <ac:spMkLst>
            <pc:docMk/>
            <pc:sldMk cId="1321374139" sldId="269"/>
            <ac:spMk id="2" creationId="{7709CFAA-A79D-49B8-8C14-CB90F24B9813}"/>
          </ac:spMkLst>
        </pc:spChg>
        <pc:spChg chg="mod">
          <ac:chgData name="Yang Xu" userId="2ef8d03b0d59ea36" providerId="LiveId" clId="{7852DB4F-647A-4E1D-8378-CEF95EC52984}" dt="2020-08-18T12:11:32.418" v="442" actId="12"/>
          <ac:spMkLst>
            <pc:docMk/>
            <pc:sldMk cId="1321374139" sldId="269"/>
            <ac:spMk id="3" creationId="{589A7DF0-22EA-4390-805F-12D5723FB469}"/>
          </ac:spMkLst>
        </pc:spChg>
      </pc:sldChg>
      <pc:sldChg chg="del">
        <pc:chgData name="Yang Xu" userId="2ef8d03b0d59ea36" providerId="LiveId" clId="{7852DB4F-647A-4E1D-8378-CEF95EC52984}" dt="2020-08-18T11:46:54.634" v="2" actId="47"/>
        <pc:sldMkLst>
          <pc:docMk/>
          <pc:sldMk cId="1788988336" sldId="269"/>
        </pc:sldMkLst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107310175" sldId="270"/>
        </pc:sldMkLst>
        <pc:spChg chg="mod">
          <ac:chgData name="Yang Xu" userId="2ef8d03b0d59ea36" providerId="LiveId" clId="{7852DB4F-647A-4E1D-8378-CEF95EC52984}" dt="2020-08-18T12:12:07.885" v="491" actId="20577"/>
          <ac:spMkLst>
            <pc:docMk/>
            <pc:sldMk cId="3107310175" sldId="270"/>
            <ac:spMk id="2" creationId="{9ED8AB67-EFFA-48F3-AD53-279FD9F3A4EC}"/>
          </ac:spMkLst>
        </pc:spChg>
        <pc:spChg chg="mod">
          <ac:chgData name="Yang Xu" userId="2ef8d03b0d59ea36" providerId="LiveId" clId="{7852DB4F-647A-4E1D-8378-CEF95EC52984}" dt="2020-08-18T12:12:20.272" v="501" actId="20577"/>
          <ac:spMkLst>
            <pc:docMk/>
            <pc:sldMk cId="3107310175" sldId="270"/>
            <ac:spMk id="3" creationId="{BDB7FCCD-5998-4608-BCB1-5E07F81BA60D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557845766" sldId="271"/>
        </pc:sldMkLst>
        <pc:spChg chg="mod">
          <ac:chgData name="Yang Xu" userId="2ef8d03b0d59ea36" providerId="LiveId" clId="{7852DB4F-647A-4E1D-8378-CEF95EC52984}" dt="2020-08-18T12:12:25.101" v="512" actId="20577"/>
          <ac:spMkLst>
            <pc:docMk/>
            <pc:sldMk cId="3557845766" sldId="271"/>
            <ac:spMk id="2" creationId="{209C9018-4325-46DE-9E23-4E34C93557BE}"/>
          </ac:spMkLst>
        </pc:spChg>
        <pc:spChg chg="mod">
          <ac:chgData name="Yang Xu" userId="2ef8d03b0d59ea36" providerId="LiveId" clId="{7852DB4F-647A-4E1D-8378-CEF95EC52984}" dt="2020-08-18T12:13:35.955" v="631" actId="20577"/>
          <ac:spMkLst>
            <pc:docMk/>
            <pc:sldMk cId="3557845766" sldId="271"/>
            <ac:spMk id="3" creationId="{FEFE411C-7C38-433D-8E02-9C9270C94812}"/>
          </ac:spMkLst>
        </pc:spChg>
      </pc:sldChg>
      <pc:sldChg chg="modSp new mod modTransition modAnim">
        <pc:chgData name="Yang Xu" userId="2ef8d03b0d59ea36" providerId="LiveId" clId="{7852DB4F-647A-4E1D-8378-CEF95EC52984}" dt="2020-08-18T12:30:47.121" v="2854"/>
        <pc:sldMkLst>
          <pc:docMk/>
          <pc:sldMk cId="2431109227" sldId="272"/>
        </pc:sldMkLst>
        <pc:spChg chg="mod">
          <ac:chgData name="Yang Xu" userId="2ef8d03b0d59ea36" providerId="LiveId" clId="{7852DB4F-647A-4E1D-8378-CEF95EC52984}" dt="2020-08-18T12:13:51.526" v="677" actId="20577"/>
          <ac:spMkLst>
            <pc:docMk/>
            <pc:sldMk cId="2431109227" sldId="272"/>
            <ac:spMk id="2" creationId="{1896959A-E84A-4561-B7AE-777206297727}"/>
          </ac:spMkLst>
        </pc:spChg>
        <pc:spChg chg="mod">
          <ac:chgData name="Yang Xu" userId="2ef8d03b0d59ea36" providerId="LiveId" clId="{7852DB4F-647A-4E1D-8378-CEF95EC52984}" dt="2020-08-18T12:18:48.836" v="1123" actId="20577"/>
          <ac:spMkLst>
            <pc:docMk/>
            <pc:sldMk cId="2431109227" sldId="272"/>
            <ac:spMk id="3" creationId="{FD1645C1-F6BE-453B-903B-25CA224E8F44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935045757" sldId="273"/>
        </pc:sldMkLst>
        <pc:spChg chg="mod">
          <ac:chgData name="Yang Xu" userId="2ef8d03b0d59ea36" providerId="LiveId" clId="{7852DB4F-647A-4E1D-8378-CEF95EC52984}" dt="2020-08-18T12:17:24.901" v="918" actId="20577"/>
          <ac:spMkLst>
            <pc:docMk/>
            <pc:sldMk cId="1935045757" sldId="273"/>
            <ac:spMk id="2" creationId="{6E4CA67F-107F-4BCB-8E69-F4CBE60D5E9C}"/>
          </ac:spMkLst>
        </pc:spChg>
        <pc:spChg chg="mod">
          <ac:chgData name="Yang Xu" userId="2ef8d03b0d59ea36" providerId="LiveId" clId="{7852DB4F-647A-4E1D-8378-CEF95EC52984}" dt="2020-08-18T12:17:57.563" v="1054" actId="20577"/>
          <ac:spMkLst>
            <pc:docMk/>
            <pc:sldMk cId="1935045757" sldId="273"/>
            <ac:spMk id="3" creationId="{79F7A420-8758-4AD1-A67E-CE0274C814C6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556410163" sldId="274"/>
        </pc:sldMkLst>
        <pc:spChg chg="mod">
          <ac:chgData name="Yang Xu" userId="2ef8d03b0d59ea36" providerId="LiveId" clId="{7852DB4F-647A-4E1D-8378-CEF95EC52984}" dt="2020-08-18T12:18:19.702" v="1099" actId="20577"/>
          <ac:spMkLst>
            <pc:docMk/>
            <pc:sldMk cId="556410163" sldId="274"/>
            <ac:spMk id="2" creationId="{1BEFFC8D-8E34-46E7-8910-E099C5A55F4B}"/>
          </ac:spMkLst>
        </pc:spChg>
        <pc:spChg chg="mod">
          <ac:chgData name="Yang Xu" userId="2ef8d03b0d59ea36" providerId="LiveId" clId="{7852DB4F-647A-4E1D-8378-CEF95EC52984}" dt="2020-08-18T12:18:38.238" v="1111" actId="20577"/>
          <ac:spMkLst>
            <pc:docMk/>
            <pc:sldMk cId="556410163" sldId="274"/>
            <ac:spMk id="3" creationId="{C2027FE0-DFC2-452D-B236-024D93D5E0A6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870233993" sldId="275"/>
        </pc:sldMkLst>
        <pc:spChg chg="mod">
          <ac:chgData name="Yang Xu" userId="2ef8d03b0d59ea36" providerId="LiveId" clId="{7852DB4F-647A-4E1D-8378-CEF95EC52984}" dt="2020-08-18T12:18:56.004" v="1134" actId="20577"/>
          <ac:spMkLst>
            <pc:docMk/>
            <pc:sldMk cId="870233993" sldId="275"/>
            <ac:spMk id="2" creationId="{6C6DAF3E-6006-4D1B-9FE5-C152EFDFC3F5}"/>
          </ac:spMkLst>
        </pc:spChg>
        <pc:spChg chg="mod">
          <ac:chgData name="Yang Xu" userId="2ef8d03b0d59ea36" providerId="LiveId" clId="{7852DB4F-647A-4E1D-8378-CEF95EC52984}" dt="2020-08-18T12:19:29.340" v="1315" actId="20577"/>
          <ac:spMkLst>
            <pc:docMk/>
            <pc:sldMk cId="870233993" sldId="275"/>
            <ac:spMk id="3" creationId="{5F2590F6-CEC7-4E03-8378-4D47198C7490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350489605" sldId="276"/>
        </pc:sldMkLst>
        <pc:spChg chg="mod">
          <ac:chgData name="Yang Xu" userId="2ef8d03b0d59ea36" providerId="LiveId" clId="{7852DB4F-647A-4E1D-8378-CEF95EC52984}" dt="2020-08-18T12:19:58.646" v="1353" actId="20577"/>
          <ac:spMkLst>
            <pc:docMk/>
            <pc:sldMk cId="1350489605" sldId="276"/>
            <ac:spMk id="2" creationId="{F1E87D87-AE44-41E7-9461-635372870891}"/>
          </ac:spMkLst>
        </pc:spChg>
        <pc:spChg chg="mod">
          <ac:chgData name="Yang Xu" userId="2ef8d03b0d59ea36" providerId="LiveId" clId="{7852DB4F-647A-4E1D-8378-CEF95EC52984}" dt="2020-08-18T12:20:20.513" v="1370" actId="20577"/>
          <ac:spMkLst>
            <pc:docMk/>
            <pc:sldMk cId="1350489605" sldId="276"/>
            <ac:spMk id="3" creationId="{BA0465E5-8A14-46E7-A9F8-9C5747CE27EB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2757523683" sldId="277"/>
        </pc:sldMkLst>
        <pc:spChg chg="mod">
          <ac:chgData name="Yang Xu" userId="2ef8d03b0d59ea36" providerId="LiveId" clId="{7852DB4F-647A-4E1D-8378-CEF95EC52984}" dt="2020-08-18T12:20:28.869" v="1390" actId="20577"/>
          <ac:spMkLst>
            <pc:docMk/>
            <pc:sldMk cId="2757523683" sldId="277"/>
            <ac:spMk id="2" creationId="{E00D4B4C-CF9A-411C-9613-782BA4B3BFCF}"/>
          </ac:spMkLst>
        </pc:spChg>
        <pc:spChg chg="mod">
          <ac:chgData name="Yang Xu" userId="2ef8d03b0d59ea36" providerId="LiveId" clId="{7852DB4F-647A-4E1D-8378-CEF95EC52984}" dt="2020-08-18T12:20:44.651" v="1451" actId="20577"/>
          <ac:spMkLst>
            <pc:docMk/>
            <pc:sldMk cId="2757523683" sldId="277"/>
            <ac:spMk id="3" creationId="{C71DBA3B-2154-4B2B-BB74-75C4954D24B7}"/>
          </ac:spMkLst>
        </pc:spChg>
      </pc:sldChg>
      <pc:sldChg chg="modSp new mod modTransition modAnim">
        <pc:chgData name="Yang Xu" userId="2ef8d03b0d59ea36" providerId="LiveId" clId="{7852DB4F-647A-4E1D-8378-CEF95EC52984}" dt="2020-08-18T12:30:55.825" v="2856"/>
        <pc:sldMkLst>
          <pc:docMk/>
          <pc:sldMk cId="1736295741" sldId="278"/>
        </pc:sldMkLst>
        <pc:spChg chg="mod">
          <ac:chgData name="Yang Xu" userId="2ef8d03b0d59ea36" providerId="LiveId" clId="{7852DB4F-647A-4E1D-8378-CEF95EC52984}" dt="2020-08-18T12:20:57.497" v="1490" actId="20577"/>
          <ac:spMkLst>
            <pc:docMk/>
            <pc:sldMk cId="1736295741" sldId="278"/>
            <ac:spMk id="2" creationId="{4448FF00-3C3D-4163-AA93-39FCE7487C22}"/>
          </ac:spMkLst>
        </pc:spChg>
        <pc:spChg chg="mod">
          <ac:chgData name="Yang Xu" userId="2ef8d03b0d59ea36" providerId="LiveId" clId="{7852DB4F-647A-4E1D-8378-CEF95EC52984}" dt="2020-08-18T12:24:00.832" v="1822" actId="20577"/>
          <ac:spMkLst>
            <pc:docMk/>
            <pc:sldMk cId="1736295741" sldId="278"/>
            <ac:spMk id="3" creationId="{D2BB9D9B-EBFB-4C3E-8FE3-EB07CF175B19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693771796" sldId="279"/>
        </pc:sldMkLst>
        <pc:spChg chg="mod">
          <ac:chgData name="Yang Xu" userId="2ef8d03b0d59ea36" providerId="LiveId" clId="{7852DB4F-647A-4E1D-8378-CEF95EC52984}" dt="2020-08-18T12:24:06.574" v="1833" actId="20577"/>
          <ac:spMkLst>
            <pc:docMk/>
            <pc:sldMk cId="3693771796" sldId="279"/>
            <ac:spMk id="2" creationId="{AC7E492F-817C-478B-A16B-CAFCCE8EDBFD}"/>
          </ac:spMkLst>
        </pc:spChg>
        <pc:spChg chg="mod">
          <ac:chgData name="Yang Xu" userId="2ef8d03b0d59ea36" providerId="LiveId" clId="{7852DB4F-647A-4E1D-8378-CEF95EC52984}" dt="2020-08-18T12:24:13.546" v="1862" actId="20577"/>
          <ac:spMkLst>
            <pc:docMk/>
            <pc:sldMk cId="3693771796" sldId="279"/>
            <ac:spMk id="3" creationId="{3FCCB0E3-C232-4C36-B01C-9E8EDFF032CB}"/>
          </ac:spMkLst>
        </pc:spChg>
      </pc:sldChg>
      <pc:sldChg chg="modSp new mod modTransition modAnim">
        <pc:chgData name="Yang Xu" userId="2ef8d03b0d59ea36" providerId="LiveId" clId="{7852DB4F-647A-4E1D-8378-CEF95EC52984}" dt="2020-08-18T12:30:59.785" v="2858"/>
        <pc:sldMkLst>
          <pc:docMk/>
          <pc:sldMk cId="873711097" sldId="280"/>
        </pc:sldMkLst>
        <pc:spChg chg="mod">
          <ac:chgData name="Yang Xu" userId="2ef8d03b0d59ea36" providerId="LiveId" clId="{7852DB4F-647A-4E1D-8378-CEF95EC52984}" dt="2020-08-18T12:24:40.653" v="1922" actId="20577"/>
          <ac:spMkLst>
            <pc:docMk/>
            <pc:sldMk cId="873711097" sldId="280"/>
            <ac:spMk id="2" creationId="{BF6E38A8-9504-4020-84DC-20EF406E8395}"/>
          </ac:spMkLst>
        </pc:spChg>
        <pc:spChg chg="mod">
          <ac:chgData name="Yang Xu" userId="2ef8d03b0d59ea36" providerId="LiveId" clId="{7852DB4F-647A-4E1D-8378-CEF95EC52984}" dt="2020-08-18T12:28:02.972" v="2355" actId="20577"/>
          <ac:spMkLst>
            <pc:docMk/>
            <pc:sldMk cId="873711097" sldId="280"/>
            <ac:spMk id="3" creationId="{9CDB34CF-A7C8-4539-AA0A-9D2B10B4D9B7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833424330" sldId="281"/>
        </pc:sldMkLst>
        <pc:spChg chg="mod">
          <ac:chgData name="Yang Xu" userId="2ef8d03b0d59ea36" providerId="LiveId" clId="{7852DB4F-647A-4E1D-8378-CEF95EC52984}" dt="2020-08-18T12:28:19.459" v="2366" actId="20577"/>
          <ac:spMkLst>
            <pc:docMk/>
            <pc:sldMk cId="1833424330" sldId="281"/>
            <ac:spMk id="2" creationId="{311592D5-5582-4BA7-A40A-D45F40447733}"/>
          </ac:spMkLst>
        </pc:spChg>
        <pc:spChg chg="mod">
          <ac:chgData name="Yang Xu" userId="2ef8d03b0d59ea36" providerId="LiveId" clId="{7852DB4F-647A-4E1D-8378-CEF95EC52984}" dt="2020-08-18T12:28:39.221" v="2459" actId="20577"/>
          <ac:spMkLst>
            <pc:docMk/>
            <pc:sldMk cId="1833424330" sldId="281"/>
            <ac:spMk id="3" creationId="{F4ABA480-74F7-4C64-B85C-B9D9D081905E}"/>
          </ac:spMkLst>
        </pc:spChg>
      </pc:sldChg>
      <pc:sldChg chg="modSp new mod modTransition modAnim">
        <pc:chgData name="Yang Xu" userId="2ef8d03b0d59ea36" providerId="LiveId" clId="{7852DB4F-647A-4E1D-8378-CEF95EC52984}" dt="2020-08-18T12:31:08.921" v="2860"/>
        <pc:sldMkLst>
          <pc:docMk/>
          <pc:sldMk cId="1210516164" sldId="282"/>
        </pc:sldMkLst>
        <pc:spChg chg="mod">
          <ac:chgData name="Yang Xu" userId="2ef8d03b0d59ea36" providerId="LiveId" clId="{7852DB4F-647A-4E1D-8378-CEF95EC52984}" dt="2020-08-18T12:28:44.804" v="2468" actId="20577"/>
          <ac:spMkLst>
            <pc:docMk/>
            <pc:sldMk cId="1210516164" sldId="282"/>
            <ac:spMk id="2" creationId="{35B47C7B-BAA7-4958-BE2F-33E1ECBB504E}"/>
          </ac:spMkLst>
        </pc:spChg>
        <pc:spChg chg="mod">
          <ac:chgData name="Yang Xu" userId="2ef8d03b0d59ea36" providerId="LiveId" clId="{7852DB4F-647A-4E1D-8378-CEF95EC52984}" dt="2020-08-18T12:30:20.193" v="2846" actId="20577"/>
          <ac:spMkLst>
            <pc:docMk/>
            <pc:sldMk cId="1210516164" sldId="282"/>
            <ac:spMk id="3" creationId="{E9F10942-4FC6-4E42-A334-437B1E01062E}"/>
          </ac:spMkLst>
        </pc:spChg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Yang Xu" userId="2ef8d03b0d59ea36" providerId="LiveId" clId="{63517BBF-8F39-4ECB-ABC6-C5B2F9AAD6EC}"/>
    <pc:docChg chg="custSel mod addSld delSld modSld">
      <pc:chgData name="Yang Xu" userId="2ef8d03b0d59ea36" providerId="LiveId" clId="{63517BBF-8F39-4ECB-ABC6-C5B2F9AAD6EC}" dt="2020-08-14T13:55:07.687" v="2848"/>
      <pc:docMkLst>
        <pc:docMk/>
      </pc:docMkLst>
      <pc:sldChg chg="modTransition">
        <pc:chgData name="Yang Xu" userId="2ef8d03b0d59ea36" providerId="LiveId" clId="{63517BBF-8F39-4ECB-ABC6-C5B2F9AAD6EC}" dt="2020-08-14T13:53:41.786" v="2826"/>
        <pc:sldMkLst>
          <pc:docMk/>
          <pc:sldMk cId="477735695" sldId="256"/>
        </pc:sldMkLst>
      </pc:sldChg>
      <pc:sldChg chg="modSp mod modTransition">
        <pc:chgData name="Yang Xu" userId="2ef8d03b0d59ea36" providerId="LiveId" clId="{63517BBF-8F39-4ECB-ABC6-C5B2F9AAD6EC}" dt="2020-08-14T13:53:41.786" v="2826"/>
        <pc:sldMkLst>
          <pc:docMk/>
          <pc:sldMk cId="1936153105" sldId="258"/>
        </pc:sldMkLst>
        <pc:spChg chg="mod">
          <ac:chgData name="Yang Xu" userId="2ef8d03b0d59ea36" providerId="LiveId" clId="{63517BBF-8F39-4ECB-ABC6-C5B2F9AAD6EC}" dt="2020-08-14T13:29:09.470" v="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63517BBF-8F39-4ECB-ABC6-C5B2F9AAD6EC}" dt="2020-08-14T13:53:41.786" v="2826"/>
        <pc:sldMkLst>
          <pc:docMk/>
          <pc:sldMk cId="2756408979" sldId="267"/>
        </pc:sldMkLst>
      </pc:sldChg>
      <pc:sldChg chg="addSp modSp new mod modTransition">
        <pc:chgData name="Yang Xu" userId="2ef8d03b0d59ea36" providerId="LiveId" clId="{63517BBF-8F39-4ECB-ABC6-C5B2F9AAD6EC}" dt="2020-08-14T13:53:41.786" v="2826"/>
        <pc:sldMkLst>
          <pc:docMk/>
          <pc:sldMk cId="2128105957" sldId="268"/>
        </pc:sldMkLst>
        <pc:spChg chg="mod">
          <ac:chgData name="Yang Xu" userId="2ef8d03b0d59ea36" providerId="LiveId" clId="{63517BBF-8F39-4ECB-ABC6-C5B2F9AAD6EC}" dt="2020-08-14T13:29:23.748" v="13" actId="20577"/>
          <ac:spMkLst>
            <pc:docMk/>
            <pc:sldMk cId="2128105957" sldId="268"/>
            <ac:spMk id="2" creationId="{5E9DBF0E-A582-48B2-8285-C74FFA191FBD}"/>
          </ac:spMkLst>
        </pc:spChg>
        <pc:spChg chg="mod">
          <ac:chgData name="Yang Xu" userId="2ef8d03b0d59ea36" providerId="LiveId" clId="{63517BBF-8F39-4ECB-ABC6-C5B2F9AAD6EC}" dt="2020-08-14T13:30:42.194" v="80" actId="20577"/>
          <ac:spMkLst>
            <pc:docMk/>
            <pc:sldMk cId="2128105957" sldId="268"/>
            <ac:spMk id="3" creationId="{FA2EB042-4868-4E2B-8249-630183A66B8D}"/>
          </ac:spMkLst>
        </pc:spChg>
        <pc:picChg chg="add mod">
          <ac:chgData name="Yang Xu" userId="2ef8d03b0d59ea36" providerId="LiveId" clId="{63517BBF-8F39-4ECB-ABC6-C5B2F9AAD6EC}" dt="2020-08-14T13:31:12.016" v="84" actId="1076"/>
          <ac:picMkLst>
            <pc:docMk/>
            <pc:sldMk cId="2128105957" sldId="268"/>
            <ac:picMk id="4" creationId="{80ED89B2-CA23-4546-9BFB-DDD55B692AF9}"/>
          </ac:picMkLst>
        </pc:picChg>
      </pc:sldChg>
      <pc:sldChg chg="del">
        <pc:chgData name="Yang Xu" userId="2ef8d03b0d59ea36" providerId="LiveId" clId="{63517BBF-8F39-4ECB-ABC6-C5B2F9AAD6EC}" dt="2020-08-14T13:29:11.627" v="7" actId="47"/>
        <pc:sldMkLst>
          <pc:docMk/>
          <pc:sldMk cId="3077271174" sldId="268"/>
        </pc:sldMkLst>
      </pc:sldChg>
      <pc:sldChg chg="modSp new mod modTransition modAnim">
        <pc:chgData name="Yang Xu" userId="2ef8d03b0d59ea36" providerId="LiveId" clId="{63517BBF-8F39-4ECB-ABC6-C5B2F9AAD6EC}" dt="2020-08-14T13:54:01.887" v="2830"/>
        <pc:sldMkLst>
          <pc:docMk/>
          <pc:sldMk cId="2397974618" sldId="269"/>
        </pc:sldMkLst>
        <pc:spChg chg="mod">
          <ac:chgData name="Yang Xu" userId="2ef8d03b0d59ea36" providerId="LiveId" clId="{63517BBF-8F39-4ECB-ABC6-C5B2F9AAD6EC}" dt="2020-08-14T13:31:22.158" v="124" actId="20577"/>
          <ac:spMkLst>
            <pc:docMk/>
            <pc:sldMk cId="2397974618" sldId="269"/>
            <ac:spMk id="2" creationId="{E0732CFC-4249-4328-9775-5F8C6795D612}"/>
          </ac:spMkLst>
        </pc:spChg>
        <pc:spChg chg="mod">
          <ac:chgData name="Yang Xu" userId="2ef8d03b0d59ea36" providerId="LiveId" clId="{63517BBF-8F39-4ECB-ABC6-C5B2F9AAD6EC}" dt="2020-08-14T13:53:52.765" v="2828" actId="6549"/>
          <ac:spMkLst>
            <pc:docMk/>
            <pc:sldMk cId="2397974618" sldId="269"/>
            <ac:spMk id="3" creationId="{BB243A67-A2D6-499F-966C-C807993B552A}"/>
          </ac:spMkLst>
        </pc:spChg>
      </pc:sldChg>
      <pc:sldChg chg="modSp new mod modTransition modAnim">
        <pc:chgData name="Yang Xu" userId="2ef8d03b0d59ea36" providerId="LiveId" clId="{63517BBF-8F39-4ECB-ABC6-C5B2F9AAD6EC}" dt="2020-08-14T13:54:13.710" v="2833"/>
        <pc:sldMkLst>
          <pc:docMk/>
          <pc:sldMk cId="3554454690" sldId="270"/>
        </pc:sldMkLst>
        <pc:spChg chg="mod">
          <ac:chgData name="Yang Xu" userId="2ef8d03b0d59ea36" providerId="LiveId" clId="{63517BBF-8F39-4ECB-ABC6-C5B2F9AAD6EC}" dt="2020-08-14T13:33:51.218" v="446" actId="20577"/>
          <ac:spMkLst>
            <pc:docMk/>
            <pc:sldMk cId="3554454690" sldId="270"/>
            <ac:spMk id="2" creationId="{AC10C6C8-2D2F-4EB1-86C9-46249FA08EE2}"/>
          </ac:spMkLst>
        </pc:spChg>
        <pc:spChg chg="mod">
          <ac:chgData name="Yang Xu" userId="2ef8d03b0d59ea36" providerId="LiveId" clId="{63517BBF-8F39-4ECB-ABC6-C5B2F9AAD6EC}" dt="2020-08-14T13:54:07.939" v="2831" actId="12"/>
          <ac:spMkLst>
            <pc:docMk/>
            <pc:sldMk cId="3554454690" sldId="270"/>
            <ac:spMk id="3" creationId="{0D43930B-E6F9-460C-94FA-302F1940CDFC}"/>
          </ac:spMkLst>
        </pc:spChg>
      </pc:sldChg>
      <pc:sldChg chg="modSp new mod modTransition modAnim">
        <pc:chgData name="Yang Xu" userId="2ef8d03b0d59ea36" providerId="LiveId" clId="{63517BBF-8F39-4ECB-ABC6-C5B2F9AAD6EC}" dt="2020-08-14T13:54:18.582" v="2835"/>
        <pc:sldMkLst>
          <pc:docMk/>
          <pc:sldMk cId="3168156583" sldId="271"/>
        </pc:sldMkLst>
        <pc:spChg chg="mod">
          <ac:chgData name="Yang Xu" userId="2ef8d03b0d59ea36" providerId="LiveId" clId="{63517BBF-8F39-4ECB-ABC6-C5B2F9AAD6EC}" dt="2020-08-14T13:34:35.233" v="601" actId="20577"/>
          <ac:spMkLst>
            <pc:docMk/>
            <pc:sldMk cId="3168156583" sldId="271"/>
            <ac:spMk id="2" creationId="{5C62D839-0B1E-425C-9612-E8E7DAF50DD3}"/>
          </ac:spMkLst>
        </pc:spChg>
        <pc:spChg chg="mod">
          <ac:chgData name="Yang Xu" userId="2ef8d03b0d59ea36" providerId="LiveId" clId="{63517BBF-8F39-4ECB-ABC6-C5B2F9AAD6EC}" dt="2020-08-14T13:36:14.729" v="831" actId="20577"/>
          <ac:spMkLst>
            <pc:docMk/>
            <pc:sldMk cId="3168156583" sldId="271"/>
            <ac:spMk id="3" creationId="{846487E1-854C-417D-A21C-84F4E47D9EE4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1493959254" sldId="272"/>
        </pc:sldMkLst>
        <pc:spChg chg="mod">
          <ac:chgData name="Yang Xu" userId="2ef8d03b0d59ea36" providerId="LiveId" clId="{63517BBF-8F39-4ECB-ABC6-C5B2F9AAD6EC}" dt="2020-08-14T13:36:34.382" v="842" actId="20577"/>
          <ac:spMkLst>
            <pc:docMk/>
            <pc:sldMk cId="1493959254" sldId="272"/>
            <ac:spMk id="2" creationId="{59CE5920-DFD9-4AC0-9AF0-93182CC0B353}"/>
          </ac:spMkLst>
        </pc:spChg>
        <pc:spChg chg="mod">
          <ac:chgData name="Yang Xu" userId="2ef8d03b0d59ea36" providerId="LiveId" clId="{63517BBF-8F39-4ECB-ABC6-C5B2F9AAD6EC}" dt="2020-08-14T13:36:53.517" v="917" actId="20577"/>
          <ac:spMkLst>
            <pc:docMk/>
            <pc:sldMk cId="1493959254" sldId="272"/>
            <ac:spMk id="3" creationId="{52166959-C245-4BB8-BC5B-922EFFD1660D}"/>
          </ac:spMkLst>
        </pc:spChg>
      </pc:sldChg>
      <pc:sldChg chg="addSp modSp new mod modTransition modAnim">
        <pc:chgData name="Yang Xu" userId="2ef8d03b0d59ea36" providerId="LiveId" clId="{63517BBF-8F39-4ECB-ABC6-C5B2F9AAD6EC}" dt="2020-08-14T13:54:33.143" v="2839"/>
        <pc:sldMkLst>
          <pc:docMk/>
          <pc:sldMk cId="2539922666" sldId="273"/>
        </pc:sldMkLst>
        <pc:spChg chg="mod">
          <ac:chgData name="Yang Xu" userId="2ef8d03b0d59ea36" providerId="LiveId" clId="{63517BBF-8F39-4ECB-ABC6-C5B2F9AAD6EC}" dt="2020-08-14T13:37:22.154" v="963" actId="20577"/>
          <ac:spMkLst>
            <pc:docMk/>
            <pc:sldMk cId="2539922666" sldId="273"/>
            <ac:spMk id="2" creationId="{CFAFE07E-2C2B-43F1-8D94-C10923451A6D}"/>
          </ac:spMkLst>
        </pc:spChg>
        <pc:spChg chg="mod">
          <ac:chgData name="Yang Xu" userId="2ef8d03b0d59ea36" providerId="LiveId" clId="{63517BBF-8F39-4ECB-ABC6-C5B2F9AAD6EC}" dt="2020-08-14T13:41:10.562" v="1451" actId="20577"/>
          <ac:spMkLst>
            <pc:docMk/>
            <pc:sldMk cId="2539922666" sldId="273"/>
            <ac:spMk id="3" creationId="{EEBFB099-5695-4BFC-97C0-E87957E1468A}"/>
          </ac:spMkLst>
        </pc:spChg>
        <pc:picChg chg="add mod">
          <ac:chgData name="Yang Xu" userId="2ef8d03b0d59ea36" providerId="LiveId" clId="{63517BBF-8F39-4ECB-ABC6-C5B2F9AAD6EC}" dt="2020-08-14T13:40:54.603" v="1373" actId="1076"/>
          <ac:picMkLst>
            <pc:docMk/>
            <pc:sldMk cId="2539922666" sldId="273"/>
            <ac:picMk id="4" creationId="{B805A991-2D2F-4805-B874-6654C776EA0A}"/>
          </ac:picMkLst>
        </pc:picChg>
      </pc:sldChg>
      <pc:sldChg chg="modSp new mod modTransition modAnim">
        <pc:chgData name="Yang Xu" userId="2ef8d03b0d59ea36" providerId="LiveId" clId="{63517BBF-8F39-4ECB-ABC6-C5B2F9AAD6EC}" dt="2020-08-14T13:54:39.701" v="2841"/>
        <pc:sldMkLst>
          <pc:docMk/>
          <pc:sldMk cId="1321334293" sldId="274"/>
        </pc:sldMkLst>
        <pc:spChg chg="mod">
          <ac:chgData name="Yang Xu" userId="2ef8d03b0d59ea36" providerId="LiveId" clId="{63517BBF-8F39-4ECB-ABC6-C5B2F9AAD6EC}" dt="2020-08-14T13:41:18.222" v="1465" actId="20577"/>
          <ac:spMkLst>
            <pc:docMk/>
            <pc:sldMk cId="1321334293" sldId="274"/>
            <ac:spMk id="2" creationId="{B76E389F-1D9A-448E-918E-3ADE2F872C74}"/>
          </ac:spMkLst>
        </pc:spChg>
        <pc:spChg chg="mod">
          <ac:chgData name="Yang Xu" userId="2ef8d03b0d59ea36" providerId="LiveId" clId="{63517BBF-8F39-4ECB-ABC6-C5B2F9AAD6EC}" dt="2020-08-14T13:42:19.801" v="1519" actId="20577"/>
          <ac:spMkLst>
            <pc:docMk/>
            <pc:sldMk cId="1321334293" sldId="274"/>
            <ac:spMk id="3" creationId="{B9F6A778-574D-4D01-AA2C-CA78909E1618}"/>
          </ac:spMkLst>
        </pc:spChg>
      </pc:sldChg>
      <pc:sldChg chg="modSp new mod modTransition modAnim">
        <pc:chgData name="Yang Xu" userId="2ef8d03b0d59ea36" providerId="LiveId" clId="{63517BBF-8F39-4ECB-ABC6-C5B2F9AAD6EC}" dt="2020-08-14T13:54:52.384" v="2844"/>
        <pc:sldMkLst>
          <pc:docMk/>
          <pc:sldMk cId="2924319967" sldId="275"/>
        </pc:sldMkLst>
        <pc:spChg chg="mod">
          <ac:chgData name="Yang Xu" userId="2ef8d03b0d59ea36" providerId="LiveId" clId="{63517BBF-8F39-4ECB-ABC6-C5B2F9AAD6EC}" dt="2020-08-14T13:42:28.525" v="1530" actId="20577"/>
          <ac:spMkLst>
            <pc:docMk/>
            <pc:sldMk cId="2924319967" sldId="275"/>
            <ac:spMk id="2" creationId="{EEA7338E-E910-4CC1-8AF8-C4FF97CEED1F}"/>
          </ac:spMkLst>
        </pc:spChg>
        <pc:spChg chg="mod">
          <ac:chgData name="Yang Xu" userId="2ef8d03b0d59ea36" providerId="LiveId" clId="{63517BBF-8F39-4ECB-ABC6-C5B2F9AAD6EC}" dt="2020-08-14T13:54:45.682" v="2842" actId="12"/>
          <ac:spMkLst>
            <pc:docMk/>
            <pc:sldMk cId="2924319967" sldId="275"/>
            <ac:spMk id="3" creationId="{1FD4661F-5A08-411A-91D1-D5C58A7BBF9C}"/>
          </ac:spMkLst>
        </pc:spChg>
      </pc:sldChg>
      <pc:sldChg chg="modSp new mod modTransition modAnim">
        <pc:chgData name="Yang Xu" userId="2ef8d03b0d59ea36" providerId="LiveId" clId="{63517BBF-8F39-4ECB-ABC6-C5B2F9AAD6EC}" dt="2020-08-14T13:54:57.420" v="2846"/>
        <pc:sldMkLst>
          <pc:docMk/>
          <pc:sldMk cId="2067697956" sldId="276"/>
        </pc:sldMkLst>
        <pc:spChg chg="mod">
          <ac:chgData name="Yang Xu" userId="2ef8d03b0d59ea36" providerId="LiveId" clId="{63517BBF-8F39-4ECB-ABC6-C5B2F9AAD6EC}" dt="2020-08-14T13:43:22.233" v="1697" actId="20577"/>
          <ac:spMkLst>
            <pc:docMk/>
            <pc:sldMk cId="2067697956" sldId="276"/>
            <ac:spMk id="2" creationId="{360DC8EF-6503-4F08-885A-13934ECC57D9}"/>
          </ac:spMkLst>
        </pc:spChg>
        <pc:spChg chg="mod">
          <ac:chgData name="Yang Xu" userId="2ef8d03b0d59ea36" providerId="LiveId" clId="{63517BBF-8F39-4ECB-ABC6-C5B2F9AAD6EC}" dt="2020-08-14T13:46:24.099" v="2277" actId="20577"/>
          <ac:spMkLst>
            <pc:docMk/>
            <pc:sldMk cId="2067697956" sldId="276"/>
            <ac:spMk id="3" creationId="{E4B86C06-70E5-4CD6-807D-0B8EC0F48816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935160179" sldId="277"/>
        </pc:sldMkLst>
        <pc:spChg chg="mod">
          <ac:chgData name="Yang Xu" userId="2ef8d03b0d59ea36" providerId="LiveId" clId="{63517BBF-8F39-4ECB-ABC6-C5B2F9AAD6EC}" dt="2020-08-14T13:46:30.995" v="2292" actId="20577"/>
          <ac:spMkLst>
            <pc:docMk/>
            <pc:sldMk cId="935160179" sldId="277"/>
            <ac:spMk id="2" creationId="{1F5AC770-61FE-4FCC-9445-E70ADDE7B65A}"/>
          </ac:spMkLst>
        </pc:spChg>
        <pc:spChg chg="mod">
          <ac:chgData name="Yang Xu" userId="2ef8d03b0d59ea36" providerId="LiveId" clId="{63517BBF-8F39-4ECB-ABC6-C5B2F9AAD6EC}" dt="2020-08-14T13:46:40.003" v="2304" actId="20577"/>
          <ac:spMkLst>
            <pc:docMk/>
            <pc:sldMk cId="935160179" sldId="277"/>
            <ac:spMk id="3" creationId="{686ECE74-8C0B-41F6-99DE-E1D167ADA21A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210441647" sldId="278"/>
        </pc:sldMkLst>
        <pc:spChg chg="mod">
          <ac:chgData name="Yang Xu" userId="2ef8d03b0d59ea36" providerId="LiveId" clId="{63517BBF-8F39-4ECB-ABC6-C5B2F9AAD6EC}" dt="2020-08-14T13:46:46.125" v="2313" actId="20577"/>
          <ac:spMkLst>
            <pc:docMk/>
            <pc:sldMk cId="210441647" sldId="278"/>
            <ac:spMk id="2" creationId="{DD69F82F-C004-4538-A55D-8305521D9CC8}"/>
          </ac:spMkLst>
        </pc:spChg>
        <pc:spChg chg="mod">
          <ac:chgData name="Yang Xu" userId="2ef8d03b0d59ea36" providerId="LiveId" clId="{63517BBF-8F39-4ECB-ABC6-C5B2F9AAD6EC}" dt="2020-08-14T13:47:18.114" v="2424" actId="20577"/>
          <ac:spMkLst>
            <pc:docMk/>
            <pc:sldMk cId="210441647" sldId="278"/>
            <ac:spMk id="3" creationId="{5D43B46D-1ECB-4827-BEA4-AB071A2121D4}"/>
          </ac:spMkLst>
        </pc:spChg>
      </pc:sldChg>
      <pc:sldChg chg="addSp modSp new mod modTransition setBg modAnim">
        <pc:chgData name="Yang Xu" userId="2ef8d03b0d59ea36" providerId="LiveId" clId="{63517BBF-8F39-4ECB-ABC6-C5B2F9AAD6EC}" dt="2020-08-14T13:55:07.687" v="2848"/>
        <pc:sldMkLst>
          <pc:docMk/>
          <pc:sldMk cId="2949800692" sldId="279"/>
        </pc:sldMkLst>
        <pc:spChg chg="mo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2" creationId="{02502394-96BB-4222-8906-F3ED9E4D9FB7}"/>
          </ac:spMkLst>
        </pc:spChg>
        <pc:spChg chg="mod">
          <ac:chgData name="Yang Xu" userId="2ef8d03b0d59ea36" providerId="LiveId" clId="{63517BBF-8F39-4ECB-ABC6-C5B2F9AAD6EC}" dt="2020-08-14T13:50:44.616" v="2824" actId="27636"/>
          <ac:spMkLst>
            <pc:docMk/>
            <pc:sldMk cId="2949800692" sldId="279"/>
            <ac:spMk id="3" creationId="{587AA17C-E880-42C7-9015-2DEF1623664F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9" creationId="{8DCA3673-CDE4-40C5-9FA8-F89874CFBA73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3" creationId="{0FFFD040-32A9-4D2B-86CA-599D030A4161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5" creationId="{863205CA-B7FF-4C25-A4C8-3BBBCE19D950}"/>
          </ac:spMkLst>
        </pc:spChg>
        <pc:picChg chg="add mo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4" creationId="{534A9A81-0FC7-48B5-B94F-576CCB28F4A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1" creationId="{95756E8F-499C-4533-BBE8-309C3E8D985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7" creationId="{306E3F32-3C1A-4B6E-AF26-8A15A788560F}"/>
          </ac:picMkLst>
        </pc:picChg>
      </pc:sldChg>
      <pc:sldChg chg="modSp new del mod">
        <pc:chgData name="Yang Xu" userId="2ef8d03b0d59ea36" providerId="LiveId" clId="{63517BBF-8F39-4ECB-ABC6-C5B2F9AAD6EC}" dt="2020-08-14T13:50:50.551" v="2825" actId="47"/>
        <pc:sldMkLst>
          <pc:docMk/>
          <pc:sldMk cId="2513761770" sldId="280"/>
        </pc:sldMkLst>
        <pc:spChg chg="mod">
          <ac:chgData name="Yang Xu" userId="2ef8d03b0d59ea36" providerId="LiveId" clId="{63517BBF-8F39-4ECB-ABC6-C5B2F9AAD6EC}" dt="2020-08-14T13:49:46.786" v="2674" actId="20577"/>
          <ac:spMkLst>
            <pc:docMk/>
            <pc:sldMk cId="2513761770" sldId="280"/>
            <ac:spMk id="2" creationId="{35BDD5C2-E2FB-4DA5-9F08-214752A80F73}"/>
          </ac:spMkLst>
        </pc:spChg>
        <pc:spChg chg="mod">
          <ac:chgData name="Yang Xu" userId="2ef8d03b0d59ea36" providerId="LiveId" clId="{63517BBF-8F39-4ECB-ABC6-C5B2F9AAD6EC}" dt="2020-08-14T13:50:37.880" v="2819" actId="21"/>
          <ac:spMkLst>
            <pc:docMk/>
            <pc:sldMk cId="2513761770" sldId="280"/>
            <ac:spMk id="3" creationId="{6B626106-FAF1-4A3E-AB5F-A685667152AD}"/>
          </ac:spMkLst>
        </pc:spChg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F6BA1CB8-80B3-44EE-9868-26E8E72562FD}"/>
    <pc:docChg chg="custSel addSld delSld modSld">
      <pc:chgData name="Yang Xu" userId="2ef8d03b0d59ea36" providerId="LiveId" clId="{F6BA1CB8-80B3-44EE-9868-26E8E72562FD}" dt="2020-08-15T03:47:18.197" v="2712"/>
      <pc:docMkLst>
        <pc:docMk/>
      </pc:docMkLst>
      <pc:sldChg chg="modSp mod">
        <pc:chgData name="Yang Xu" userId="2ef8d03b0d59ea36" providerId="LiveId" clId="{F6BA1CB8-80B3-44EE-9868-26E8E72562FD}" dt="2020-08-15T03:26:19.200" v="31" actId="20577"/>
        <pc:sldMkLst>
          <pc:docMk/>
          <pc:sldMk cId="1936153105" sldId="258"/>
        </pc:sldMkLst>
        <pc:spChg chg="mod">
          <ac:chgData name="Yang Xu" userId="2ef8d03b0d59ea36" providerId="LiveId" clId="{F6BA1CB8-80B3-44EE-9868-26E8E72562FD}" dt="2020-08-15T03:26:19.200" v="31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28105957" sldId="268"/>
        </pc:sldMkLst>
      </pc:sldChg>
      <pc:sldChg chg="addSp modSp new mod modTransition modAnim">
        <pc:chgData name="Yang Xu" userId="2ef8d03b0d59ea36" providerId="LiveId" clId="{F6BA1CB8-80B3-44EE-9868-26E8E72562FD}" dt="2020-08-15T03:30:18.206" v="432"/>
        <pc:sldMkLst>
          <pc:docMk/>
          <pc:sldMk cId="3109780629" sldId="268"/>
        </pc:sldMkLst>
        <pc:spChg chg="mod">
          <ac:chgData name="Yang Xu" userId="2ef8d03b0d59ea36" providerId="LiveId" clId="{F6BA1CB8-80B3-44EE-9868-26E8E72562FD}" dt="2020-08-15T03:27:00.871" v="66" actId="20577"/>
          <ac:spMkLst>
            <pc:docMk/>
            <pc:sldMk cId="3109780629" sldId="268"/>
            <ac:spMk id="2" creationId="{9D7CBBE0-6E90-4CA2-9267-9427616DA8A8}"/>
          </ac:spMkLst>
        </pc:spChg>
        <pc:spChg chg="mod">
          <ac:chgData name="Yang Xu" userId="2ef8d03b0d59ea36" providerId="LiveId" clId="{F6BA1CB8-80B3-44EE-9868-26E8E72562FD}" dt="2020-08-15T03:29:45.232" v="426" actId="20577"/>
          <ac:spMkLst>
            <pc:docMk/>
            <pc:sldMk cId="3109780629" sldId="268"/>
            <ac:spMk id="3" creationId="{C2CA9D4D-8FFB-40A6-B7ED-67684E663C5C}"/>
          </ac:spMkLst>
        </pc:spChg>
        <pc:picChg chg="add mod">
          <ac:chgData name="Yang Xu" userId="2ef8d03b0d59ea36" providerId="LiveId" clId="{F6BA1CB8-80B3-44EE-9868-26E8E72562FD}" dt="2020-08-15T03:29:59.663" v="428" actId="1076"/>
          <ac:picMkLst>
            <pc:docMk/>
            <pc:sldMk cId="3109780629" sldId="268"/>
            <ac:picMk id="4" creationId="{371FB893-9FA6-48DB-B2C4-ED34B57F3F66}"/>
          </ac:picMkLst>
        </pc:pic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397974618" sldId="269"/>
        </pc:sldMkLst>
      </pc:sldChg>
      <pc:sldChg chg="modSp new mod modTransition">
        <pc:chgData name="Yang Xu" userId="2ef8d03b0d59ea36" providerId="LiveId" clId="{F6BA1CB8-80B3-44EE-9868-26E8E72562FD}" dt="2020-08-15T03:31:59.935" v="635" actId="20577"/>
        <pc:sldMkLst>
          <pc:docMk/>
          <pc:sldMk cId="3092717662" sldId="269"/>
        </pc:sldMkLst>
        <pc:spChg chg="mod">
          <ac:chgData name="Yang Xu" userId="2ef8d03b0d59ea36" providerId="LiveId" clId="{F6BA1CB8-80B3-44EE-9868-26E8E72562FD}" dt="2020-08-15T03:30:54.829" v="447" actId="20577"/>
          <ac:spMkLst>
            <pc:docMk/>
            <pc:sldMk cId="3092717662" sldId="269"/>
            <ac:spMk id="2" creationId="{B6B0EB60-7D5C-4DAB-BE28-B93F24103C9A}"/>
          </ac:spMkLst>
        </pc:spChg>
        <pc:spChg chg="mod">
          <ac:chgData name="Yang Xu" userId="2ef8d03b0d59ea36" providerId="LiveId" clId="{F6BA1CB8-80B3-44EE-9868-26E8E72562FD}" dt="2020-08-15T03:31:59.935" v="635" actId="20577"/>
          <ac:spMkLst>
            <pc:docMk/>
            <pc:sldMk cId="3092717662" sldId="269"/>
            <ac:spMk id="3" creationId="{DA3DD325-E58C-45D2-B98C-321FC8C1F0FE}"/>
          </ac:spMkLst>
        </pc:spChg>
      </pc:sldChg>
      <pc:sldChg chg="modSp new mod modTransition modAnim">
        <pc:chgData name="Yang Xu" userId="2ef8d03b0d59ea36" providerId="LiveId" clId="{F6BA1CB8-80B3-44EE-9868-26E8E72562FD}" dt="2020-08-15T03:33:07.465" v="772" actId="20577"/>
        <pc:sldMkLst>
          <pc:docMk/>
          <pc:sldMk cId="1334820391" sldId="270"/>
        </pc:sldMkLst>
        <pc:spChg chg="mod">
          <ac:chgData name="Yang Xu" userId="2ef8d03b0d59ea36" providerId="LiveId" clId="{F6BA1CB8-80B3-44EE-9868-26E8E72562FD}" dt="2020-08-15T03:32:29.787" v="657" actId="20577"/>
          <ac:spMkLst>
            <pc:docMk/>
            <pc:sldMk cId="1334820391" sldId="270"/>
            <ac:spMk id="2" creationId="{3E2FD42A-3537-4790-B4C9-3457C6627C94}"/>
          </ac:spMkLst>
        </pc:spChg>
        <pc:spChg chg="mod">
          <ac:chgData name="Yang Xu" userId="2ef8d03b0d59ea36" providerId="LiveId" clId="{F6BA1CB8-80B3-44EE-9868-26E8E72562FD}" dt="2020-08-15T03:33:07.465" v="772" actId="20577"/>
          <ac:spMkLst>
            <pc:docMk/>
            <pc:sldMk cId="1334820391" sldId="270"/>
            <ac:spMk id="3" creationId="{374F8628-D7EB-44B9-ABB9-BFF625B6FF9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554454690" sldId="270"/>
        </pc:sldMkLst>
      </pc:sldChg>
      <pc:sldChg chg="modSp new mod modTransition modAnim">
        <pc:chgData name="Yang Xu" userId="2ef8d03b0d59ea36" providerId="LiveId" clId="{F6BA1CB8-80B3-44EE-9868-26E8E72562FD}" dt="2020-08-15T03:37:48.633" v="1387"/>
        <pc:sldMkLst>
          <pc:docMk/>
          <pc:sldMk cId="1885318732" sldId="271"/>
        </pc:sldMkLst>
        <pc:spChg chg="mod">
          <ac:chgData name="Yang Xu" userId="2ef8d03b0d59ea36" providerId="LiveId" clId="{F6BA1CB8-80B3-44EE-9868-26E8E72562FD}" dt="2020-08-15T03:33:22.843" v="796" actId="20577"/>
          <ac:spMkLst>
            <pc:docMk/>
            <pc:sldMk cId="1885318732" sldId="271"/>
            <ac:spMk id="2" creationId="{3E5F0BCF-028A-4BC5-9C52-D769F3E9F438}"/>
          </ac:spMkLst>
        </pc:spChg>
        <pc:spChg chg="mod">
          <ac:chgData name="Yang Xu" userId="2ef8d03b0d59ea36" providerId="LiveId" clId="{F6BA1CB8-80B3-44EE-9868-26E8E72562FD}" dt="2020-08-15T03:37:31.675" v="1384" actId="20577"/>
          <ac:spMkLst>
            <pc:docMk/>
            <pc:sldMk cId="1885318732" sldId="271"/>
            <ac:spMk id="3" creationId="{99D3BA4F-2AEB-4187-8F75-F178D5165B1A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168156583" sldId="271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493959254" sldId="272"/>
        </pc:sldMkLst>
      </pc:sldChg>
      <pc:sldChg chg="modSp new mod modTransition modAnim">
        <pc:chgData name="Yang Xu" userId="2ef8d03b0d59ea36" providerId="LiveId" clId="{F6BA1CB8-80B3-44EE-9868-26E8E72562FD}" dt="2020-08-15T03:40:46.185" v="1793"/>
        <pc:sldMkLst>
          <pc:docMk/>
          <pc:sldMk cId="4164958261" sldId="272"/>
        </pc:sldMkLst>
        <pc:spChg chg="mod">
          <ac:chgData name="Yang Xu" userId="2ef8d03b0d59ea36" providerId="LiveId" clId="{F6BA1CB8-80B3-44EE-9868-26E8E72562FD}" dt="2020-08-15T03:38:14.324" v="1425" actId="20577"/>
          <ac:spMkLst>
            <pc:docMk/>
            <pc:sldMk cId="4164958261" sldId="272"/>
            <ac:spMk id="2" creationId="{C1F708F7-2979-4163-8782-56834AFF6C38}"/>
          </ac:spMkLst>
        </pc:spChg>
        <pc:spChg chg="mod">
          <ac:chgData name="Yang Xu" userId="2ef8d03b0d59ea36" providerId="LiveId" clId="{F6BA1CB8-80B3-44EE-9868-26E8E72562FD}" dt="2020-08-15T03:40:37.047" v="1789" actId="5793"/>
          <ac:spMkLst>
            <pc:docMk/>
            <pc:sldMk cId="4164958261" sldId="272"/>
            <ac:spMk id="3" creationId="{FB033E7D-24D1-433E-9997-E1C933FCF3EB}"/>
          </ac:spMkLst>
        </pc:spChg>
      </pc:sldChg>
      <pc:sldChg chg="modSp new mod modTransition">
        <pc:chgData name="Yang Xu" userId="2ef8d03b0d59ea36" providerId="LiveId" clId="{F6BA1CB8-80B3-44EE-9868-26E8E72562FD}" dt="2020-08-15T03:41:36.800" v="1916"/>
        <pc:sldMkLst>
          <pc:docMk/>
          <pc:sldMk cId="1915882462" sldId="273"/>
        </pc:sldMkLst>
        <pc:spChg chg="mod">
          <ac:chgData name="Yang Xu" userId="2ef8d03b0d59ea36" providerId="LiveId" clId="{F6BA1CB8-80B3-44EE-9868-26E8E72562FD}" dt="2020-08-15T03:40:50.324" v="1804" actId="20577"/>
          <ac:spMkLst>
            <pc:docMk/>
            <pc:sldMk cId="1915882462" sldId="273"/>
            <ac:spMk id="2" creationId="{1E901477-9AF2-422A-A24D-739788E9C55E}"/>
          </ac:spMkLst>
        </pc:spChg>
        <pc:spChg chg="mod">
          <ac:chgData name="Yang Xu" userId="2ef8d03b0d59ea36" providerId="LiveId" clId="{F6BA1CB8-80B3-44EE-9868-26E8E72562FD}" dt="2020-08-15T03:41:32.570" v="1915" actId="20577"/>
          <ac:spMkLst>
            <pc:docMk/>
            <pc:sldMk cId="1915882462" sldId="273"/>
            <ac:spMk id="3" creationId="{0164FF65-C8F9-4470-A487-74332F88B73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539922666" sldId="273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321334293" sldId="274"/>
        </pc:sldMkLst>
      </pc:sldChg>
      <pc:sldChg chg="modSp new mod modTransition">
        <pc:chgData name="Yang Xu" userId="2ef8d03b0d59ea36" providerId="LiveId" clId="{F6BA1CB8-80B3-44EE-9868-26E8E72562FD}" dt="2020-08-15T03:43:02.762" v="2085"/>
        <pc:sldMkLst>
          <pc:docMk/>
          <pc:sldMk cId="3860030722" sldId="274"/>
        </pc:sldMkLst>
        <pc:spChg chg="mod">
          <ac:chgData name="Yang Xu" userId="2ef8d03b0d59ea36" providerId="LiveId" clId="{F6BA1CB8-80B3-44EE-9868-26E8E72562FD}" dt="2020-08-15T03:42:06.064" v="1941" actId="20577"/>
          <ac:spMkLst>
            <pc:docMk/>
            <pc:sldMk cId="3860030722" sldId="274"/>
            <ac:spMk id="2" creationId="{42CA3D7E-7300-4734-A3F3-53A2171A2A96}"/>
          </ac:spMkLst>
        </pc:spChg>
        <pc:spChg chg="mod">
          <ac:chgData name="Yang Xu" userId="2ef8d03b0d59ea36" providerId="LiveId" clId="{F6BA1CB8-80B3-44EE-9868-26E8E72562FD}" dt="2020-08-15T03:42:14.618" v="1958" actId="20577"/>
          <ac:spMkLst>
            <pc:docMk/>
            <pc:sldMk cId="3860030722" sldId="274"/>
            <ac:spMk id="3" creationId="{03B14FE9-10B6-4000-9DF2-22EB7C256D16}"/>
          </ac:spMkLst>
        </pc:spChg>
      </pc:sldChg>
      <pc:sldChg chg="modSp new mod modTransition">
        <pc:chgData name="Yang Xu" userId="2ef8d03b0d59ea36" providerId="LiveId" clId="{F6BA1CB8-80B3-44EE-9868-26E8E72562FD}" dt="2020-08-15T03:43:00.614" v="2084"/>
        <pc:sldMkLst>
          <pc:docMk/>
          <pc:sldMk cId="62749861" sldId="275"/>
        </pc:sldMkLst>
        <pc:spChg chg="mod">
          <ac:chgData name="Yang Xu" userId="2ef8d03b0d59ea36" providerId="LiveId" clId="{F6BA1CB8-80B3-44EE-9868-26E8E72562FD}" dt="2020-08-15T03:42:22.060" v="1969" actId="20577"/>
          <ac:spMkLst>
            <pc:docMk/>
            <pc:sldMk cId="62749861" sldId="275"/>
            <ac:spMk id="2" creationId="{345F8CB4-3EEF-42D4-A1F6-3E3A30299232}"/>
          </ac:spMkLst>
        </pc:spChg>
        <pc:spChg chg="mod">
          <ac:chgData name="Yang Xu" userId="2ef8d03b0d59ea36" providerId="LiveId" clId="{F6BA1CB8-80B3-44EE-9868-26E8E72562FD}" dt="2020-08-15T03:42:53.180" v="2082" actId="20577"/>
          <ac:spMkLst>
            <pc:docMk/>
            <pc:sldMk cId="62749861" sldId="275"/>
            <ac:spMk id="3" creationId="{6101380D-12B4-4C96-AD2F-77F7920FEBD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24319967" sldId="275"/>
        </pc:sldMkLst>
      </pc:sldChg>
      <pc:sldChg chg="modSp new mod modTransition">
        <pc:chgData name="Yang Xu" userId="2ef8d03b0d59ea36" providerId="LiveId" clId="{F6BA1CB8-80B3-44EE-9868-26E8E72562FD}" dt="2020-08-15T03:44:31.156" v="2263"/>
        <pc:sldMkLst>
          <pc:docMk/>
          <pc:sldMk cId="832291831" sldId="276"/>
        </pc:sldMkLst>
        <pc:spChg chg="mod">
          <ac:chgData name="Yang Xu" userId="2ef8d03b0d59ea36" providerId="LiveId" clId="{F6BA1CB8-80B3-44EE-9868-26E8E72562FD}" dt="2020-08-15T03:43:15.129" v="2114" actId="20577"/>
          <ac:spMkLst>
            <pc:docMk/>
            <pc:sldMk cId="832291831" sldId="276"/>
            <ac:spMk id="2" creationId="{EDA8A20E-5A3D-4D53-9B78-D470E80EEA68}"/>
          </ac:spMkLst>
        </pc:spChg>
        <pc:spChg chg="mod">
          <ac:chgData name="Yang Xu" userId="2ef8d03b0d59ea36" providerId="LiveId" clId="{F6BA1CB8-80B3-44EE-9868-26E8E72562FD}" dt="2020-08-15T03:44:27.282" v="2262" actId="20577"/>
          <ac:spMkLst>
            <pc:docMk/>
            <pc:sldMk cId="832291831" sldId="276"/>
            <ac:spMk id="3" creationId="{E41946A5-4CF4-47C7-8209-A4CB9EE95491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067697956" sldId="276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935160179" sldId="277"/>
        </pc:sldMkLst>
      </pc:sldChg>
      <pc:sldChg chg="modSp new mod">
        <pc:chgData name="Yang Xu" userId="2ef8d03b0d59ea36" providerId="LiveId" clId="{F6BA1CB8-80B3-44EE-9868-26E8E72562FD}" dt="2020-08-15T03:44:58.954" v="2348" actId="20577"/>
        <pc:sldMkLst>
          <pc:docMk/>
          <pc:sldMk cId="3879817133" sldId="277"/>
        </pc:sldMkLst>
        <pc:spChg chg="mod">
          <ac:chgData name="Yang Xu" userId="2ef8d03b0d59ea36" providerId="LiveId" clId="{F6BA1CB8-80B3-44EE-9868-26E8E72562FD}" dt="2020-08-15T03:44:39.307" v="2274" actId="20577"/>
          <ac:spMkLst>
            <pc:docMk/>
            <pc:sldMk cId="3879817133" sldId="277"/>
            <ac:spMk id="2" creationId="{26467067-1B43-44FE-B567-18A991996AC7}"/>
          </ac:spMkLst>
        </pc:spChg>
        <pc:spChg chg="mod">
          <ac:chgData name="Yang Xu" userId="2ef8d03b0d59ea36" providerId="LiveId" clId="{F6BA1CB8-80B3-44EE-9868-26E8E72562FD}" dt="2020-08-15T03:44:58.954" v="2348" actId="20577"/>
          <ac:spMkLst>
            <pc:docMk/>
            <pc:sldMk cId="3879817133" sldId="277"/>
            <ac:spMk id="3" creationId="{351559EC-1CD6-4383-8B13-8D70677D5D82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0441647" sldId="278"/>
        </pc:sldMkLst>
      </pc:sldChg>
      <pc:sldChg chg="modSp new mod modTransition modAnim">
        <pc:chgData name="Yang Xu" userId="2ef8d03b0d59ea36" providerId="LiveId" clId="{F6BA1CB8-80B3-44EE-9868-26E8E72562FD}" dt="2020-08-15T03:47:18.197" v="2712"/>
        <pc:sldMkLst>
          <pc:docMk/>
          <pc:sldMk cId="1802032053" sldId="278"/>
        </pc:sldMkLst>
        <pc:spChg chg="mod">
          <ac:chgData name="Yang Xu" userId="2ef8d03b0d59ea36" providerId="LiveId" clId="{F6BA1CB8-80B3-44EE-9868-26E8E72562FD}" dt="2020-08-15T03:45:04.938" v="2357" actId="20577"/>
          <ac:spMkLst>
            <pc:docMk/>
            <pc:sldMk cId="1802032053" sldId="278"/>
            <ac:spMk id="2" creationId="{06AA0096-1E4E-47FC-94E3-7532145FAED9}"/>
          </ac:spMkLst>
        </pc:spChg>
        <pc:spChg chg="mod">
          <ac:chgData name="Yang Xu" userId="2ef8d03b0d59ea36" providerId="LiveId" clId="{F6BA1CB8-80B3-44EE-9868-26E8E72562FD}" dt="2020-08-15T03:47:06.399" v="2709" actId="20577"/>
          <ac:spMkLst>
            <pc:docMk/>
            <pc:sldMk cId="1802032053" sldId="278"/>
            <ac:spMk id="3" creationId="{6028F424-B58F-421B-B75F-61FBF07BC65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49800692" sldId="279"/>
        </pc:sldMkLst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Xu" userId="2ef8d03b0d59ea36" providerId="LiveId" clId="{5A0A7293-3AEA-432B-892E-DBC45EB073AC}"/>
    <pc:docChg chg="undo redo custSel addSld delSld modSld">
      <pc:chgData name="Xu" userId="2ef8d03b0d59ea36" providerId="LiveId" clId="{5A0A7293-3AEA-432B-892E-DBC45EB073AC}" dt="2020-08-19T04:16:33.367" v="2323" actId="20577"/>
      <pc:docMkLst>
        <pc:docMk/>
      </pc:docMkLst>
      <pc:sldChg chg="modSp mod">
        <pc:chgData name="Xu" userId="2ef8d03b0d59ea36" providerId="LiveId" clId="{5A0A7293-3AEA-432B-892E-DBC45EB073AC}" dt="2020-08-19T03:36:50.709" v="34" actId="20577"/>
        <pc:sldMkLst>
          <pc:docMk/>
          <pc:sldMk cId="1936153105" sldId="258"/>
        </pc:sldMkLst>
        <pc:spChg chg="mod">
          <ac:chgData name="Xu" userId="2ef8d03b0d59ea36" providerId="LiveId" clId="{5A0A7293-3AEA-432B-892E-DBC45EB073AC}" dt="2020-08-19T03:36:50.709" v="3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 modAnim">
        <pc:chgData name="Xu" userId="2ef8d03b0d59ea36" providerId="LiveId" clId="{5A0A7293-3AEA-432B-892E-DBC45EB073AC}" dt="2020-08-19T03:38:01.268" v="177" actId="20577"/>
        <pc:sldMkLst>
          <pc:docMk/>
          <pc:sldMk cId="1608542400" sldId="268"/>
        </pc:sldMkLst>
        <pc:spChg chg="mod">
          <ac:chgData name="Xu" userId="2ef8d03b0d59ea36" providerId="LiveId" clId="{5A0A7293-3AEA-432B-892E-DBC45EB073AC}" dt="2020-08-19T03:37:14.474" v="74" actId="20577"/>
          <ac:spMkLst>
            <pc:docMk/>
            <pc:sldMk cId="1608542400" sldId="268"/>
            <ac:spMk id="2" creationId="{95CE8CA2-82C0-4BBE-BA25-D1C8251902F0}"/>
          </ac:spMkLst>
        </pc:spChg>
        <pc:spChg chg="mod">
          <ac:chgData name="Xu" userId="2ef8d03b0d59ea36" providerId="LiveId" clId="{5A0A7293-3AEA-432B-892E-DBC45EB073AC}" dt="2020-08-19T03:38:01.268" v="177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321374139" sldId="269"/>
        </pc:sldMkLst>
      </pc:sldChg>
      <pc:sldChg chg="modSp new mod">
        <pc:chgData name="Xu" userId="2ef8d03b0d59ea36" providerId="LiveId" clId="{5A0A7293-3AEA-432B-892E-DBC45EB073AC}" dt="2020-08-19T03:39:56.670" v="377" actId="20577"/>
        <pc:sldMkLst>
          <pc:docMk/>
          <pc:sldMk cId="3994365041" sldId="269"/>
        </pc:sldMkLst>
        <pc:spChg chg="mod">
          <ac:chgData name="Xu" userId="2ef8d03b0d59ea36" providerId="LiveId" clId="{5A0A7293-3AEA-432B-892E-DBC45EB073AC}" dt="2020-08-19T03:38:29.290" v="220" actId="20577"/>
          <ac:spMkLst>
            <pc:docMk/>
            <pc:sldMk cId="3994365041" sldId="269"/>
            <ac:spMk id="2" creationId="{1DCA118A-03C7-4483-8BC9-9478C3A6FB7F}"/>
          </ac:spMkLst>
        </pc:spChg>
        <pc:spChg chg="mod">
          <ac:chgData name="Xu" userId="2ef8d03b0d59ea36" providerId="LiveId" clId="{5A0A7293-3AEA-432B-892E-DBC45EB073AC}" dt="2020-08-19T03:39:56.670" v="377" actId="20577"/>
          <ac:spMkLst>
            <pc:docMk/>
            <pc:sldMk cId="3994365041" sldId="269"/>
            <ac:spMk id="3" creationId="{5B8C1B1D-D112-4606-9E64-E1C528FDC094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107310175" sldId="270"/>
        </pc:sldMkLst>
      </pc:sldChg>
      <pc:sldChg chg="modSp new mod">
        <pc:chgData name="Xu" userId="2ef8d03b0d59ea36" providerId="LiveId" clId="{5A0A7293-3AEA-432B-892E-DBC45EB073AC}" dt="2020-08-19T03:40:28.181" v="441" actId="20577"/>
        <pc:sldMkLst>
          <pc:docMk/>
          <pc:sldMk cId="3919292866" sldId="270"/>
        </pc:sldMkLst>
        <pc:spChg chg="mod">
          <ac:chgData name="Xu" userId="2ef8d03b0d59ea36" providerId="LiveId" clId="{5A0A7293-3AEA-432B-892E-DBC45EB073AC}" dt="2020-08-19T03:40:02.088" v="388" actId="20577"/>
          <ac:spMkLst>
            <pc:docMk/>
            <pc:sldMk cId="3919292866" sldId="270"/>
            <ac:spMk id="2" creationId="{C257E37E-6E28-45C0-8679-A4006D509FAB}"/>
          </ac:spMkLst>
        </pc:spChg>
        <pc:spChg chg="mod">
          <ac:chgData name="Xu" userId="2ef8d03b0d59ea36" providerId="LiveId" clId="{5A0A7293-3AEA-432B-892E-DBC45EB073AC}" dt="2020-08-19T03:40:28.181" v="441" actId="20577"/>
          <ac:spMkLst>
            <pc:docMk/>
            <pc:sldMk cId="3919292866" sldId="270"/>
            <ac:spMk id="3" creationId="{D4519128-A8D8-42EF-BFF0-F613681AC4F6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557845766" sldId="271"/>
        </pc:sldMkLst>
      </pc:sldChg>
      <pc:sldChg chg="modSp new mod">
        <pc:chgData name="Xu" userId="2ef8d03b0d59ea36" providerId="LiveId" clId="{5A0A7293-3AEA-432B-892E-DBC45EB073AC}" dt="2020-08-19T03:50:00.006" v="861" actId="20577"/>
        <pc:sldMkLst>
          <pc:docMk/>
          <pc:sldMk cId="4046057025" sldId="271"/>
        </pc:sldMkLst>
        <pc:spChg chg="mod">
          <ac:chgData name="Xu" userId="2ef8d03b0d59ea36" providerId="LiveId" clId="{5A0A7293-3AEA-432B-892E-DBC45EB073AC}" dt="2020-08-19T03:41:19.083" v="454" actId="20577"/>
          <ac:spMkLst>
            <pc:docMk/>
            <pc:sldMk cId="4046057025" sldId="271"/>
            <ac:spMk id="2" creationId="{F8D5DEE7-2AF3-492A-89E8-C2CAD5281E2A}"/>
          </ac:spMkLst>
        </pc:spChg>
        <pc:spChg chg="mod">
          <ac:chgData name="Xu" userId="2ef8d03b0d59ea36" providerId="LiveId" clId="{5A0A7293-3AEA-432B-892E-DBC45EB073AC}" dt="2020-08-19T03:50:00.006" v="861" actId="20577"/>
          <ac:spMkLst>
            <pc:docMk/>
            <pc:sldMk cId="4046057025" sldId="271"/>
            <ac:spMk id="3" creationId="{746B3E18-344B-42F3-8E17-ACA94D581E23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2431109227" sldId="272"/>
        </pc:sldMkLst>
      </pc:sldChg>
      <pc:sldChg chg="modSp new mod">
        <pc:chgData name="Xu" userId="2ef8d03b0d59ea36" providerId="LiveId" clId="{5A0A7293-3AEA-432B-892E-DBC45EB073AC}" dt="2020-08-19T03:54:10.710" v="1256" actId="20577"/>
        <pc:sldMkLst>
          <pc:docMk/>
          <pc:sldMk cId="3065637260" sldId="272"/>
        </pc:sldMkLst>
        <pc:spChg chg="mod">
          <ac:chgData name="Xu" userId="2ef8d03b0d59ea36" providerId="LiveId" clId="{5A0A7293-3AEA-432B-892E-DBC45EB073AC}" dt="2020-08-19T03:50:40.844" v="876" actId="20577"/>
          <ac:spMkLst>
            <pc:docMk/>
            <pc:sldMk cId="3065637260" sldId="272"/>
            <ac:spMk id="2" creationId="{507713EA-ED92-483A-8EA4-4FDF7F9EED9A}"/>
          </ac:spMkLst>
        </pc:spChg>
        <pc:spChg chg="mod">
          <ac:chgData name="Xu" userId="2ef8d03b0d59ea36" providerId="LiveId" clId="{5A0A7293-3AEA-432B-892E-DBC45EB073AC}" dt="2020-08-19T03:54:10.710" v="1256" actId="20577"/>
          <ac:spMkLst>
            <pc:docMk/>
            <pc:sldMk cId="3065637260" sldId="272"/>
            <ac:spMk id="3" creationId="{9B81DF56-847F-49D6-AD34-29EBC8ADB837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935045757" sldId="273"/>
        </pc:sldMkLst>
      </pc:sldChg>
      <pc:sldChg chg="modSp new mod">
        <pc:chgData name="Xu" userId="2ef8d03b0d59ea36" providerId="LiveId" clId="{5A0A7293-3AEA-432B-892E-DBC45EB073AC}" dt="2020-08-19T03:54:57.797" v="1363" actId="20577"/>
        <pc:sldMkLst>
          <pc:docMk/>
          <pc:sldMk cId="2993959653" sldId="273"/>
        </pc:sldMkLst>
        <pc:spChg chg="mod">
          <ac:chgData name="Xu" userId="2ef8d03b0d59ea36" providerId="LiveId" clId="{5A0A7293-3AEA-432B-892E-DBC45EB073AC}" dt="2020-08-19T03:54:26.607" v="1267" actId="20577"/>
          <ac:spMkLst>
            <pc:docMk/>
            <pc:sldMk cId="2993959653" sldId="273"/>
            <ac:spMk id="2" creationId="{94F738D1-C42E-4777-8B0C-8231EB960E35}"/>
          </ac:spMkLst>
        </pc:spChg>
        <pc:spChg chg="mod">
          <ac:chgData name="Xu" userId="2ef8d03b0d59ea36" providerId="LiveId" clId="{5A0A7293-3AEA-432B-892E-DBC45EB073AC}" dt="2020-08-19T03:54:57.797" v="1363" actId="20577"/>
          <ac:spMkLst>
            <pc:docMk/>
            <pc:sldMk cId="2993959653" sldId="273"/>
            <ac:spMk id="3" creationId="{AF85FF42-7CD6-49FC-8F58-692A8DC411FD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556410163" sldId="274"/>
        </pc:sldMkLst>
      </pc:sldChg>
      <pc:sldChg chg="modSp new mod">
        <pc:chgData name="Xu" userId="2ef8d03b0d59ea36" providerId="LiveId" clId="{5A0A7293-3AEA-432B-892E-DBC45EB073AC}" dt="2020-08-19T03:56:11.205" v="1517" actId="20577"/>
        <pc:sldMkLst>
          <pc:docMk/>
          <pc:sldMk cId="2745678785" sldId="274"/>
        </pc:sldMkLst>
        <pc:spChg chg="mod">
          <ac:chgData name="Xu" userId="2ef8d03b0d59ea36" providerId="LiveId" clId="{5A0A7293-3AEA-432B-892E-DBC45EB073AC}" dt="2020-08-19T03:55:28.937" v="1390" actId="20577"/>
          <ac:spMkLst>
            <pc:docMk/>
            <pc:sldMk cId="2745678785" sldId="274"/>
            <ac:spMk id="2" creationId="{5FE354E4-947F-48B3-B6A3-148B4F1A7532}"/>
          </ac:spMkLst>
        </pc:spChg>
        <pc:spChg chg="mod">
          <ac:chgData name="Xu" userId="2ef8d03b0d59ea36" providerId="LiveId" clId="{5A0A7293-3AEA-432B-892E-DBC45EB073AC}" dt="2020-08-19T03:56:11.205" v="1517" actId="20577"/>
          <ac:spMkLst>
            <pc:docMk/>
            <pc:sldMk cId="2745678785" sldId="274"/>
            <ac:spMk id="3" creationId="{F032F1B4-7483-4F63-8D55-A08044AFDCDD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870233993" sldId="275"/>
        </pc:sldMkLst>
      </pc:sldChg>
      <pc:sldChg chg="modSp new mod">
        <pc:chgData name="Xu" userId="2ef8d03b0d59ea36" providerId="LiveId" clId="{5A0A7293-3AEA-432B-892E-DBC45EB073AC}" dt="2020-08-19T03:57:44.441" v="1662" actId="20577"/>
        <pc:sldMkLst>
          <pc:docMk/>
          <pc:sldMk cId="2169826106" sldId="275"/>
        </pc:sldMkLst>
        <pc:spChg chg="mod">
          <ac:chgData name="Xu" userId="2ef8d03b0d59ea36" providerId="LiveId" clId="{5A0A7293-3AEA-432B-892E-DBC45EB073AC}" dt="2020-08-19T03:56:41.634" v="1528" actId="20577"/>
          <ac:spMkLst>
            <pc:docMk/>
            <pc:sldMk cId="2169826106" sldId="275"/>
            <ac:spMk id="2" creationId="{204C1BF5-91D4-41D1-8A5A-5D56DED6DDF3}"/>
          </ac:spMkLst>
        </pc:spChg>
        <pc:spChg chg="mod">
          <ac:chgData name="Xu" userId="2ef8d03b0d59ea36" providerId="LiveId" clId="{5A0A7293-3AEA-432B-892E-DBC45EB073AC}" dt="2020-08-19T03:57:44.441" v="1662" actId="20577"/>
          <ac:spMkLst>
            <pc:docMk/>
            <pc:sldMk cId="2169826106" sldId="275"/>
            <ac:spMk id="3" creationId="{DE2DC6D6-5BE3-4DB2-B71A-A9DF1F4A1C59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350489605" sldId="276"/>
        </pc:sldMkLst>
      </pc:sldChg>
      <pc:sldChg chg="addSp modSp new mod">
        <pc:chgData name="Xu" userId="2ef8d03b0d59ea36" providerId="LiveId" clId="{5A0A7293-3AEA-432B-892E-DBC45EB073AC}" dt="2020-08-19T04:00:56.932" v="1877" actId="20577"/>
        <pc:sldMkLst>
          <pc:docMk/>
          <pc:sldMk cId="1938324134" sldId="276"/>
        </pc:sldMkLst>
        <pc:spChg chg="mod">
          <ac:chgData name="Xu" userId="2ef8d03b0d59ea36" providerId="LiveId" clId="{5A0A7293-3AEA-432B-892E-DBC45EB073AC}" dt="2020-08-19T04:00:32.644" v="1858" actId="20577"/>
          <ac:spMkLst>
            <pc:docMk/>
            <pc:sldMk cId="1938324134" sldId="276"/>
            <ac:spMk id="2" creationId="{F576191B-4CA1-4DE6-95AE-7AF582EA0A05}"/>
          </ac:spMkLst>
        </pc:spChg>
        <pc:spChg chg="mod">
          <ac:chgData name="Xu" userId="2ef8d03b0d59ea36" providerId="LiveId" clId="{5A0A7293-3AEA-432B-892E-DBC45EB073AC}" dt="2020-08-19T04:00:56.932" v="1877" actId="20577"/>
          <ac:spMkLst>
            <pc:docMk/>
            <pc:sldMk cId="1938324134" sldId="276"/>
            <ac:spMk id="3" creationId="{7AED8F99-3A35-47B6-8233-DA98DAE71688}"/>
          </ac:spMkLst>
        </pc:spChg>
        <pc:picChg chg="add mod">
          <ac:chgData name="Xu" userId="2ef8d03b0d59ea36" providerId="LiveId" clId="{5A0A7293-3AEA-432B-892E-DBC45EB073AC}" dt="2020-08-19T04:00:18.803" v="1845" actId="1076"/>
          <ac:picMkLst>
            <pc:docMk/>
            <pc:sldMk cId="1938324134" sldId="276"/>
            <ac:picMk id="5" creationId="{B9B58E23-8884-44F7-992F-6CC72EB5ADE8}"/>
          </ac:picMkLst>
        </pc:pic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2757523683" sldId="277"/>
        </pc:sldMkLst>
      </pc:sldChg>
      <pc:sldChg chg="addSp delSp modSp new mod">
        <pc:chgData name="Xu" userId="2ef8d03b0d59ea36" providerId="LiveId" clId="{5A0A7293-3AEA-432B-892E-DBC45EB073AC}" dt="2020-08-19T04:16:33.367" v="2323" actId="20577"/>
        <pc:sldMkLst>
          <pc:docMk/>
          <pc:sldMk cId="3619691555" sldId="277"/>
        </pc:sldMkLst>
        <pc:spChg chg="mod">
          <ac:chgData name="Xu" userId="2ef8d03b0d59ea36" providerId="LiveId" clId="{5A0A7293-3AEA-432B-892E-DBC45EB073AC}" dt="2020-08-19T04:00:25.282" v="1856" actId="20577"/>
          <ac:spMkLst>
            <pc:docMk/>
            <pc:sldMk cId="3619691555" sldId="277"/>
            <ac:spMk id="2" creationId="{A4705774-0CCD-4D1C-82F3-D624F89519FF}"/>
          </ac:spMkLst>
        </pc:spChg>
        <pc:spChg chg="mod">
          <ac:chgData name="Xu" userId="2ef8d03b0d59ea36" providerId="LiveId" clId="{5A0A7293-3AEA-432B-892E-DBC45EB073AC}" dt="2020-08-19T04:16:33.367" v="2323" actId="20577"/>
          <ac:spMkLst>
            <pc:docMk/>
            <pc:sldMk cId="3619691555" sldId="277"/>
            <ac:spMk id="3" creationId="{83E9293E-3FF2-44E8-BFE2-A53AC97C9C69}"/>
          </ac:spMkLst>
        </pc:spChg>
        <pc:picChg chg="add del">
          <ac:chgData name="Xu" userId="2ef8d03b0d59ea36" providerId="LiveId" clId="{5A0A7293-3AEA-432B-892E-DBC45EB073AC}" dt="2020-08-19T04:15:48.823" v="2260" actId="478"/>
          <ac:picMkLst>
            <pc:docMk/>
            <pc:sldMk cId="3619691555" sldId="277"/>
            <ac:picMk id="5" creationId="{50313D6A-C1EF-4D95-8846-6680F3F30AAF}"/>
          </ac:picMkLst>
        </pc:picChg>
        <pc:picChg chg="add del mod">
          <ac:chgData name="Xu" userId="2ef8d03b0d59ea36" providerId="LiveId" clId="{5A0A7293-3AEA-432B-892E-DBC45EB073AC}" dt="2020-08-19T04:16:25.064" v="2284" actId="478"/>
          <ac:picMkLst>
            <pc:docMk/>
            <pc:sldMk cId="3619691555" sldId="277"/>
            <ac:picMk id="7" creationId="{232B0277-17A0-4CD2-90E9-0CC4CC0340C5}"/>
          </ac:picMkLst>
        </pc:pic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736295741" sldId="278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693771796" sldId="279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873711097" sldId="280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833424330" sldId="281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210516164" sldId="282"/>
        </pc:sldMkLst>
      </pc:sldChg>
    </pc:docChg>
  </pc:docChgLst>
  <pc:docChgLst>
    <pc:chgData name="Xu" userId="2ef8d03b0d59ea36" providerId="LiveId" clId="{3B934668-5FBD-484C-B99E-3E0F404BB621}"/>
    <pc:docChg chg="undo redo custSel addSld modSld">
      <pc:chgData name="Xu" userId="2ef8d03b0d59ea36" providerId="LiveId" clId="{3B934668-5FBD-484C-B99E-3E0F404BB621}" dt="2020-08-27T06:04:44.769" v="4095" actId="20577"/>
      <pc:docMkLst>
        <pc:docMk/>
      </pc:docMkLst>
      <pc:sldChg chg="modSp mod">
        <pc:chgData name="Xu" userId="2ef8d03b0d59ea36" providerId="LiveId" clId="{3B934668-5FBD-484C-B99E-3E0F404BB621}" dt="2020-08-27T03:39:41.375" v="49" actId="20577"/>
        <pc:sldMkLst>
          <pc:docMk/>
          <pc:sldMk cId="3507688270" sldId="268"/>
        </pc:sldMkLst>
        <pc:spChg chg="mod">
          <ac:chgData name="Xu" userId="2ef8d03b0d59ea36" providerId="LiveId" clId="{3B934668-5FBD-484C-B99E-3E0F404BB621}" dt="2020-08-27T03:39:41.375" v="49" actId="20577"/>
          <ac:spMkLst>
            <pc:docMk/>
            <pc:sldMk cId="3507688270" sldId="268"/>
            <ac:spMk id="3" creationId="{0A2BE499-B2FF-4BD8-8FC5-ADC089CA8262}"/>
          </ac:spMkLst>
        </pc:spChg>
      </pc:sldChg>
      <pc:sldChg chg="modSp mod">
        <pc:chgData name="Xu" userId="2ef8d03b0d59ea36" providerId="LiveId" clId="{3B934668-5FBD-484C-B99E-3E0F404BB621}" dt="2020-08-27T03:40:16.470" v="66" actId="20577"/>
        <pc:sldMkLst>
          <pc:docMk/>
          <pc:sldMk cId="399996480" sldId="269"/>
        </pc:sldMkLst>
        <pc:spChg chg="mod">
          <ac:chgData name="Xu" userId="2ef8d03b0d59ea36" providerId="LiveId" clId="{3B934668-5FBD-484C-B99E-3E0F404BB621}" dt="2020-08-27T03:40:16.470" v="66" actId="20577"/>
          <ac:spMkLst>
            <pc:docMk/>
            <pc:sldMk cId="399996480" sldId="269"/>
            <ac:spMk id="3" creationId="{F2C53089-EB22-455B-AD7E-00AFA8091F4D}"/>
          </ac:spMkLst>
        </pc:spChg>
      </pc:sldChg>
      <pc:sldChg chg="modSp mod">
        <pc:chgData name="Xu" userId="2ef8d03b0d59ea36" providerId="LiveId" clId="{3B934668-5FBD-484C-B99E-3E0F404BB621}" dt="2020-08-27T03:41:43.120" v="88" actId="20577"/>
        <pc:sldMkLst>
          <pc:docMk/>
          <pc:sldMk cId="731246297" sldId="270"/>
        </pc:sldMkLst>
        <pc:spChg chg="mod">
          <ac:chgData name="Xu" userId="2ef8d03b0d59ea36" providerId="LiveId" clId="{3B934668-5FBD-484C-B99E-3E0F404BB621}" dt="2020-08-27T03:41:43.120" v="88" actId="20577"/>
          <ac:spMkLst>
            <pc:docMk/>
            <pc:sldMk cId="731246297" sldId="270"/>
            <ac:spMk id="3" creationId="{DBD927D0-05D3-4466-A140-2705380CF6EE}"/>
          </ac:spMkLst>
        </pc:spChg>
      </pc:sldChg>
      <pc:sldChg chg="modSp mod">
        <pc:chgData name="Xu" userId="2ef8d03b0d59ea36" providerId="LiveId" clId="{3B934668-5FBD-484C-B99E-3E0F404BB621}" dt="2020-08-27T03:42:59.204" v="97" actId="20577"/>
        <pc:sldMkLst>
          <pc:docMk/>
          <pc:sldMk cId="804445743" sldId="271"/>
        </pc:sldMkLst>
        <pc:spChg chg="mod">
          <ac:chgData name="Xu" userId="2ef8d03b0d59ea36" providerId="LiveId" clId="{3B934668-5FBD-484C-B99E-3E0F404BB621}" dt="2020-08-27T03:42:59.204" v="97" actId="20577"/>
          <ac:spMkLst>
            <pc:docMk/>
            <pc:sldMk cId="804445743" sldId="271"/>
            <ac:spMk id="3" creationId="{3D130F2C-EAFC-4021-A8DA-42C1CAD8AA2F}"/>
          </ac:spMkLst>
        </pc:spChg>
      </pc:sldChg>
      <pc:sldChg chg="modSp mod">
        <pc:chgData name="Xu" userId="2ef8d03b0d59ea36" providerId="LiveId" clId="{3B934668-5FBD-484C-B99E-3E0F404BB621}" dt="2020-08-27T03:56:52.311" v="384" actId="20577"/>
        <pc:sldMkLst>
          <pc:docMk/>
          <pc:sldMk cId="1378900394" sldId="274"/>
        </pc:sldMkLst>
        <pc:spChg chg="mod">
          <ac:chgData name="Xu" userId="2ef8d03b0d59ea36" providerId="LiveId" clId="{3B934668-5FBD-484C-B99E-3E0F404BB621}" dt="2020-08-27T03:56:52.311" v="384" actId="20577"/>
          <ac:spMkLst>
            <pc:docMk/>
            <pc:sldMk cId="1378900394" sldId="274"/>
            <ac:spMk id="3" creationId="{CB432636-48C1-4F93-980B-F052306B7720}"/>
          </ac:spMkLst>
        </pc:spChg>
      </pc:sldChg>
      <pc:sldChg chg="modSp new mod">
        <pc:chgData name="Xu" userId="2ef8d03b0d59ea36" providerId="LiveId" clId="{3B934668-5FBD-484C-B99E-3E0F404BB621}" dt="2020-08-27T03:57:14.628" v="461" actId="20577"/>
        <pc:sldMkLst>
          <pc:docMk/>
          <pc:sldMk cId="2684931187" sldId="275"/>
        </pc:sldMkLst>
        <pc:spChg chg="mod">
          <ac:chgData name="Xu" userId="2ef8d03b0d59ea36" providerId="LiveId" clId="{3B934668-5FBD-484C-B99E-3E0F404BB621}" dt="2020-08-27T03:57:06.730" v="414" actId="20577"/>
          <ac:spMkLst>
            <pc:docMk/>
            <pc:sldMk cId="2684931187" sldId="275"/>
            <ac:spMk id="2" creationId="{32D6C18A-97F2-4BCE-828E-C8BB0C406426}"/>
          </ac:spMkLst>
        </pc:spChg>
        <pc:spChg chg="mod">
          <ac:chgData name="Xu" userId="2ef8d03b0d59ea36" providerId="LiveId" clId="{3B934668-5FBD-484C-B99E-3E0F404BB621}" dt="2020-08-27T03:57:14.628" v="461" actId="20577"/>
          <ac:spMkLst>
            <pc:docMk/>
            <pc:sldMk cId="2684931187" sldId="275"/>
            <ac:spMk id="3" creationId="{2F751558-9A54-4ED8-B09A-E3401151408B}"/>
          </ac:spMkLst>
        </pc:spChg>
      </pc:sldChg>
      <pc:sldChg chg="modSp new mod">
        <pc:chgData name="Xu" userId="2ef8d03b0d59ea36" providerId="LiveId" clId="{3B934668-5FBD-484C-B99E-3E0F404BB621}" dt="2020-08-27T04:02:09.896" v="543" actId="20577"/>
        <pc:sldMkLst>
          <pc:docMk/>
          <pc:sldMk cId="3105043368" sldId="276"/>
        </pc:sldMkLst>
        <pc:spChg chg="mod">
          <ac:chgData name="Xu" userId="2ef8d03b0d59ea36" providerId="LiveId" clId="{3B934668-5FBD-484C-B99E-3E0F404BB621}" dt="2020-08-27T04:01:07.451" v="472" actId="20577"/>
          <ac:spMkLst>
            <pc:docMk/>
            <pc:sldMk cId="3105043368" sldId="276"/>
            <ac:spMk id="2" creationId="{B4CE518B-D05A-42FE-B314-F663492D1BBE}"/>
          </ac:spMkLst>
        </pc:spChg>
        <pc:spChg chg="mod">
          <ac:chgData name="Xu" userId="2ef8d03b0d59ea36" providerId="LiveId" clId="{3B934668-5FBD-484C-B99E-3E0F404BB621}" dt="2020-08-27T04:02:09.896" v="543" actId="20577"/>
          <ac:spMkLst>
            <pc:docMk/>
            <pc:sldMk cId="3105043368" sldId="276"/>
            <ac:spMk id="3" creationId="{F1C29134-174F-4CB3-80F1-8437B76F0334}"/>
          </ac:spMkLst>
        </pc:spChg>
      </pc:sldChg>
      <pc:sldChg chg="modSp new mod">
        <pc:chgData name="Xu" userId="2ef8d03b0d59ea36" providerId="LiveId" clId="{3B934668-5FBD-484C-B99E-3E0F404BB621}" dt="2020-08-27T04:04:56.240" v="819" actId="6549"/>
        <pc:sldMkLst>
          <pc:docMk/>
          <pc:sldMk cId="1543415629" sldId="277"/>
        </pc:sldMkLst>
        <pc:spChg chg="mod">
          <ac:chgData name="Xu" userId="2ef8d03b0d59ea36" providerId="LiveId" clId="{3B934668-5FBD-484C-B99E-3E0F404BB621}" dt="2020-08-27T04:02:26.362" v="562" actId="20577"/>
          <ac:spMkLst>
            <pc:docMk/>
            <pc:sldMk cId="1543415629" sldId="277"/>
            <ac:spMk id="2" creationId="{DE0AE6F1-CBE8-4BFA-90C4-3C5014FD553F}"/>
          </ac:spMkLst>
        </pc:spChg>
        <pc:spChg chg="mod">
          <ac:chgData name="Xu" userId="2ef8d03b0d59ea36" providerId="LiveId" clId="{3B934668-5FBD-484C-B99E-3E0F404BB621}" dt="2020-08-27T04:04:56.240" v="819" actId="6549"/>
          <ac:spMkLst>
            <pc:docMk/>
            <pc:sldMk cId="1543415629" sldId="277"/>
            <ac:spMk id="3" creationId="{6FB40C37-FB78-4932-A4EC-1253C1098CDA}"/>
          </ac:spMkLst>
        </pc:spChg>
      </pc:sldChg>
      <pc:sldChg chg="modSp new mod">
        <pc:chgData name="Xu" userId="2ef8d03b0d59ea36" providerId="LiveId" clId="{3B934668-5FBD-484C-B99E-3E0F404BB621}" dt="2020-08-27T04:05:20.362" v="889" actId="20577"/>
        <pc:sldMkLst>
          <pc:docMk/>
          <pc:sldMk cId="2171499051" sldId="278"/>
        </pc:sldMkLst>
        <pc:spChg chg="mod">
          <ac:chgData name="Xu" userId="2ef8d03b0d59ea36" providerId="LiveId" clId="{3B934668-5FBD-484C-B99E-3E0F404BB621}" dt="2020-08-27T04:05:03.174" v="830" actId="20577"/>
          <ac:spMkLst>
            <pc:docMk/>
            <pc:sldMk cId="2171499051" sldId="278"/>
            <ac:spMk id="2" creationId="{CFAE2B47-1503-46A6-86C3-A02687DD6CD8}"/>
          </ac:spMkLst>
        </pc:spChg>
        <pc:spChg chg="mod">
          <ac:chgData name="Xu" userId="2ef8d03b0d59ea36" providerId="LiveId" clId="{3B934668-5FBD-484C-B99E-3E0F404BB621}" dt="2020-08-27T04:05:20.362" v="889" actId="20577"/>
          <ac:spMkLst>
            <pc:docMk/>
            <pc:sldMk cId="2171499051" sldId="278"/>
            <ac:spMk id="3" creationId="{68EE4E04-2B8A-4A29-90E8-B4B61E8AE5F2}"/>
          </ac:spMkLst>
        </pc:spChg>
      </pc:sldChg>
      <pc:sldChg chg="modSp new mod">
        <pc:chgData name="Xu" userId="2ef8d03b0d59ea36" providerId="LiveId" clId="{3B934668-5FBD-484C-B99E-3E0F404BB621}" dt="2020-08-27T04:05:55.897" v="941" actId="20577"/>
        <pc:sldMkLst>
          <pc:docMk/>
          <pc:sldMk cId="3121028954" sldId="279"/>
        </pc:sldMkLst>
        <pc:spChg chg="mod">
          <ac:chgData name="Xu" userId="2ef8d03b0d59ea36" providerId="LiveId" clId="{3B934668-5FBD-484C-B99E-3E0F404BB621}" dt="2020-08-27T04:05:35.965" v="916" actId="20577"/>
          <ac:spMkLst>
            <pc:docMk/>
            <pc:sldMk cId="3121028954" sldId="279"/>
            <ac:spMk id="2" creationId="{37EE6D96-B814-4517-9CAF-77A0FD96A173}"/>
          </ac:spMkLst>
        </pc:spChg>
        <pc:spChg chg="mod">
          <ac:chgData name="Xu" userId="2ef8d03b0d59ea36" providerId="LiveId" clId="{3B934668-5FBD-484C-B99E-3E0F404BB621}" dt="2020-08-27T04:05:55.897" v="941" actId="20577"/>
          <ac:spMkLst>
            <pc:docMk/>
            <pc:sldMk cId="3121028954" sldId="279"/>
            <ac:spMk id="3" creationId="{063E9FAC-8D7E-49FF-B14C-9C62DEC5ABCC}"/>
          </ac:spMkLst>
        </pc:spChg>
      </pc:sldChg>
      <pc:sldChg chg="modSp new mod">
        <pc:chgData name="Xu" userId="2ef8d03b0d59ea36" providerId="LiveId" clId="{3B934668-5FBD-484C-B99E-3E0F404BB621}" dt="2020-08-27T04:07:30.950" v="1097" actId="20577"/>
        <pc:sldMkLst>
          <pc:docMk/>
          <pc:sldMk cId="3859848660" sldId="280"/>
        </pc:sldMkLst>
        <pc:spChg chg="mod">
          <ac:chgData name="Xu" userId="2ef8d03b0d59ea36" providerId="LiveId" clId="{3B934668-5FBD-484C-B99E-3E0F404BB621}" dt="2020-08-27T04:06:26.089" v="952" actId="20577"/>
          <ac:spMkLst>
            <pc:docMk/>
            <pc:sldMk cId="3859848660" sldId="280"/>
            <ac:spMk id="2" creationId="{C237B70A-8A3A-46C8-B8B0-B5BA5A67B9B8}"/>
          </ac:spMkLst>
        </pc:spChg>
        <pc:spChg chg="mod">
          <ac:chgData name="Xu" userId="2ef8d03b0d59ea36" providerId="LiveId" clId="{3B934668-5FBD-484C-B99E-3E0F404BB621}" dt="2020-08-27T04:07:30.950" v="1097" actId="20577"/>
          <ac:spMkLst>
            <pc:docMk/>
            <pc:sldMk cId="3859848660" sldId="280"/>
            <ac:spMk id="3" creationId="{932479C2-22C7-437D-92D5-86714976A6B5}"/>
          </ac:spMkLst>
        </pc:spChg>
      </pc:sldChg>
      <pc:sldChg chg="modSp new mod">
        <pc:chgData name="Xu" userId="2ef8d03b0d59ea36" providerId="LiveId" clId="{3B934668-5FBD-484C-B99E-3E0F404BB621}" dt="2020-08-27T04:18:15.626" v="1350" actId="20577"/>
        <pc:sldMkLst>
          <pc:docMk/>
          <pc:sldMk cId="3800948094" sldId="281"/>
        </pc:sldMkLst>
        <pc:spChg chg="mod">
          <ac:chgData name="Xu" userId="2ef8d03b0d59ea36" providerId="LiveId" clId="{3B934668-5FBD-484C-B99E-3E0F404BB621}" dt="2020-08-27T04:07:49.179" v="1109" actId="20577"/>
          <ac:spMkLst>
            <pc:docMk/>
            <pc:sldMk cId="3800948094" sldId="281"/>
            <ac:spMk id="2" creationId="{8A2D2A70-D776-4111-B334-6F82EA408A60}"/>
          </ac:spMkLst>
        </pc:spChg>
        <pc:spChg chg="mod">
          <ac:chgData name="Xu" userId="2ef8d03b0d59ea36" providerId="LiveId" clId="{3B934668-5FBD-484C-B99E-3E0F404BB621}" dt="2020-08-27T04:18:15.626" v="1350" actId="20577"/>
          <ac:spMkLst>
            <pc:docMk/>
            <pc:sldMk cId="3800948094" sldId="281"/>
            <ac:spMk id="3" creationId="{124B8750-9923-4E9D-932B-4D9039902532}"/>
          </ac:spMkLst>
        </pc:spChg>
      </pc:sldChg>
      <pc:sldChg chg="modSp new mod">
        <pc:chgData name="Xu" userId="2ef8d03b0d59ea36" providerId="LiveId" clId="{3B934668-5FBD-484C-B99E-3E0F404BB621}" dt="2020-08-27T04:23:23.212" v="1537" actId="20577"/>
        <pc:sldMkLst>
          <pc:docMk/>
          <pc:sldMk cId="3604688214" sldId="282"/>
        </pc:sldMkLst>
        <pc:spChg chg="mod">
          <ac:chgData name="Xu" userId="2ef8d03b0d59ea36" providerId="LiveId" clId="{3B934668-5FBD-484C-B99E-3E0F404BB621}" dt="2020-08-27T04:21:31.688" v="1367" actId="20577"/>
          <ac:spMkLst>
            <pc:docMk/>
            <pc:sldMk cId="3604688214" sldId="282"/>
            <ac:spMk id="2" creationId="{15467534-51F5-45FA-909A-BBF06DA8860D}"/>
          </ac:spMkLst>
        </pc:spChg>
        <pc:spChg chg="mod">
          <ac:chgData name="Xu" userId="2ef8d03b0d59ea36" providerId="LiveId" clId="{3B934668-5FBD-484C-B99E-3E0F404BB621}" dt="2020-08-27T04:23:23.212" v="1537" actId="20577"/>
          <ac:spMkLst>
            <pc:docMk/>
            <pc:sldMk cId="3604688214" sldId="282"/>
            <ac:spMk id="3" creationId="{1282727E-41B6-4672-9692-33E780B36BFA}"/>
          </ac:spMkLst>
        </pc:spChg>
      </pc:sldChg>
      <pc:sldChg chg="modSp new mod">
        <pc:chgData name="Xu" userId="2ef8d03b0d59ea36" providerId="LiveId" clId="{3B934668-5FBD-484C-B99E-3E0F404BB621}" dt="2020-08-27T04:25:27.885" v="1682"/>
        <pc:sldMkLst>
          <pc:docMk/>
          <pc:sldMk cId="3674987553" sldId="283"/>
        </pc:sldMkLst>
        <pc:spChg chg="mod">
          <ac:chgData name="Xu" userId="2ef8d03b0d59ea36" providerId="LiveId" clId="{3B934668-5FBD-484C-B99E-3E0F404BB621}" dt="2020-08-27T04:24:01.434" v="1550" actId="20577"/>
          <ac:spMkLst>
            <pc:docMk/>
            <pc:sldMk cId="3674987553" sldId="283"/>
            <ac:spMk id="2" creationId="{1B81E4AE-03C3-4D48-859D-78AC83B64614}"/>
          </ac:spMkLst>
        </pc:spChg>
        <pc:spChg chg="mod">
          <ac:chgData name="Xu" userId="2ef8d03b0d59ea36" providerId="LiveId" clId="{3B934668-5FBD-484C-B99E-3E0F404BB621}" dt="2020-08-27T04:25:27.885" v="1682"/>
          <ac:spMkLst>
            <pc:docMk/>
            <pc:sldMk cId="3674987553" sldId="283"/>
            <ac:spMk id="3" creationId="{E3EA37AA-F470-4723-8B3E-04490FB89126}"/>
          </ac:spMkLst>
        </pc:spChg>
      </pc:sldChg>
      <pc:sldChg chg="modSp new mod">
        <pc:chgData name="Xu" userId="2ef8d03b0d59ea36" providerId="LiveId" clId="{3B934668-5FBD-484C-B99E-3E0F404BB621}" dt="2020-08-27T04:28:12.356" v="1996" actId="20577"/>
        <pc:sldMkLst>
          <pc:docMk/>
          <pc:sldMk cId="2655430607" sldId="284"/>
        </pc:sldMkLst>
        <pc:spChg chg="mod">
          <ac:chgData name="Xu" userId="2ef8d03b0d59ea36" providerId="LiveId" clId="{3B934668-5FBD-484C-B99E-3E0F404BB621}" dt="2020-08-27T04:25:40.864" v="1698" actId="20577"/>
          <ac:spMkLst>
            <pc:docMk/>
            <pc:sldMk cId="2655430607" sldId="284"/>
            <ac:spMk id="2" creationId="{54AF2C3C-4041-403E-941A-CB4184BAC490}"/>
          </ac:spMkLst>
        </pc:spChg>
        <pc:spChg chg="mod">
          <ac:chgData name="Xu" userId="2ef8d03b0d59ea36" providerId="LiveId" clId="{3B934668-5FBD-484C-B99E-3E0F404BB621}" dt="2020-08-27T04:28:12.356" v="1996" actId="20577"/>
          <ac:spMkLst>
            <pc:docMk/>
            <pc:sldMk cId="2655430607" sldId="284"/>
            <ac:spMk id="3" creationId="{7664A494-5747-486C-8572-C51AEB170CB9}"/>
          </ac:spMkLst>
        </pc:spChg>
      </pc:sldChg>
      <pc:sldChg chg="addSp delSp modSp new mod">
        <pc:chgData name="Xu" userId="2ef8d03b0d59ea36" providerId="LiveId" clId="{3B934668-5FBD-484C-B99E-3E0F404BB621}" dt="2020-08-27T04:29:07.074" v="2116" actId="20577"/>
        <pc:sldMkLst>
          <pc:docMk/>
          <pc:sldMk cId="3326382558" sldId="285"/>
        </pc:sldMkLst>
        <pc:spChg chg="mod">
          <ac:chgData name="Xu" userId="2ef8d03b0d59ea36" providerId="LiveId" clId="{3B934668-5FBD-484C-B99E-3E0F404BB621}" dt="2020-08-27T04:28:23.912" v="2007" actId="20577"/>
          <ac:spMkLst>
            <pc:docMk/>
            <pc:sldMk cId="3326382558" sldId="285"/>
            <ac:spMk id="2" creationId="{68C32189-BECA-460C-8761-7242DC1D8462}"/>
          </ac:spMkLst>
        </pc:spChg>
        <pc:spChg chg="mod">
          <ac:chgData name="Xu" userId="2ef8d03b0d59ea36" providerId="LiveId" clId="{3B934668-5FBD-484C-B99E-3E0F404BB621}" dt="2020-08-27T04:29:07.074" v="2116" actId="20577"/>
          <ac:spMkLst>
            <pc:docMk/>
            <pc:sldMk cId="3326382558" sldId="285"/>
            <ac:spMk id="3" creationId="{3FAE466D-95BA-438A-954F-8DB517235C13}"/>
          </ac:spMkLst>
        </pc:spChg>
        <pc:spChg chg="add del">
          <ac:chgData name="Xu" userId="2ef8d03b0d59ea36" providerId="LiveId" clId="{3B934668-5FBD-484C-B99E-3E0F404BB621}" dt="2020-08-27T04:28:33.285" v="2022"/>
          <ac:spMkLst>
            <pc:docMk/>
            <pc:sldMk cId="3326382558" sldId="285"/>
            <ac:spMk id="4" creationId="{4980B48F-C0A7-4606-A17D-39D7D4696558}"/>
          </ac:spMkLst>
        </pc:spChg>
      </pc:sldChg>
      <pc:sldChg chg="modSp new mod">
        <pc:chgData name="Xu" userId="2ef8d03b0d59ea36" providerId="LiveId" clId="{3B934668-5FBD-484C-B99E-3E0F404BB621}" dt="2020-08-27T05:08:16.807" v="2544" actId="20577"/>
        <pc:sldMkLst>
          <pc:docMk/>
          <pc:sldMk cId="3799735541" sldId="286"/>
        </pc:sldMkLst>
        <pc:spChg chg="mod">
          <ac:chgData name="Xu" userId="2ef8d03b0d59ea36" providerId="LiveId" clId="{3B934668-5FBD-484C-B99E-3E0F404BB621}" dt="2020-08-27T04:29:30.980" v="2139" actId="20577"/>
          <ac:spMkLst>
            <pc:docMk/>
            <pc:sldMk cId="3799735541" sldId="286"/>
            <ac:spMk id="2" creationId="{84898BFA-8F32-41D6-B0A5-8CB9039BB9B9}"/>
          </ac:spMkLst>
        </pc:spChg>
        <pc:spChg chg="mod">
          <ac:chgData name="Xu" userId="2ef8d03b0d59ea36" providerId="LiveId" clId="{3B934668-5FBD-484C-B99E-3E0F404BB621}" dt="2020-08-27T05:08:16.807" v="2544" actId="20577"/>
          <ac:spMkLst>
            <pc:docMk/>
            <pc:sldMk cId="3799735541" sldId="286"/>
            <ac:spMk id="3" creationId="{5733FFBD-86CE-4B97-A5C2-AD146C2F0049}"/>
          </ac:spMkLst>
        </pc:spChg>
      </pc:sldChg>
      <pc:sldChg chg="modSp new mod">
        <pc:chgData name="Xu" userId="2ef8d03b0d59ea36" providerId="LiveId" clId="{3B934668-5FBD-484C-B99E-3E0F404BB621}" dt="2020-08-27T05:10:00.703" v="2679" actId="20577"/>
        <pc:sldMkLst>
          <pc:docMk/>
          <pc:sldMk cId="97646018" sldId="287"/>
        </pc:sldMkLst>
        <pc:spChg chg="mod">
          <ac:chgData name="Xu" userId="2ef8d03b0d59ea36" providerId="LiveId" clId="{3B934668-5FBD-484C-B99E-3E0F404BB621}" dt="2020-08-27T05:08:35.518" v="2555" actId="20577"/>
          <ac:spMkLst>
            <pc:docMk/>
            <pc:sldMk cId="97646018" sldId="287"/>
            <ac:spMk id="2" creationId="{507F87E6-BBC0-42A9-AB6D-C75851BC8295}"/>
          </ac:spMkLst>
        </pc:spChg>
        <pc:spChg chg="mod">
          <ac:chgData name="Xu" userId="2ef8d03b0d59ea36" providerId="LiveId" clId="{3B934668-5FBD-484C-B99E-3E0F404BB621}" dt="2020-08-27T05:10:00.703" v="2679" actId="20577"/>
          <ac:spMkLst>
            <pc:docMk/>
            <pc:sldMk cId="97646018" sldId="287"/>
            <ac:spMk id="3" creationId="{0A5AF7F4-A027-49B7-A23C-87C6A8D33868}"/>
          </ac:spMkLst>
        </pc:spChg>
      </pc:sldChg>
      <pc:sldChg chg="modSp new mod">
        <pc:chgData name="Xu" userId="2ef8d03b0d59ea36" providerId="LiveId" clId="{3B934668-5FBD-484C-B99E-3E0F404BB621}" dt="2020-08-27T05:13:28.983" v="3021" actId="20577"/>
        <pc:sldMkLst>
          <pc:docMk/>
          <pc:sldMk cId="1992049885" sldId="288"/>
        </pc:sldMkLst>
        <pc:spChg chg="mod">
          <ac:chgData name="Xu" userId="2ef8d03b0d59ea36" providerId="LiveId" clId="{3B934668-5FBD-484C-B99E-3E0F404BB621}" dt="2020-08-27T05:10:18.966" v="2696" actId="20577"/>
          <ac:spMkLst>
            <pc:docMk/>
            <pc:sldMk cId="1992049885" sldId="288"/>
            <ac:spMk id="2" creationId="{416624E7-94AD-476E-9A4C-07589CF3F521}"/>
          </ac:spMkLst>
        </pc:spChg>
        <pc:spChg chg="mod">
          <ac:chgData name="Xu" userId="2ef8d03b0d59ea36" providerId="LiveId" clId="{3B934668-5FBD-484C-B99E-3E0F404BB621}" dt="2020-08-27T05:13:28.983" v="3021" actId="20577"/>
          <ac:spMkLst>
            <pc:docMk/>
            <pc:sldMk cId="1992049885" sldId="288"/>
            <ac:spMk id="3" creationId="{BEA4CF11-8D30-452E-B565-A38770114E1E}"/>
          </ac:spMkLst>
        </pc:spChg>
      </pc:sldChg>
      <pc:sldChg chg="modSp new mod">
        <pc:chgData name="Xu" userId="2ef8d03b0d59ea36" providerId="LiveId" clId="{3B934668-5FBD-484C-B99E-3E0F404BB621}" dt="2020-08-27T05:14:12.053" v="3082" actId="20577"/>
        <pc:sldMkLst>
          <pc:docMk/>
          <pc:sldMk cId="2407431721" sldId="289"/>
        </pc:sldMkLst>
        <pc:spChg chg="mod">
          <ac:chgData name="Xu" userId="2ef8d03b0d59ea36" providerId="LiveId" clId="{3B934668-5FBD-484C-B99E-3E0F404BB621}" dt="2020-08-27T05:13:37.184" v="3033" actId="20577"/>
          <ac:spMkLst>
            <pc:docMk/>
            <pc:sldMk cId="2407431721" sldId="289"/>
            <ac:spMk id="2" creationId="{8E09A3D9-8312-411B-BF0E-E6B24E5CC863}"/>
          </ac:spMkLst>
        </pc:spChg>
        <pc:spChg chg="mod">
          <ac:chgData name="Xu" userId="2ef8d03b0d59ea36" providerId="LiveId" clId="{3B934668-5FBD-484C-B99E-3E0F404BB621}" dt="2020-08-27T05:14:12.053" v="3082" actId="20577"/>
          <ac:spMkLst>
            <pc:docMk/>
            <pc:sldMk cId="2407431721" sldId="289"/>
            <ac:spMk id="3" creationId="{25919B00-CF4D-4D8D-96B3-5770E2F0109B}"/>
          </ac:spMkLst>
        </pc:spChg>
      </pc:sldChg>
      <pc:sldChg chg="modSp new mod">
        <pc:chgData name="Xu" userId="2ef8d03b0d59ea36" providerId="LiveId" clId="{3B934668-5FBD-484C-B99E-3E0F404BB621}" dt="2020-08-27T05:15:47.122" v="3255" actId="20577"/>
        <pc:sldMkLst>
          <pc:docMk/>
          <pc:sldMk cId="1684568897" sldId="290"/>
        </pc:sldMkLst>
        <pc:spChg chg="mod">
          <ac:chgData name="Xu" userId="2ef8d03b0d59ea36" providerId="LiveId" clId="{3B934668-5FBD-484C-B99E-3E0F404BB621}" dt="2020-08-27T05:14:33.342" v="3122" actId="20577"/>
          <ac:spMkLst>
            <pc:docMk/>
            <pc:sldMk cId="1684568897" sldId="290"/>
            <ac:spMk id="2" creationId="{0A596C44-2DA7-4B26-AAA5-7B570650997C}"/>
          </ac:spMkLst>
        </pc:spChg>
        <pc:spChg chg="mod">
          <ac:chgData name="Xu" userId="2ef8d03b0d59ea36" providerId="LiveId" clId="{3B934668-5FBD-484C-B99E-3E0F404BB621}" dt="2020-08-27T05:15:47.122" v="3255" actId="20577"/>
          <ac:spMkLst>
            <pc:docMk/>
            <pc:sldMk cId="1684568897" sldId="290"/>
            <ac:spMk id="3" creationId="{3513D322-C587-476A-877F-F722E75CDA0C}"/>
          </ac:spMkLst>
        </pc:spChg>
      </pc:sldChg>
      <pc:sldChg chg="modSp new mod">
        <pc:chgData name="Xu" userId="2ef8d03b0d59ea36" providerId="LiveId" clId="{3B934668-5FBD-484C-B99E-3E0F404BB621}" dt="2020-08-27T06:04:44.769" v="4095" actId="20577"/>
        <pc:sldMkLst>
          <pc:docMk/>
          <pc:sldMk cId="2414189229" sldId="291"/>
        </pc:sldMkLst>
        <pc:spChg chg="mod">
          <ac:chgData name="Xu" userId="2ef8d03b0d59ea36" providerId="LiveId" clId="{3B934668-5FBD-484C-B99E-3E0F404BB621}" dt="2020-08-27T05:56:30.448" v="3277" actId="20577"/>
          <ac:spMkLst>
            <pc:docMk/>
            <pc:sldMk cId="2414189229" sldId="291"/>
            <ac:spMk id="2" creationId="{26C80BED-C642-4B3A-8709-2574CC65B64C}"/>
          </ac:spMkLst>
        </pc:spChg>
        <pc:spChg chg="mod">
          <ac:chgData name="Xu" userId="2ef8d03b0d59ea36" providerId="LiveId" clId="{3B934668-5FBD-484C-B99E-3E0F404BB621}" dt="2020-08-27T06:04:44.769" v="4095" actId="20577"/>
          <ac:spMkLst>
            <pc:docMk/>
            <pc:sldMk cId="2414189229" sldId="291"/>
            <ac:spMk id="3" creationId="{2498AB7E-BDE0-4FCB-AF9C-48FCC9797AD9}"/>
          </ac:spMkLst>
        </pc:spChg>
      </pc:sldChg>
    </pc:docChg>
  </pc:docChgLst>
  <pc:docChgLst>
    <pc:chgData name="Yang Xu" userId="2ef8d03b0d59ea36" providerId="LiveId" clId="{94DB4F13-A759-4B23-95C9-4F526746F0CB}"/>
    <pc:docChg chg="undo custSel addSld delSld modSld">
      <pc:chgData name="Yang Xu" userId="2ef8d03b0d59ea36" providerId="LiveId" clId="{94DB4F13-A759-4B23-95C9-4F526746F0CB}" dt="2020-08-15T13:57:51.929" v="2606" actId="20577"/>
      <pc:docMkLst>
        <pc:docMk/>
      </pc:docMkLst>
      <pc:sldChg chg="modTransition">
        <pc:chgData name="Yang Xu" userId="2ef8d03b0d59ea36" providerId="LiveId" clId="{94DB4F13-A759-4B23-95C9-4F526746F0CB}" dt="2020-08-15T13:06:38.734" v="2463"/>
        <pc:sldMkLst>
          <pc:docMk/>
          <pc:sldMk cId="477735695" sldId="256"/>
        </pc:sldMkLst>
      </pc:sldChg>
      <pc:sldChg chg="modSp mod modTransition">
        <pc:chgData name="Yang Xu" userId="2ef8d03b0d59ea36" providerId="LiveId" clId="{94DB4F13-A759-4B23-95C9-4F526746F0CB}" dt="2020-08-15T13:06:38.734" v="2463"/>
        <pc:sldMkLst>
          <pc:docMk/>
          <pc:sldMk cId="1936153105" sldId="258"/>
        </pc:sldMkLst>
        <pc:spChg chg="mod">
          <ac:chgData name="Yang Xu" userId="2ef8d03b0d59ea36" providerId="LiveId" clId="{94DB4F13-A759-4B23-95C9-4F526746F0CB}" dt="2020-08-15T12:46:53.092" v="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94DB4F13-A759-4B23-95C9-4F526746F0CB}" dt="2020-08-15T13:06:38.734" v="2463"/>
        <pc:sldMkLst>
          <pc:docMk/>
          <pc:sldMk cId="2756408979" sldId="267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129962162" sldId="268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373571812" sldId="268"/>
        </pc:sldMkLst>
        <pc:spChg chg="mod">
          <ac:chgData name="Yang Xu" userId="2ef8d03b0d59ea36" providerId="LiveId" clId="{94DB4F13-A759-4B23-95C9-4F526746F0CB}" dt="2020-08-15T12:49:14.212" v="191" actId="20577"/>
          <ac:spMkLst>
            <pc:docMk/>
            <pc:sldMk cId="2373571812" sldId="268"/>
            <ac:spMk id="2" creationId="{A7B185D8-E766-4D1F-B6E4-2BF1E9B45214}"/>
          </ac:spMkLst>
        </pc:spChg>
        <pc:spChg chg="mod">
          <ac:chgData name="Yang Xu" userId="2ef8d03b0d59ea36" providerId="LiveId" clId="{94DB4F13-A759-4B23-95C9-4F526746F0CB}" dt="2020-08-15T12:49:19.586" v="195" actId="20577"/>
          <ac:spMkLst>
            <pc:docMk/>
            <pc:sldMk cId="2373571812" sldId="268"/>
            <ac:spMk id="3" creationId="{1C304D97-17C8-4964-8EE5-ADB43224F53E}"/>
          </ac:spMkLst>
        </pc:spChg>
      </pc:sldChg>
      <pc:sldChg chg="addSp modSp new mod modTransition modAnim">
        <pc:chgData name="Yang Xu" userId="2ef8d03b0d59ea36" providerId="LiveId" clId="{94DB4F13-A759-4B23-95C9-4F526746F0CB}" dt="2020-08-15T13:06:38.734" v="2463"/>
        <pc:sldMkLst>
          <pc:docMk/>
          <pc:sldMk cId="414701259" sldId="269"/>
        </pc:sldMkLst>
        <pc:spChg chg="mod">
          <ac:chgData name="Yang Xu" userId="2ef8d03b0d59ea36" providerId="LiveId" clId="{94DB4F13-A759-4B23-95C9-4F526746F0CB}" dt="2020-08-15T12:49:26.457" v="211" actId="20577"/>
          <ac:spMkLst>
            <pc:docMk/>
            <pc:sldMk cId="414701259" sldId="269"/>
            <ac:spMk id="2" creationId="{35FE92FD-77FC-483C-A80A-CA8D0F92F89D}"/>
          </ac:spMkLst>
        </pc:spChg>
        <pc:spChg chg="mod">
          <ac:chgData name="Yang Xu" userId="2ef8d03b0d59ea36" providerId="LiveId" clId="{94DB4F13-A759-4B23-95C9-4F526746F0CB}" dt="2020-08-15T12:50:49.112" v="290" actId="20577"/>
          <ac:spMkLst>
            <pc:docMk/>
            <pc:sldMk cId="414701259" sldId="269"/>
            <ac:spMk id="3" creationId="{FDC89AF5-0DD5-4722-9ECB-48B7464FFAD5}"/>
          </ac:spMkLst>
        </pc:spChg>
        <pc:picChg chg="add mod">
          <ac:chgData name="Yang Xu" userId="2ef8d03b0d59ea36" providerId="LiveId" clId="{94DB4F13-A759-4B23-95C9-4F526746F0CB}" dt="2020-08-15T12:50:28.713" v="274" actId="1076"/>
          <ac:picMkLst>
            <pc:docMk/>
            <pc:sldMk cId="414701259" sldId="269"/>
            <ac:picMk id="4" creationId="{FDAB256F-39B2-4A8D-B1CA-9A26448265CA}"/>
          </ac:picMkLst>
        </pc:pic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997456989" sldId="269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649308936" sldId="270"/>
        </pc:sldMkLst>
        <pc:spChg chg="mod">
          <ac:chgData name="Yang Xu" userId="2ef8d03b0d59ea36" providerId="LiveId" clId="{94DB4F13-A759-4B23-95C9-4F526746F0CB}" dt="2020-08-15T12:51:41.005" v="319" actId="20577"/>
          <ac:spMkLst>
            <pc:docMk/>
            <pc:sldMk cId="649308936" sldId="270"/>
            <ac:spMk id="2" creationId="{DC7CBACD-91F7-40AD-A1CA-2143C08616DC}"/>
          </ac:spMkLst>
        </pc:spChg>
        <pc:spChg chg="mod">
          <ac:chgData name="Yang Xu" userId="2ef8d03b0d59ea36" providerId="LiveId" clId="{94DB4F13-A759-4B23-95C9-4F526746F0CB}" dt="2020-08-15T12:52:06.112" v="326" actId="20577"/>
          <ac:spMkLst>
            <pc:docMk/>
            <pc:sldMk cId="649308936" sldId="270"/>
            <ac:spMk id="3" creationId="{E5EBB727-65D9-4A03-A030-4346C26E02F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388077768" sldId="270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663848832" sldId="271"/>
        </pc:sldMkLst>
      </pc:sldChg>
      <pc:sldChg chg="modSp new mod modTransition modAnim">
        <pc:chgData name="Yang Xu" userId="2ef8d03b0d59ea36" providerId="LiveId" clId="{94DB4F13-A759-4B23-95C9-4F526746F0CB}" dt="2020-08-15T13:06:38.734" v="2463"/>
        <pc:sldMkLst>
          <pc:docMk/>
          <pc:sldMk cId="3275511088" sldId="271"/>
        </pc:sldMkLst>
        <pc:spChg chg="mod">
          <ac:chgData name="Yang Xu" userId="2ef8d03b0d59ea36" providerId="LiveId" clId="{94DB4F13-A759-4B23-95C9-4F526746F0CB}" dt="2020-08-15T12:52:11.861" v="337" actId="20577"/>
          <ac:spMkLst>
            <pc:docMk/>
            <pc:sldMk cId="3275511088" sldId="271"/>
            <ac:spMk id="2" creationId="{D924DBAA-C090-4541-90FC-B6DF38586A16}"/>
          </ac:spMkLst>
        </pc:spChg>
        <pc:spChg chg="mod">
          <ac:chgData name="Yang Xu" userId="2ef8d03b0d59ea36" providerId="LiveId" clId="{94DB4F13-A759-4B23-95C9-4F526746F0CB}" dt="2020-08-15T12:53:37.643" v="648" actId="12"/>
          <ac:spMkLst>
            <pc:docMk/>
            <pc:sldMk cId="3275511088" sldId="271"/>
            <ac:spMk id="3" creationId="{9F9043CC-4026-4F21-8B58-A397C98D1F19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972997895" sldId="272"/>
        </pc:sldMkLst>
        <pc:spChg chg="mod">
          <ac:chgData name="Yang Xu" userId="2ef8d03b0d59ea36" providerId="LiveId" clId="{94DB4F13-A759-4B23-95C9-4F526746F0CB}" dt="2020-08-15T12:53:59.098" v="691" actId="20577"/>
          <ac:spMkLst>
            <pc:docMk/>
            <pc:sldMk cId="972997895" sldId="272"/>
            <ac:spMk id="2" creationId="{9F8C0A89-30B8-4D66-B03B-479FC04E8883}"/>
          </ac:spMkLst>
        </pc:spChg>
        <pc:spChg chg="mod">
          <ac:chgData name="Yang Xu" userId="2ef8d03b0d59ea36" providerId="LiveId" clId="{94DB4F13-A759-4B23-95C9-4F526746F0CB}" dt="2020-08-15T12:55:32.551" v="890" actId="20577"/>
          <ac:spMkLst>
            <pc:docMk/>
            <pc:sldMk cId="972997895" sldId="272"/>
            <ac:spMk id="3" creationId="{EBF174C3-149A-46F4-94AD-9DAA353C732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015109489" sldId="272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3262288708" sldId="273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4259467722" sldId="273"/>
        </pc:sldMkLst>
        <pc:spChg chg="mod">
          <ac:chgData name="Yang Xu" userId="2ef8d03b0d59ea36" providerId="LiveId" clId="{94DB4F13-A759-4B23-95C9-4F526746F0CB}" dt="2020-08-15T12:56:04.751" v="901" actId="20577"/>
          <ac:spMkLst>
            <pc:docMk/>
            <pc:sldMk cId="4259467722" sldId="273"/>
            <ac:spMk id="2" creationId="{99A3FC2E-1B7D-4C44-8D7F-963339E776BB}"/>
          </ac:spMkLst>
        </pc:spChg>
        <pc:spChg chg="mod">
          <ac:chgData name="Yang Xu" userId="2ef8d03b0d59ea36" providerId="LiveId" clId="{94DB4F13-A759-4B23-95C9-4F526746F0CB}" dt="2020-08-15T12:56:54.288" v="1044" actId="20577"/>
          <ac:spMkLst>
            <pc:docMk/>
            <pc:sldMk cId="4259467722" sldId="273"/>
            <ac:spMk id="3" creationId="{7F761726-9BC4-4E8D-B8A9-DABD78F61D7D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14024152" sldId="274"/>
        </pc:sldMkLst>
      </pc:sldChg>
      <pc:sldChg chg="modSp new mod modTransition modAnim">
        <pc:chgData name="Yang Xu" userId="2ef8d03b0d59ea36" providerId="LiveId" clId="{94DB4F13-A759-4B23-95C9-4F526746F0CB}" dt="2020-08-15T13:06:38.734" v="2463"/>
        <pc:sldMkLst>
          <pc:docMk/>
          <pc:sldMk cId="1237648954" sldId="274"/>
        </pc:sldMkLst>
        <pc:spChg chg="mod">
          <ac:chgData name="Yang Xu" userId="2ef8d03b0d59ea36" providerId="LiveId" clId="{94DB4F13-A759-4B23-95C9-4F526746F0CB}" dt="2020-08-15T12:57:29.434" v="1094" actId="20577"/>
          <ac:spMkLst>
            <pc:docMk/>
            <pc:sldMk cId="1237648954" sldId="274"/>
            <ac:spMk id="2" creationId="{50BA9E07-371C-4843-BDC5-DC9BB94D4C9E}"/>
          </ac:spMkLst>
        </pc:spChg>
        <pc:spChg chg="mod">
          <ac:chgData name="Yang Xu" userId="2ef8d03b0d59ea36" providerId="LiveId" clId="{94DB4F13-A759-4B23-95C9-4F526746F0CB}" dt="2020-08-15T12:59:36.669" v="1509" actId="14"/>
          <ac:spMkLst>
            <pc:docMk/>
            <pc:sldMk cId="1237648954" sldId="274"/>
            <ac:spMk id="3" creationId="{A29BAB04-9543-44D2-9C24-A1745265DD40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3526467647" sldId="275"/>
        </pc:sldMkLst>
        <pc:spChg chg="mod">
          <ac:chgData name="Yang Xu" userId="2ef8d03b0d59ea36" providerId="LiveId" clId="{94DB4F13-A759-4B23-95C9-4F526746F0CB}" dt="2020-08-15T13:00:09.141" v="1556" actId="20577"/>
          <ac:spMkLst>
            <pc:docMk/>
            <pc:sldMk cId="3526467647" sldId="275"/>
            <ac:spMk id="2" creationId="{CA89BE1D-F067-4810-A9B2-2F7FCB5CE110}"/>
          </ac:spMkLst>
        </pc:spChg>
        <pc:spChg chg="mod">
          <ac:chgData name="Yang Xu" userId="2ef8d03b0d59ea36" providerId="LiveId" clId="{94DB4F13-A759-4B23-95C9-4F526746F0CB}" dt="2020-08-15T13:00:22.002" v="1568" actId="20577"/>
          <ac:spMkLst>
            <pc:docMk/>
            <pc:sldMk cId="3526467647" sldId="275"/>
            <ac:spMk id="3" creationId="{153C0EED-4E4E-4E40-B086-A3987526D301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4202523820" sldId="275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913193921" sldId="276"/>
        </pc:sldMkLst>
        <pc:spChg chg="mod">
          <ac:chgData name="Yang Xu" userId="2ef8d03b0d59ea36" providerId="LiveId" clId="{94DB4F13-A759-4B23-95C9-4F526746F0CB}" dt="2020-08-15T13:00:39.870" v="1581" actId="20577"/>
          <ac:spMkLst>
            <pc:docMk/>
            <pc:sldMk cId="2913193921" sldId="276"/>
            <ac:spMk id="2" creationId="{3C557898-70D6-42F5-A298-B217D3EF162C}"/>
          </ac:spMkLst>
        </pc:spChg>
        <pc:spChg chg="mod">
          <ac:chgData name="Yang Xu" userId="2ef8d03b0d59ea36" providerId="LiveId" clId="{94DB4F13-A759-4B23-95C9-4F526746F0CB}" dt="2020-08-15T13:01:05.697" v="1701" actId="20577"/>
          <ac:spMkLst>
            <pc:docMk/>
            <pc:sldMk cId="2913193921" sldId="276"/>
            <ac:spMk id="3" creationId="{4A1A241C-4D3B-40C4-8343-1C6F387F93B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952738492" sldId="276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504530378" sldId="277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4079648677" sldId="277"/>
        </pc:sldMkLst>
        <pc:spChg chg="mod">
          <ac:chgData name="Yang Xu" userId="2ef8d03b0d59ea36" providerId="LiveId" clId="{94DB4F13-A759-4B23-95C9-4F526746F0CB}" dt="2020-08-15T13:01:30.746" v="1747" actId="20577"/>
          <ac:spMkLst>
            <pc:docMk/>
            <pc:sldMk cId="4079648677" sldId="277"/>
            <ac:spMk id="2" creationId="{82ABFC9E-1A5F-416F-9169-20BB963F9017}"/>
          </ac:spMkLst>
        </pc:spChg>
        <pc:spChg chg="mod">
          <ac:chgData name="Yang Xu" userId="2ef8d03b0d59ea36" providerId="LiveId" clId="{94DB4F13-A759-4B23-95C9-4F526746F0CB}" dt="2020-08-15T13:01:36.449" v="1759" actId="20577"/>
          <ac:spMkLst>
            <pc:docMk/>
            <pc:sldMk cId="4079648677" sldId="277"/>
            <ac:spMk id="3" creationId="{EE619E7D-8B6C-4907-80AF-177FA6863CFF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131948011" sldId="278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3978000879" sldId="278"/>
        </pc:sldMkLst>
        <pc:spChg chg="mod">
          <ac:chgData name="Yang Xu" userId="2ef8d03b0d59ea36" providerId="LiveId" clId="{94DB4F13-A759-4B23-95C9-4F526746F0CB}" dt="2020-08-15T13:01:52.798" v="1792" actId="20577"/>
          <ac:spMkLst>
            <pc:docMk/>
            <pc:sldMk cId="3978000879" sldId="278"/>
            <ac:spMk id="2" creationId="{17497ED0-ED87-4678-A182-0C49C60B1F36}"/>
          </ac:spMkLst>
        </pc:spChg>
        <pc:spChg chg="mod">
          <ac:chgData name="Yang Xu" userId="2ef8d03b0d59ea36" providerId="LiveId" clId="{94DB4F13-A759-4B23-95C9-4F526746F0CB}" dt="2020-08-15T13:02:46.639" v="1907" actId="20577"/>
          <ac:spMkLst>
            <pc:docMk/>
            <pc:sldMk cId="3978000879" sldId="278"/>
            <ac:spMk id="3" creationId="{954E04A8-91AD-4F7B-8F01-1D325C997B32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36944306" sldId="279"/>
        </pc:sldMkLst>
        <pc:spChg chg="mod">
          <ac:chgData name="Yang Xu" userId="2ef8d03b0d59ea36" providerId="LiveId" clId="{94DB4F13-A759-4B23-95C9-4F526746F0CB}" dt="2020-08-15T13:02:57.352" v="1918" actId="20577"/>
          <ac:spMkLst>
            <pc:docMk/>
            <pc:sldMk cId="236944306" sldId="279"/>
            <ac:spMk id="2" creationId="{3E8A45D7-699D-4743-9910-89906E812CCF}"/>
          </ac:spMkLst>
        </pc:spChg>
        <pc:spChg chg="mod">
          <ac:chgData name="Yang Xu" userId="2ef8d03b0d59ea36" providerId="LiveId" clId="{94DB4F13-A759-4B23-95C9-4F526746F0CB}" dt="2020-08-15T13:03:24.496" v="2012" actId="20577"/>
          <ac:spMkLst>
            <pc:docMk/>
            <pc:sldMk cId="236944306" sldId="279"/>
            <ac:spMk id="3" creationId="{F84A1745-A668-4DCC-9675-A5802B9FF0E3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703179594" sldId="279"/>
        </pc:sldMkLst>
      </pc:sldChg>
      <pc:sldChg chg="modSp new mod modTransition">
        <pc:chgData name="Yang Xu" userId="2ef8d03b0d59ea36" providerId="LiveId" clId="{94DB4F13-A759-4B23-95C9-4F526746F0CB}" dt="2020-08-15T13:57:51.929" v="2606" actId="20577"/>
        <pc:sldMkLst>
          <pc:docMk/>
          <pc:sldMk cId="1595567664" sldId="280"/>
        </pc:sldMkLst>
        <pc:spChg chg="mod">
          <ac:chgData name="Yang Xu" userId="2ef8d03b0d59ea36" providerId="LiveId" clId="{94DB4F13-A759-4B23-95C9-4F526746F0CB}" dt="2020-08-15T13:03:36.211" v="2021" actId="20577"/>
          <ac:spMkLst>
            <pc:docMk/>
            <pc:sldMk cId="1595567664" sldId="280"/>
            <ac:spMk id="2" creationId="{1412159E-6DEF-47D0-9B07-19D294941256}"/>
          </ac:spMkLst>
        </pc:spChg>
        <pc:spChg chg="mod">
          <ac:chgData name="Yang Xu" userId="2ef8d03b0d59ea36" providerId="LiveId" clId="{94DB4F13-A759-4B23-95C9-4F526746F0CB}" dt="2020-08-15T13:57:51.929" v="2606" actId="20577"/>
          <ac:spMkLst>
            <pc:docMk/>
            <pc:sldMk cId="1595567664" sldId="280"/>
            <ac:spMk id="3" creationId="{91955D87-0588-4DE5-A2C0-797C92953342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062781110" sldId="280"/>
        </pc:sldMkLst>
      </pc:sldChg>
      <pc:sldChg chg="modSp add mod">
        <pc:chgData name="Yang Xu" userId="2ef8d03b0d59ea36" providerId="LiveId" clId="{94DB4F13-A759-4B23-95C9-4F526746F0CB}" dt="2020-08-15T13:48:57.438" v="2602" actId="20577"/>
        <pc:sldMkLst>
          <pc:docMk/>
          <pc:sldMk cId="108969634" sldId="281"/>
        </pc:sldMkLst>
        <pc:spChg chg="mod">
          <ac:chgData name="Yang Xu" userId="2ef8d03b0d59ea36" providerId="LiveId" clId="{94DB4F13-A759-4B23-95C9-4F526746F0CB}" dt="2020-08-15T13:48:57.438" v="2602" actId="20577"/>
          <ac:spMkLst>
            <pc:docMk/>
            <pc:sldMk cId="108969634" sldId="281"/>
            <ac:spMk id="3" creationId="{F84A1745-A668-4DCC-9675-A5802B9FF0E3}"/>
          </ac:spMkLst>
        </pc:sp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2C726010-5A3E-49C1-B5A4-44AB0EFF7034}"/>
    <pc:docChg chg="undo custSel addSld delSld modSld">
      <pc:chgData name="Yang Xu" userId="2ef8d03b0d59ea36" providerId="LiveId" clId="{2C726010-5A3E-49C1-B5A4-44AB0EFF7034}" dt="2020-08-22T13:15:05.137" v="7837" actId="20577"/>
      <pc:docMkLst>
        <pc:docMk/>
      </pc:docMkLst>
      <pc:sldChg chg="modSp mod">
        <pc:chgData name="Yang Xu" userId="2ef8d03b0d59ea36" providerId="LiveId" clId="{2C726010-5A3E-49C1-B5A4-44AB0EFF7034}" dt="2020-08-22T12:20:22.460" v="9" actId="20577"/>
        <pc:sldMkLst>
          <pc:docMk/>
          <pc:sldMk cId="1936153105" sldId="258"/>
        </pc:sldMkLst>
        <pc:spChg chg="mod">
          <ac:chgData name="Yang Xu" userId="2ef8d03b0d59ea36" providerId="LiveId" clId="{2C726010-5A3E-49C1-B5A4-44AB0EFF7034}" dt="2020-08-22T12:20:22.460" v="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Yang Xu" userId="2ef8d03b0d59ea36" providerId="LiveId" clId="{2C726010-5A3E-49C1-B5A4-44AB0EFF7034}" dt="2020-08-22T12:22:03.002" v="210" actId="20577"/>
        <pc:sldMkLst>
          <pc:docMk/>
          <pc:sldMk cId="1824504049" sldId="268"/>
        </pc:sldMkLst>
        <pc:spChg chg="mod">
          <ac:chgData name="Yang Xu" userId="2ef8d03b0d59ea36" providerId="LiveId" clId="{2C726010-5A3E-49C1-B5A4-44AB0EFF7034}" dt="2020-08-22T12:20:41.291" v="33" actId="20577"/>
          <ac:spMkLst>
            <pc:docMk/>
            <pc:sldMk cId="1824504049" sldId="268"/>
            <ac:spMk id="2" creationId="{EDD5DBC4-E7AC-4AFC-85EF-F76F43C533B1}"/>
          </ac:spMkLst>
        </pc:spChg>
        <pc:spChg chg="mod">
          <ac:chgData name="Yang Xu" userId="2ef8d03b0d59ea36" providerId="LiveId" clId="{2C726010-5A3E-49C1-B5A4-44AB0EFF7034}" dt="2020-08-22T12:22:03.002" v="210" actId="20577"/>
          <ac:spMkLst>
            <pc:docMk/>
            <pc:sldMk cId="1824504049" sldId="268"/>
            <ac:spMk id="3" creationId="{792D243C-1C63-4DE4-B9F3-BBC09D3391EC}"/>
          </ac:spMkLst>
        </pc:spChg>
      </pc:sldChg>
      <pc:sldChg chg="del">
        <pc:chgData name="Yang Xu" userId="2ef8d03b0d59ea36" providerId="LiveId" clId="{2C726010-5A3E-49C1-B5A4-44AB0EFF7034}" dt="2020-08-22T12:19:39.272" v="0" actId="47"/>
        <pc:sldMkLst>
          <pc:docMk/>
          <pc:sldMk cId="2072200010" sldId="268"/>
        </pc:sldMkLst>
      </pc:sldChg>
      <pc:sldChg chg="modSp new mod">
        <pc:chgData name="Yang Xu" userId="2ef8d03b0d59ea36" providerId="LiveId" clId="{2C726010-5A3E-49C1-B5A4-44AB0EFF7034}" dt="2020-08-22T12:38:24.806" v="2445" actId="6549"/>
        <pc:sldMkLst>
          <pc:docMk/>
          <pc:sldMk cId="2899167497" sldId="269"/>
        </pc:sldMkLst>
        <pc:spChg chg="mod">
          <ac:chgData name="Yang Xu" userId="2ef8d03b0d59ea36" providerId="LiveId" clId="{2C726010-5A3E-49C1-B5A4-44AB0EFF7034}" dt="2020-08-22T12:22:28.784" v="239" actId="20577"/>
          <ac:spMkLst>
            <pc:docMk/>
            <pc:sldMk cId="2899167497" sldId="269"/>
            <ac:spMk id="2" creationId="{3504A075-2379-4DAC-8C5F-1313D555DDC0}"/>
          </ac:spMkLst>
        </pc:spChg>
        <pc:spChg chg="mod">
          <ac:chgData name="Yang Xu" userId="2ef8d03b0d59ea36" providerId="LiveId" clId="{2C726010-5A3E-49C1-B5A4-44AB0EFF7034}" dt="2020-08-22T12:38:24.806" v="2445" actId="6549"/>
          <ac:spMkLst>
            <pc:docMk/>
            <pc:sldMk cId="2899167497" sldId="269"/>
            <ac:spMk id="3" creationId="{E64B0F02-68D4-4B2C-8B33-D27F7E6F14EF}"/>
          </ac:spMkLst>
        </pc:spChg>
      </pc:sldChg>
      <pc:sldChg chg="modSp new mod">
        <pc:chgData name="Yang Xu" userId="2ef8d03b0d59ea36" providerId="LiveId" clId="{2C726010-5A3E-49C1-B5A4-44AB0EFF7034}" dt="2020-08-22T12:27:58.111" v="961" actId="20577"/>
        <pc:sldMkLst>
          <pc:docMk/>
          <pc:sldMk cId="74486805" sldId="270"/>
        </pc:sldMkLst>
        <pc:spChg chg="mod">
          <ac:chgData name="Yang Xu" userId="2ef8d03b0d59ea36" providerId="LiveId" clId="{2C726010-5A3E-49C1-B5A4-44AB0EFF7034}" dt="2020-08-22T12:27:09.648" v="800" actId="20577"/>
          <ac:spMkLst>
            <pc:docMk/>
            <pc:sldMk cId="74486805" sldId="270"/>
            <ac:spMk id="2" creationId="{3D32F73C-EE4C-4791-A274-0B88FFC50FBD}"/>
          </ac:spMkLst>
        </pc:spChg>
        <pc:spChg chg="mod">
          <ac:chgData name="Yang Xu" userId="2ef8d03b0d59ea36" providerId="LiveId" clId="{2C726010-5A3E-49C1-B5A4-44AB0EFF7034}" dt="2020-08-22T12:27:58.111" v="961" actId="20577"/>
          <ac:spMkLst>
            <pc:docMk/>
            <pc:sldMk cId="74486805" sldId="270"/>
            <ac:spMk id="3" creationId="{72BD8F14-A87A-454F-85FB-FA791D1FC5E6}"/>
          </ac:spMkLst>
        </pc:spChg>
      </pc:sldChg>
      <pc:sldChg chg="modSp new mod">
        <pc:chgData name="Yang Xu" userId="2ef8d03b0d59ea36" providerId="LiveId" clId="{2C726010-5A3E-49C1-B5A4-44AB0EFF7034}" dt="2020-08-22T12:28:56.628" v="1168" actId="20577"/>
        <pc:sldMkLst>
          <pc:docMk/>
          <pc:sldMk cId="2210690963" sldId="271"/>
        </pc:sldMkLst>
        <pc:spChg chg="mod">
          <ac:chgData name="Yang Xu" userId="2ef8d03b0d59ea36" providerId="LiveId" clId="{2C726010-5A3E-49C1-B5A4-44AB0EFF7034}" dt="2020-08-22T12:28:04.166" v="972" actId="20577"/>
          <ac:spMkLst>
            <pc:docMk/>
            <pc:sldMk cId="2210690963" sldId="271"/>
            <ac:spMk id="2" creationId="{23A34B54-6557-42BC-96FA-4B76C7B9312D}"/>
          </ac:spMkLst>
        </pc:spChg>
        <pc:spChg chg="mod">
          <ac:chgData name="Yang Xu" userId="2ef8d03b0d59ea36" providerId="LiveId" clId="{2C726010-5A3E-49C1-B5A4-44AB0EFF7034}" dt="2020-08-22T12:28:56.628" v="1168" actId="20577"/>
          <ac:spMkLst>
            <pc:docMk/>
            <pc:sldMk cId="2210690963" sldId="271"/>
            <ac:spMk id="3" creationId="{8D7947DB-78BE-4082-B0CF-DED47488E529}"/>
          </ac:spMkLst>
        </pc:spChg>
      </pc:sldChg>
      <pc:sldChg chg="modSp new mod">
        <pc:chgData name="Yang Xu" userId="2ef8d03b0d59ea36" providerId="LiveId" clId="{2C726010-5A3E-49C1-B5A4-44AB0EFF7034}" dt="2020-08-22T12:38:42.199" v="2447" actId="6549"/>
        <pc:sldMkLst>
          <pc:docMk/>
          <pc:sldMk cId="1181636013" sldId="272"/>
        </pc:sldMkLst>
        <pc:spChg chg="mod">
          <ac:chgData name="Yang Xu" userId="2ef8d03b0d59ea36" providerId="LiveId" clId="{2C726010-5A3E-49C1-B5A4-44AB0EFF7034}" dt="2020-08-22T12:29:05.833" v="1185" actId="20577"/>
          <ac:spMkLst>
            <pc:docMk/>
            <pc:sldMk cId="1181636013" sldId="272"/>
            <ac:spMk id="2" creationId="{A0AC1F50-BE97-4BB0-8F86-72976CFECD1E}"/>
          </ac:spMkLst>
        </pc:spChg>
        <pc:spChg chg="mod">
          <ac:chgData name="Yang Xu" userId="2ef8d03b0d59ea36" providerId="LiveId" clId="{2C726010-5A3E-49C1-B5A4-44AB0EFF7034}" dt="2020-08-22T12:38:42.199" v="2447" actId="6549"/>
          <ac:spMkLst>
            <pc:docMk/>
            <pc:sldMk cId="1181636013" sldId="272"/>
            <ac:spMk id="3" creationId="{5207F750-0799-4A0D-9E77-D8CBD5561005}"/>
          </ac:spMkLst>
        </pc:spChg>
      </pc:sldChg>
      <pc:sldChg chg="modSp new mod">
        <pc:chgData name="Yang Xu" userId="2ef8d03b0d59ea36" providerId="LiveId" clId="{2C726010-5A3E-49C1-B5A4-44AB0EFF7034}" dt="2020-08-22T12:32:40.820" v="1808" actId="20577"/>
        <pc:sldMkLst>
          <pc:docMk/>
          <pc:sldMk cId="3028146695" sldId="273"/>
        </pc:sldMkLst>
        <pc:spChg chg="mod">
          <ac:chgData name="Yang Xu" userId="2ef8d03b0d59ea36" providerId="LiveId" clId="{2C726010-5A3E-49C1-B5A4-44AB0EFF7034}" dt="2020-08-22T12:31:51.953" v="1600" actId="20577"/>
          <ac:spMkLst>
            <pc:docMk/>
            <pc:sldMk cId="3028146695" sldId="273"/>
            <ac:spMk id="2" creationId="{04B76C01-6988-4A16-9381-F17FA4789CD7}"/>
          </ac:spMkLst>
        </pc:spChg>
        <pc:spChg chg="mod">
          <ac:chgData name="Yang Xu" userId="2ef8d03b0d59ea36" providerId="LiveId" clId="{2C726010-5A3E-49C1-B5A4-44AB0EFF7034}" dt="2020-08-22T12:32:40.820" v="1808" actId="20577"/>
          <ac:spMkLst>
            <pc:docMk/>
            <pc:sldMk cId="3028146695" sldId="273"/>
            <ac:spMk id="3" creationId="{2BEF709F-F892-45D3-9111-B00FFB28A7FA}"/>
          </ac:spMkLst>
        </pc:spChg>
      </pc:sldChg>
      <pc:sldChg chg="modSp new mod">
        <pc:chgData name="Yang Xu" userId="2ef8d03b0d59ea36" providerId="LiveId" clId="{2C726010-5A3E-49C1-B5A4-44AB0EFF7034}" dt="2020-08-22T12:34:34.991" v="1996" actId="20577"/>
        <pc:sldMkLst>
          <pc:docMk/>
          <pc:sldMk cId="1213091022" sldId="274"/>
        </pc:sldMkLst>
        <pc:spChg chg="mod">
          <ac:chgData name="Yang Xu" userId="2ef8d03b0d59ea36" providerId="LiveId" clId="{2C726010-5A3E-49C1-B5A4-44AB0EFF7034}" dt="2020-08-22T12:33:05.971" v="1842" actId="20577"/>
          <ac:spMkLst>
            <pc:docMk/>
            <pc:sldMk cId="1213091022" sldId="274"/>
            <ac:spMk id="2" creationId="{B30D1402-40F8-4400-B3E1-871D2F84DDA7}"/>
          </ac:spMkLst>
        </pc:spChg>
        <pc:spChg chg="mod">
          <ac:chgData name="Yang Xu" userId="2ef8d03b0d59ea36" providerId="LiveId" clId="{2C726010-5A3E-49C1-B5A4-44AB0EFF7034}" dt="2020-08-22T12:34:34.991" v="1996" actId="20577"/>
          <ac:spMkLst>
            <pc:docMk/>
            <pc:sldMk cId="1213091022" sldId="274"/>
            <ac:spMk id="3" creationId="{A3C7B7B6-8784-401C-B68E-78198ACB7D71}"/>
          </ac:spMkLst>
        </pc:spChg>
      </pc:sldChg>
      <pc:sldChg chg="modSp new mod">
        <pc:chgData name="Yang Xu" userId="2ef8d03b0d59ea36" providerId="LiveId" clId="{2C726010-5A3E-49C1-B5A4-44AB0EFF7034}" dt="2020-08-22T12:35:42.669" v="2178" actId="20577"/>
        <pc:sldMkLst>
          <pc:docMk/>
          <pc:sldMk cId="3408020937" sldId="275"/>
        </pc:sldMkLst>
        <pc:spChg chg="mod">
          <ac:chgData name="Yang Xu" userId="2ef8d03b0d59ea36" providerId="LiveId" clId="{2C726010-5A3E-49C1-B5A4-44AB0EFF7034}" dt="2020-08-22T12:34:50.640" v="2007" actId="20577"/>
          <ac:spMkLst>
            <pc:docMk/>
            <pc:sldMk cId="3408020937" sldId="275"/>
            <ac:spMk id="2" creationId="{13BA70CB-472D-4F1F-9391-4EDFB0A178A5}"/>
          </ac:spMkLst>
        </pc:spChg>
        <pc:spChg chg="mod">
          <ac:chgData name="Yang Xu" userId="2ef8d03b0d59ea36" providerId="LiveId" clId="{2C726010-5A3E-49C1-B5A4-44AB0EFF7034}" dt="2020-08-22T12:35:42.669" v="2178" actId="20577"/>
          <ac:spMkLst>
            <pc:docMk/>
            <pc:sldMk cId="3408020937" sldId="275"/>
            <ac:spMk id="3" creationId="{A673EBA5-7865-42DB-AC2E-37466C2A31B9}"/>
          </ac:spMkLst>
        </pc:spChg>
      </pc:sldChg>
      <pc:sldChg chg="modSp new mod">
        <pc:chgData name="Yang Xu" userId="2ef8d03b0d59ea36" providerId="LiveId" clId="{2C726010-5A3E-49C1-B5A4-44AB0EFF7034}" dt="2020-08-22T12:38:13.829" v="2443" actId="20577"/>
        <pc:sldMkLst>
          <pc:docMk/>
          <pc:sldMk cId="521495297" sldId="276"/>
        </pc:sldMkLst>
        <pc:spChg chg="mod">
          <ac:chgData name="Yang Xu" userId="2ef8d03b0d59ea36" providerId="LiveId" clId="{2C726010-5A3E-49C1-B5A4-44AB0EFF7034}" dt="2020-08-22T12:35:58.354" v="2236" actId="20577"/>
          <ac:spMkLst>
            <pc:docMk/>
            <pc:sldMk cId="521495297" sldId="276"/>
            <ac:spMk id="2" creationId="{F5B11E48-C76B-4458-872C-5FE004FE2134}"/>
          </ac:spMkLst>
        </pc:spChg>
        <pc:spChg chg="mod">
          <ac:chgData name="Yang Xu" userId="2ef8d03b0d59ea36" providerId="LiveId" clId="{2C726010-5A3E-49C1-B5A4-44AB0EFF7034}" dt="2020-08-22T12:38:13.829" v="2443" actId="20577"/>
          <ac:spMkLst>
            <pc:docMk/>
            <pc:sldMk cId="521495297" sldId="276"/>
            <ac:spMk id="3" creationId="{49042A45-BE39-4430-8C67-00D892DE9100}"/>
          </ac:spMkLst>
        </pc:spChg>
      </pc:sldChg>
      <pc:sldChg chg="modSp new mod">
        <pc:chgData name="Yang Xu" userId="2ef8d03b0d59ea36" providerId="LiveId" clId="{2C726010-5A3E-49C1-B5A4-44AB0EFF7034}" dt="2020-08-22T12:41:33.848" v="2857" actId="20577"/>
        <pc:sldMkLst>
          <pc:docMk/>
          <pc:sldMk cId="735986135" sldId="277"/>
        </pc:sldMkLst>
        <pc:spChg chg="mod">
          <ac:chgData name="Yang Xu" userId="2ef8d03b0d59ea36" providerId="LiveId" clId="{2C726010-5A3E-49C1-B5A4-44AB0EFF7034}" dt="2020-08-22T12:39:00.245" v="2458" actId="20577"/>
          <ac:spMkLst>
            <pc:docMk/>
            <pc:sldMk cId="735986135" sldId="277"/>
            <ac:spMk id="2" creationId="{7EA655DE-31E1-49D9-BB77-092EA0CB8902}"/>
          </ac:spMkLst>
        </pc:spChg>
        <pc:spChg chg="mod">
          <ac:chgData name="Yang Xu" userId="2ef8d03b0d59ea36" providerId="LiveId" clId="{2C726010-5A3E-49C1-B5A4-44AB0EFF7034}" dt="2020-08-22T12:41:33.848" v="2857" actId="20577"/>
          <ac:spMkLst>
            <pc:docMk/>
            <pc:sldMk cId="735986135" sldId="277"/>
            <ac:spMk id="3" creationId="{0C513AAB-94A8-4E32-BF42-F592D603826B}"/>
          </ac:spMkLst>
        </pc:spChg>
      </pc:sldChg>
      <pc:sldChg chg="modSp new mod">
        <pc:chgData name="Yang Xu" userId="2ef8d03b0d59ea36" providerId="LiveId" clId="{2C726010-5A3E-49C1-B5A4-44AB0EFF7034}" dt="2020-08-22T12:44:40.809" v="3451" actId="20577"/>
        <pc:sldMkLst>
          <pc:docMk/>
          <pc:sldMk cId="3113557129" sldId="278"/>
        </pc:sldMkLst>
        <pc:spChg chg="mod">
          <ac:chgData name="Yang Xu" userId="2ef8d03b0d59ea36" providerId="LiveId" clId="{2C726010-5A3E-49C1-B5A4-44AB0EFF7034}" dt="2020-08-22T12:41:44.962" v="2883" actId="20577"/>
          <ac:spMkLst>
            <pc:docMk/>
            <pc:sldMk cId="3113557129" sldId="278"/>
            <ac:spMk id="2" creationId="{B7D60746-2E6A-4362-9514-4D7B9C5E79A3}"/>
          </ac:spMkLst>
        </pc:spChg>
        <pc:spChg chg="mod">
          <ac:chgData name="Yang Xu" userId="2ef8d03b0d59ea36" providerId="LiveId" clId="{2C726010-5A3E-49C1-B5A4-44AB0EFF7034}" dt="2020-08-22T12:44:40.809" v="3451" actId="20577"/>
          <ac:spMkLst>
            <pc:docMk/>
            <pc:sldMk cId="3113557129" sldId="278"/>
            <ac:spMk id="3" creationId="{0EDB2B48-ECB3-49A7-9C1F-B0E39A7E355A}"/>
          </ac:spMkLst>
        </pc:spChg>
      </pc:sldChg>
      <pc:sldChg chg="modSp new mod">
        <pc:chgData name="Yang Xu" userId="2ef8d03b0d59ea36" providerId="LiveId" clId="{2C726010-5A3E-49C1-B5A4-44AB0EFF7034}" dt="2020-08-22T12:45:21.558" v="3599" actId="20577"/>
        <pc:sldMkLst>
          <pc:docMk/>
          <pc:sldMk cId="1364632042" sldId="279"/>
        </pc:sldMkLst>
        <pc:spChg chg="mod">
          <ac:chgData name="Yang Xu" userId="2ef8d03b0d59ea36" providerId="LiveId" clId="{2C726010-5A3E-49C1-B5A4-44AB0EFF7034}" dt="2020-08-22T12:44:46.056" v="3462" actId="20577"/>
          <ac:spMkLst>
            <pc:docMk/>
            <pc:sldMk cId="1364632042" sldId="279"/>
            <ac:spMk id="2" creationId="{56EC1CED-2D62-4E2D-82F2-5DBFEC3C084F}"/>
          </ac:spMkLst>
        </pc:spChg>
        <pc:spChg chg="mod">
          <ac:chgData name="Yang Xu" userId="2ef8d03b0d59ea36" providerId="LiveId" clId="{2C726010-5A3E-49C1-B5A4-44AB0EFF7034}" dt="2020-08-22T12:45:21.558" v="3599" actId="20577"/>
          <ac:spMkLst>
            <pc:docMk/>
            <pc:sldMk cId="1364632042" sldId="279"/>
            <ac:spMk id="3" creationId="{37D6E461-C4AC-4D11-B3E2-794A4E7049A9}"/>
          </ac:spMkLst>
        </pc:spChg>
      </pc:sldChg>
      <pc:sldChg chg="modSp new mod">
        <pc:chgData name="Yang Xu" userId="2ef8d03b0d59ea36" providerId="LiveId" clId="{2C726010-5A3E-49C1-B5A4-44AB0EFF7034}" dt="2020-08-22T12:48:32.961" v="4067" actId="20577"/>
        <pc:sldMkLst>
          <pc:docMk/>
          <pc:sldMk cId="3024526619" sldId="280"/>
        </pc:sldMkLst>
        <pc:spChg chg="mod">
          <ac:chgData name="Yang Xu" userId="2ef8d03b0d59ea36" providerId="LiveId" clId="{2C726010-5A3E-49C1-B5A4-44AB0EFF7034}" dt="2020-08-22T12:45:45.358" v="3615" actId="20577"/>
          <ac:spMkLst>
            <pc:docMk/>
            <pc:sldMk cId="3024526619" sldId="280"/>
            <ac:spMk id="2" creationId="{ECF91BEA-41EA-4600-999D-9D46016979F0}"/>
          </ac:spMkLst>
        </pc:spChg>
        <pc:spChg chg="mod">
          <ac:chgData name="Yang Xu" userId="2ef8d03b0d59ea36" providerId="LiveId" clId="{2C726010-5A3E-49C1-B5A4-44AB0EFF7034}" dt="2020-08-22T12:48:32.961" v="4067" actId="20577"/>
          <ac:spMkLst>
            <pc:docMk/>
            <pc:sldMk cId="3024526619" sldId="280"/>
            <ac:spMk id="3" creationId="{09FD03B3-2B77-4DA3-ADCB-B3438DAF2577}"/>
          </ac:spMkLst>
        </pc:spChg>
      </pc:sldChg>
      <pc:sldChg chg="modSp new mod">
        <pc:chgData name="Yang Xu" userId="2ef8d03b0d59ea36" providerId="LiveId" clId="{2C726010-5A3E-49C1-B5A4-44AB0EFF7034}" dt="2020-08-22T12:50:38.953" v="4373" actId="20577"/>
        <pc:sldMkLst>
          <pc:docMk/>
          <pc:sldMk cId="2724810743" sldId="281"/>
        </pc:sldMkLst>
        <pc:spChg chg="mod">
          <ac:chgData name="Yang Xu" userId="2ef8d03b0d59ea36" providerId="LiveId" clId="{2C726010-5A3E-49C1-B5A4-44AB0EFF7034}" dt="2020-08-22T12:48:40.826" v="4082" actId="20577"/>
          <ac:spMkLst>
            <pc:docMk/>
            <pc:sldMk cId="2724810743" sldId="281"/>
            <ac:spMk id="2" creationId="{7FE606E4-3A05-4BD7-8283-339C87FBC09E}"/>
          </ac:spMkLst>
        </pc:spChg>
        <pc:spChg chg="mod">
          <ac:chgData name="Yang Xu" userId="2ef8d03b0d59ea36" providerId="LiveId" clId="{2C726010-5A3E-49C1-B5A4-44AB0EFF7034}" dt="2020-08-22T12:50:38.953" v="4373" actId="20577"/>
          <ac:spMkLst>
            <pc:docMk/>
            <pc:sldMk cId="2724810743" sldId="281"/>
            <ac:spMk id="3" creationId="{89495D0E-6608-4A9D-9AE6-621339514B86}"/>
          </ac:spMkLst>
        </pc:spChg>
      </pc:sldChg>
      <pc:sldChg chg="modSp new mod">
        <pc:chgData name="Yang Xu" userId="2ef8d03b0d59ea36" providerId="LiveId" clId="{2C726010-5A3E-49C1-B5A4-44AB0EFF7034}" dt="2020-08-22T12:54:21.623" v="4772" actId="20577"/>
        <pc:sldMkLst>
          <pc:docMk/>
          <pc:sldMk cId="2926738087" sldId="282"/>
        </pc:sldMkLst>
        <pc:spChg chg="mod">
          <ac:chgData name="Yang Xu" userId="2ef8d03b0d59ea36" providerId="LiveId" clId="{2C726010-5A3E-49C1-B5A4-44AB0EFF7034}" dt="2020-08-22T12:50:54.645" v="4398" actId="20577"/>
          <ac:spMkLst>
            <pc:docMk/>
            <pc:sldMk cId="2926738087" sldId="282"/>
            <ac:spMk id="2" creationId="{D6B6360E-EA59-4AE0-A4F5-B7FAAA982D04}"/>
          </ac:spMkLst>
        </pc:spChg>
        <pc:spChg chg="mod">
          <ac:chgData name="Yang Xu" userId="2ef8d03b0d59ea36" providerId="LiveId" clId="{2C726010-5A3E-49C1-B5A4-44AB0EFF7034}" dt="2020-08-22T12:54:21.623" v="4772" actId="20577"/>
          <ac:spMkLst>
            <pc:docMk/>
            <pc:sldMk cId="2926738087" sldId="282"/>
            <ac:spMk id="3" creationId="{FD9D87E9-216E-45D8-8E18-11923FA5E6F7}"/>
          </ac:spMkLst>
        </pc:spChg>
      </pc:sldChg>
      <pc:sldChg chg="modSp new mod">
        <pc:chgData name="Yang Xu" userId="2ef8d03b0d59ea36" providerId="LiveId" clId="{2C726010-5A3E-49C1-B5A4-44AB0EFF7034}" dt="2020-08-22T12:55:26.552" v="5026" actId="20577"/>
        <pc:sldMkLst>
          <pc:docMk/>
          <pc:sldMk cId="1037602878" sldId="283"/>
        </pc:sldMkLst>
        <pc:spChg chg="mod">
          <ac:chgData name="Yang Xu" userId="2ef8d03b0d59ea36" providerId="LiveId" clId="{2C726010-5A3E-49C1-B5A4-44AB0EFF7034}" dt="2020-08-22T12:54:30.522" v="4779" actId="20577"/>
          <ac:spMkLst>
            <pc:docMk/>
            <pc:sldMk cId="1037602878" sldId="283"/>
            <ac:spMk id="2" creationId="{2131037B-03C7-4452-B19F-BAC567433E80}"/>
          </ac:spMkLst>
        </pc:spChg>
        <pc:spChg chg="mod">
          <ac:chgData name="Yang Xu" userId="2ef8d03b0d59ea36" providerId="LiveId" clId="{2C726010-5A3E-49C1-B5A4-44AB0EFF7034}" dt="2020-08-22T12:55:26.552" v="5026" actId="20577"/>
          <ac:spMkLst>
            <pc:docMk/>
            <pc:sldMk cId="1037602878" sldId="283"/>
            <ac:spMk id="3" creationId="{90F6D6B1-D095-4395-A441-0EBEA15BA14E}"/>
          </ac:spMkLst>
        </pc:spChg>
      </pc:sldChg>
      <pc:sldChg chg="modSp new mod">
        <pc:chgData name="Yang Xu" userId="2ef8d03b0d59ea36" providerId="LiveId" clId="{2C726010-5A3E-49C1-B5A4-44AB0EFF7034}" dt="2020-08-22T12:56:04.578" v="5149" actId="20577"/>
        <pc:sldMkLst>
          <pc:docMk/>
          <pc:sldMk cId="2229789174" sldId="284"/>
        </pc:sldMkLst>
        <pc:spChg chg="mod">
          <ac:chgData name="Yang Xu" userId="2ef8d03b0d59ea36" providerId="LiveId" clId="{2C726010-5A3E-49C1-B5A4-44AB0EFF7034}" dt="2020-08-22T12:55:38.824" v="5037" actId="20577"/>
          <ac:spMkLst>
            <pc:docMk/>
            <pc:sldMk cId="2229789174" sldId="284"/>
            <ac:spMk id="2" creationId="{560395F1-AF31-4335-A6E2-8230C631802C}"/>
          </ac:spMkLst>
        </pc:spChg>
        <pc:spChg chg="mod">
          <ac:chgData name="Yang Xu" userId="2ef8d03b0d59ea36" providerId="LiveId" clId="{2C726010-5A3E-49C1-B5A4-44AB0EFF7034}" dt="2020-08-22T12:56:04.578" v="5149" actId="20577"/>
          <ac:spMkLst>
            <pc:docMk/>
            <pc:sldMk cId="2229789174" sldId="284"/>
            <ac:spMk id="3" creationId="{4101C34B-22BF-4AC2-8B05-047565B5B6A7}"/>
          </ac:spMkLst>
        </pc:spChg>
      </pc:sldChg>
      <pc:sldChg chg="modSp new mod">
        <pc:chgData name="Yang Xu" userId="2ef8d03b0d59ea36" providerId="LiveId" clId="{2C726010-5A3E-49C1-B5A4-44AB0EFF7034}" dt="2020-08-22T12:57:56.110" v="5502" actId="20577"/>
        <pc:sldMkLst>
          <pc:docMk/>
          <pc:sldMk cId="3265321589" sldId="285"/>
        </pc:sldMkLst>
        <pc:spChg chg="mod">
          <ac:chgData name="Yang Xu" userId="2ef8d03b0d59ea36" providerId="LiveId" clId="{2C726010-5A3E-49C1-B5A4-44AB0EFF7034}" dt="2020-08-22T12:56:16.010" v="5163" actId="20577"/>
          <ac:spMkLst>
            <pc:docMk/>
            <pc:sldMk cId="3265321589" sldId="285"/>
            <ac:spMk id="2" creationId="{AA334DC1-F117-4B75-A1D4-AFF3D3B303CD}"/>
          </ac:spMkLst>
        </pc:spChg>
        <pc:spChg chg="mod">
          <ac:chgData name="Yang Xu" userId="2ef8d03b0d59ea36" providerId="LiveId" clId="{2C726010-5A3E-49C1-B5A4-44AB0EFF7034}" dt="2020-08-22T12:57:56.110" v="5502" actId="20577"/>
          <ac:spMkLst>
            <pc:docMk/>
            <pc:sldMk cId="3265321589" sldId="285"/>
            <ac:spMk id="3" creationId="{683F0A08-2990-4D7E-A1E7-1794BA77B2CE}"/>
          </ac:spMkLst>
        </pc:spChg>
      </pc:sldChg>
      <pc:sldChg chg="modSp new mod">
        <pc:chgData name="Yang Xu" userId="2ef8d03b0d59ea36" providerId="LiveId" clId="{2C726010-5A3E-49C1-B5A4-44AB0EFF7034}" dt="2020-08-22T12:58:24.545" v="5537" actId="20577"/>
        <pc:sldMkLst>
          <pc:docMk/>
          <pc:sldMk cId="2653961830" sldId="286"/>
        </pc:sldMkLst>
        <pc:spChg chg="mod">
          <ac:chgData name="Yang Xu" userId="2ef8d03b0d59ea36" providerId="LiveId" clId="{2C726010-5A3E-49C1-B5A4-44AB0EFF7034}" dt="2020-08-22T12:58:20.380" v="5513" actId="20577"/>
          <ac:spMkLst>
            <pc:docMk/>
            <pc:sldMk cId="2653961830" sldId="286"/>
            <ac:spMk id="2" creationId="{99C421C8-37D1-416E-8CCB-AFB5EF82D8AF}"/>
          </ac:spMkLst>
        </pc:spChg>
        <pc:spChg chg="mod">
          <ac:chgData name="Yang Xu" userId="2ef8d03b0d59ea36" providerId="LiveId" clId="{2C726010-5A3E-49C1-B5A4-44AB0EFF7034}" dt="2020-08-22T12:58:24.545" v="5537" actId="20577"/>
          <ac:spMkLst>
            <pc:docMk/>
            <pc:sldMk cId="2653961830" sldId="286"/>
            <ac:spMk id="3" creationId="{E0239D32-063A-454B-9338-BDFDC0DA4F5D}"/>
          </ac:spMkLst>
        </pc:spChg>
      </pc:sldChg>
      <pc:sldChg chg="modSp new mod">
        <pc:chgData name="Yang Xu" userId="2ef8d03b0d59ea36" providerId="LiveId" clId="{2C726010-5A3E-49C1-B5A4-44AB0EFF7034}" dt="2020-08-22T13:00:03.946" v="5639" actId="20577"/>
        <pc:sldMkLst>
          <pc:docMk/>
          <pc:sldMk cId="3859724663" sldId="287"/>
        </pc:sldMkLst>
        <pc:spChg chg="mod">
          <ac:chgData name="Yang Xu" userId="2ef8d03b0d59ea36" providerId="LiveId" clId="{2C726010-5A3E-49C1-B5A4-44AB0EFF7034}" dt="2020-08-22T12:58:30.793" v="5551" actId="20577"/>
          <ac:spMkLst>
            <pc:docMk/>
            <pc:sldMk cId="3859724663" sldId="287"/>
            <ac:spMk id="2" creationId="{BF9F0EB9-954D-4DF8-8D15-EC958A1CF1D2}"/>
          </ac:spMkLst>
        </pc:spChg>
        <pc:spChg chg="mod">
          <ac:chgData name="Yang Xu" userId="2ef8d03b0d59ea36" providerId="LiveId" clId="{2C726010-5A3E-49C1-B5A4-44AB0EFF7034}" dt="2020-08-22T13:00:03.946" v="5639" actId="20577"/>
          <ac:spMkLst>
            <pc:docMk/>
            <pc:sldMk cId="3859724663" sldId="287"/>
            <ac:spMk id="3" creationId="{29D428D8-780B-44B8-86FF-E01B06D6ECE8}"/>
          </ac:spMkLst>
        </pc:spChg>
      </pc:sldChg>
      <pc:sldChg chg="modSp new mod">
        <pc:chgData name="Yang Xu" userId="2ef8d03b0d59ea36" providerId="LiveId" clId="{2C726010-5A3E-49C1-B5A4-44AB0EFF7034}" dt="2020-08-22T13:00:31.232" v="5711" actId="20577"/>
        <pc:sldMkLst>
          <pc:docMk/>
          <pc:sldMk cId="1693890341" sldId="288"/>
        </pc:sldMkLst>
        <pc:spChg chg="mod">
          <ac:chgData name="Yang Xu" userId="2ef8d03b0d59ea36" providerId="LiveId" clId="{2C726010-5A3E-49C1-B5A4-44AB0EFF7034}" dt="2020-08-22T13:00:16.646" v="5650" actId="20577"/>
          <ac:spMkLst>
            <pc:docMk/>
            <pc:sldMk cId="1693890341" sldId="288"/>
            <ac:spMk id="2" creationId="{51C27AB1-B6B8-4513-A7E7-FB25236F6CAF}"/>
          </ac:spMkLst>
        </pc:spChg>
        <pc:spChg chg="mod">
          <ac:chgData name="Yang Xu" userId="2ef8d03b0d59ea36" providerId="LiveId" clId="{2C726010-5A3E-49C1-B5A4-44AB0EFF7034}" dt="2020-08-22T13:00:31.232" v="5711" actId="20577"/>
          <ac:spMkLst>
            <pc:docMk/>
            <pc:sldMk cId="1693890341" sldId="288"/>
            <ac:spMk id="3" creationId="{6C58006D-D085-4C32-A3F8-312F1D7E84CB}"/>
          </ac:spMkLst>
        </pc:spChg>
      </pc:sldChg>
      <pc:sldChg chg="modSp new mod">
        <pc:chgData name="Yang Xu" userId="2ef8d03b0d59ea36" providerId="LiveId" clId="{2C726010-5A3E-49C1-B5A4-44AB0EFF7034}" dt="2020-08-22T13:05:08.749" v="6132" actId="20577"/>
        <pc:sldMkLst>
          <pc:docMk/>
          <pc:sldMk cId="1098413830" sldId="289"/>
        </pc:sldMkLst>
        <pc:spChg chg="mod">
          <ac:chgData name="Yang Xu" userId="2ef8d03b0d59ea36" providerId="LiveId" clId="{2C726010-5A3E-49C1-B5A4-44AB0EFF7034}" dt="2020-08-22T13:00:50.840" v="5726" actId="20577"/>
          <ac:spMkLst>
            <pc:docMk/>
            <pc:sldMk cId="1098413830" sldId="289"/>
            <ac:spMk id="2" creationId="{01A8BDE2-FC16-4B36-8781-A34439F83740}"/>
          </ac:spMkLst>
        </pc:spChg>
        <pc:spChg chg="mod">
          <ac:chgData name="Yang Xu" userId="2ef8d03b0d59ea36" providerId="LiveId" clId="{2C726010-5A3E-49C1-B5A4-44AB0EFF7034}" dt="2020-08-22T13:05:08.749" v="6132" actId="20577"/>
          <ac:spMkLst>
            <pc:docMk/>
            <pc:sldMk cId="1098413830" sldId="289"/>
            <ac:spMk id="3" creationId="{6D4DC0E1-8DA4-48F6-A9FF-484281A7A3FA}"/>
          </ac:spMkLst>
        </pc:spChg>
      </pc:sldChg>
      <pc:sldChg chg="modSp new mod">
        <pc:chgData name="Yang Xu" userId="2ef8d03b0d59ea36" providerId="LiveId" clId="{2C726010-5A3E-49C1-B5A4-44AB0EFF7034}" dt="2020-08-22T13:05:24.570" v="6167" actId="20577"/>
        <pc:sldMkLst>
          <pc:docMk/>
          <pc:sldMk cId="2675452715" sldId="290"/>
        </pc:sldMkLst>
        <pc:spChg chg="mod">
          <ac:chgData name="Yang Xu" userId="2ef8d03b0d59ea36" providerId="LiveId" clId="{2C726010-5A3E-49C1-B5A4-44AB0EFF7034}" dt="2020-08-22T13:05:16.194" v="6143" actId="20577"/>
          <ac:spMkLst>
            <pc:docMk/>
            <pc:sldMk cId="2675452715" sldId="290"/>
            <ac:spMk id="2" creationId="{F4E23868-A240-4BAD-B4A5-0327B66BA973}"/>
          </ac:spMkLst>
        </pc:spChg>
        <pc:spChg chg="mod">
          <ac:chgData name="Yang Xu" userId="2ef8d03b0d59ea36" providerId="LiveId" clId="{2C726010-5A3E-49C1-B5A4-44AB0EFF7034}" dt="2020-08-22T13:05:24.570" v="6167" actId="20577"/>
          <ac:spMkLst>
            <pc:docMk/>
            <pc:sldMk cId="2675452715" sldId="290"/>
            <ac:spMk id="3" creationId="{6964F295-B21B-43C4-99C6-5701EB3DD46D}"/>
          </ac:spMkLst>
        </pc:spChg>
      </pc:sldChg>
      <pc:sldChg chg="modSp new mod">
        <pc:chgData name="Yang Xu" userId="2ef8d03b0d59ea36" providerId="LiveId" clId="{2C726010-5A3E-49C1-B5A4-44AB0EFF7034}" dt="2020-08-22T13:08:34.209" v="6673" actId="20577"/>
        <pc:sldMkLst>
          <pc:docMk/>
          <pc:sldMk cId="2370765004" sldId="291"/>
        </pc:sldMkLst>
        <pc:spChg chg="mod">
          <ac:chgData name="Yang Xu" userId="2ef8d03b0d59ea36" providerId="LiveId" clId="{2C726010-5A3E-49C1-B5A4-44AB0EFF7034}" dt="2020-08-22T13:05:41.012" v="6193" actId="20577"/>
          <ac:spMkLst>
            <pc:docMk/>
            <pc:sldMk cId="2370765004" sldId="291"/>
            <ac:spMk id="2" creationId="{1FCD88FC-0F20-4A09-98FA-D20963804D6A}"/>
          </ac:spMkLst>
        </pc:spChg>
        <pc:spChg chg="mod">
          <ac:chgData name="Yang Xu" userId="2ef8d03b0d59ea36" providerId="LiveId" clId="{2C726010-5A3E-49C1-B5A4-44AB0EFF7034}" dt="2020-08-22T13:08:34.209" v="6673" actId="20577"/>
          <ac:spMkLst>
            <pc:docMk/>
            <pc:sldMk cId="2370765004" sldId="291"/>
            <ac:spMk id="3" creationId="{23AF0A39-64F2-42F4-921C-103BA920FCE5}"/>
          </ac:spMkLst>
        </pc:spChg>
      </pc:sldChg>
      <pc:sldChg chg="modSp new mod">
        <pc:chgData name="Yang Xu" userId="2ef8d03b0d59ea36" providerId="LiveId" clId="{2C726010-5A3E-49C1-B5A4-44AB0EFF7034}" dt="2020-08-22T13:09:35.125" v="6858" actId="20577"/>
        <pc:sldMkLst>
          <pc:docMk/>
          <pc:sldMk cId="437352548" sldId="292"/>
        </pc:sldMkLst>
        <pc:spChg chg="mod">
          <ac:chgData name="Yang Xu" userId="2ef8d03b0d59ea36" providerId="LiveId" clId="{2C726010-5A3E-49C1-B5A4-44AB0EFF7034}" dt="2020-08-22T13:08:42.908" v="6675"/>
          <ac:spMkLst>
            <pc:docMk/>
            <pc:sldMk cId="437352548" sldId="292"/>
            <ac:spMk id="2" creationId="{CFA7CB06-A09D-4DB1-9B68-66116A7D2631}"/>
          </ac:spMkLst>
        </pc:spChg>
        <pc:spChg chg="mod">
          <ac:chgData name="Yang Xu" userId="2ef8d03b0d59ea36" providerId="LiveId" clId="{2C726010-5A3E-49C1-B5A4-44AB0EFF7034}" dt="2020-08-22T13:09:35.125" v="6858" actId="20577"/>
          <ac:spMkLst>
            <pc:docMk/>
            <pc:sldMk cId="437352548" sldId="292"/>
            <ac:spMk id="3" creationId="{C5A6A486-21DA-468F-BF98-93E4FFF58060}"/>
          </ac:spMkLst>
        </pc:spChg>
      </pc:sldChg>
      <pc:sldChg chg="modSp new mod">
        <pc:chgData name="Yang Xu" userId="2ef8d03b0d59ea36" providerId="LiveId" clId="{2C726010-5A3E-49C1-B5A4-44AB0EFF7034}" dt="2020-08-22T13:10:16.801" v="7011" actId="20577"/>
        <pc:sldMkLst>
          <pc:docMk/>
          <pc:sldMk cId="929172392" sldId="293"/>
        </pc:sldMkLst>
        <pc:spChg chg="mod">
          <ac:chgData name="Yang Xu" userId="2ef8d03b0d59ea36" providerId="LiveId" clId="{2C726010-5A3E-49C1-B5A4-44AB0EFF7034}" dt="2020-08-22T13:09:44.803" v="6869" actId="20577"/>
          <ac:spMkLst>
            <pc:docMk/>
            <pc:sldMk cId="929172392" sldId="293"/>
            <ac:spMk id="2" creationId="{784A4884-2BCF-4F0A-BB61-B63ECF115476}"/>
          </ac:spMkLst>
        </pc:spChg>
        <pc:spChg chg="mod">
          <ac:chgData name="Yang Xu" userId="2ef8d03b0d59ea36" providerId="LiveId" clId="{2C726010-5A3E-49C1-B5A4-44AB0EFF7034}" dt="2020-08-22T13:10:16.801" v="7011" actId="20577"/>
          <ac:spMkLst>
            <pc:docMk/>
            <pc:sldMk cId="929172392" sldId="293"/>
            <ac:spMk id="3" creationId="{4EB908E5-190B-47BF-9FF2-7C2202659579}"/>
          </ac:spMkLst>
        </pc:spChg>
      </pc:sldChg>
      <pc:sldChg chg="modSp new mod">
        <pc:chgData name="Yang Xu" userId="2ef8d03b0d59ea36" providerId="LiveId" clId="{2C726010-5A3E-49C1-B5A4-44AB0EFF7034}" dt="2020-08-22T13:12:17.325" v="7262" actId="20577"/>
        <pc:sldMkLst>
          <pc:docMk/>
          <pc:sldMk cId="2239940220" sldId="294"/>
        </pc:sldMkLst>
        <pc:spChg chg="mod">
          <ac:chgData name="Yang Xu" userId="2ef8d03b0d59ea36" providerId="LiveId" clId="{2C726010-5A3E-49C1-B5A4-44AB0EFF7034}" dt="2020-08-22T13:10:25.979" v="7030" actId="20577"/>
          <ac:spMkLst>
            <pc:docMk/>
            <pc:sldMk cId="2239940220" sldId="294"/>
            <ac:spMk id="2" creationId="{C9B0E673-C599-4DA3-8D02-C66DF418C0E0}"/>
          </ac:spMkLst>
        </pc:spChg>
        <pc:spChg chg="mod">
          <ac:chgData name="Yang Xu" userId="2ef8d03b0d59ea36" providerId="LiveId" clId="{2C726010-5A3E-49C1-B5A4-44AB0EFF7034}" dt="2020-08-22T13:12:17.325" v="7262" actId="20577"/>
          <ac:spMkLst>
            <pc:docMk/>
            <pc:sldMk cId="2239940220" sldId="294"/>
            <ac:spMk id="3" creationId="{9480BB07-A728-47EF-8821-CE70AE6BC705}"/>
          </ac:spMkLst>
        </pc:spChg>
      </pc:sldChg>
      <pc:sldChg chg="modSp new mod">
        <pc:chgData name="Yang Xu" userId="2ef8d03b0d59ea36" providerId="LiveId" clId="{2C726010-5A3E-49C1-B5A4-44AB0EFF7034}" dt="2020-08-22T13:12:35.549" v="7328" actId="20577"/>
        <pc:sldMkLst>
          <pc:docMk/>
          <pc:sldMk cId="2666288055" sldId="295"/>
        </pc:sldMkLst>
        <pc:spChg chg="mod">
          <ac:chgData name="Yang Xu" userId="2ef8d03b0d59ea36" providerId="LiveId" clId="{2C726010-5A3E-49C1-B5A4-44AB0EFF7034}" dt="2020-08-22T13:12:25.091" v="7273" actId="20577"/>
          <ac:spMkLst>
            <pc:docMk/>
            <pc:sldMk cId="2666288055" sldId="295"/>
            <ac:spMk id="2" creationId="{50EB24FB-A9B0-47C5-9772-DC9EE1C428FE}"/>
          </ac:spMkLst>
        </pc:spChg>
        <pc:spChg chg="mod">
          <ac:chgData name="Yang Xu" userId="2ef8d03b0d59ea36" providerId="LiveId" clId="{2C726010-5A3E-49C1-B5A4-44AB0EFF7034}" dt="2020-08-22T13:12:35.549" v="7328" actId="20577"/>
          <ac:spMkLst>
            <pc:docMk/>
            <pc:sldMk cId="2666288055" sldId="295"/>
            <ac:spMk id="3" creationId="{9148FFC5-D4BB-4925-BD39-C6C0502D2ECF}"/>
          </ac:spMkLst>
        </pc:spChg>
      </pc:sldChg>
      <pc:sldChg chg="modSp new mod">
        <pc:chgData name="Yang Xu" userId="2ef8d03b0d59ea36" providerId="LiveId" clId="{2C726010-5A3E-49C1-B5A4-44AB0EFF7034}" dt="2020-08-22T13:13:06.573" v="7421" actId="20577"/>
        <pc:sldMkLst>
          <pc:docMk/>
          <pc:sldMk cId="276381607" sldId="296"/>
        </pc:sldMkLst>
        <pc:spChg chg="mod">
          <ac:chgData name="Yang Xu" userId="2ef8d03b0d59ea36" providerId="LiveId" clId="{2C726010-5A3E-49C1-B5A4-44AB0EFF7034}" dt="2020-08-22T13:12:49.376" v="7365" actId="20577"/>
          <ac:spMkLst>
            <pc:docMk/>
            <pc:sldMk cId="276381607" sldId="296"/>
            <ac:spMk id="2" creationId="{8A742BA7-915A-44D0-B28D-004708AA5C6C}"/>
          </ac:spMkLst>
        </pc:spChg>
        <pc:spChg chg="mod">
          <ac:chgData name="Yang Xu" userId="2ef8d03b0d59ea36" providerId="LiveId" clId="{2C726010-5A3E-49C1-B5A4-44AB0EFF7034}" dt="2020-08-22T13:13:06.573" v="7421" actId="20577"/>
          <ac:spMkLst>
            <pc:docMk/>
            <pc:sldMk cId="276381607" sldId="296"/>
            <ac:spMk id="3" creationId="{A6F87761-A34E-411F-B0EE-811A14E776A2}"/>
          </ac:spMkLst>
        </pc:spChg>
      </pc:sldChg>
      <pc:sldChg chg="modSp new mod">
        <pc:chgData name="Yang Xu" userId="2ef8d03b0d59ea36" providerId="LiveId" clId="{2C726010-5A3E-49C1-B5A4-44AB0EFF7034}" dt="2020-08-22T13:15:05.137" v="7837" actId="20577"/>
        <pc:sldMkLst>
          <pc:docMk/>
          <pc:sldMk cId="577270305" sldId="297"/>
        </pc:sldMkLst>
        <pc:spChg chg="mod">
          <ac:chgData name="Yang Xu" userId="2ef8d03b0d59ea36" providerId="LiveId" clId="{2C726010-5A3E-49C1-B5A4-44AB0EFF7034}" dt="2020-08-22T13:13:21.815" v="7430" actId="20577"/>
          <ac:spMkLst>
            <pc:docMk/>
            <pc:sldMk cId="577270305" sldId="297"/>
            <ac:spMk id="2" creationId="{65E609C8-3550-4C84-807F-E3C532FF0868}"/>
          </ac:spMkLst>
        </pc:spChg>
        <pc:spChg chg="mod">
          <ac:chgData name="Yang Xu" userId="2ef8d03b0d59ea36" providerId="LiveId" clId="{2C726010-5A3E-49C1-B5A4-44AB0EFF7034}" dt="2020-08-22T13:15:05.137" v="7837" actId="20577"/>
          <ac:spMkLst>
            <pc:docMk/>
            <pc:sldMk cId="577270305" sldId="297"/>
            <ac:spMk id="3" creationId="{C6B5778E-99A9-480A-BC78-541D3551E249}"/>
          </ac:spMkLst>
        </pc:spChg>
      </pc:sldChg>
    </pc:docChg>
  </pc:docChgLst>
  <pc:docChgLst>
    <pc:chgData name="Yang Xu" userId="2ef8d03b0d59ea36" providerId="LiveId" clId="{53765ACA-158A-45CD-B109-0F45EA771119}"/>
    <pc:docChg chg="undo custSel mod addSld delSld modSld">
      <pc:chgData name="Yang Xu" userId="2ef8d03b0d59ea36" providerId="LiveId" clId="{53765ACA-158A-45CD-B109-0F45EA771119}" dt="2020-08-08T11:28:00.222" v="2741"/>
      <pc:docMkLst>
        <pc:docMk/>
      </pc:docMkLst>
      <pc:sldChg chg="modTransition">
        <pc:chgData name="Yang Xu" userId="2ef8d03b0d59ea36" providerId="LiveId" clId="{53765ACA-158A-45CD-B109-0F45EA771119}" dt="2020-08-08T11:27:09.893" v="2729"/>
        <pc:sldMkLst>
          <pc:docMk/>
          <pc:sldMk cId="477735695" sldId="256"/>
        </pc:sldMkLst>
      </pc:sldChg>
      <pc:sldChg chg="modSp mod modTransition">
        <pc:chgData name="Yang Xu" userId="2ef8d03b0d59ea36" providerId="LiveId" clId="{53765ACA-158A-45CD-B109-0F45EA771119}" dt="2020-08-08T11:27:09.893" v="2729"/>
        <pc:sldMkLst>
          <pc:docMk/>
          <pc:sldMk cId="1936153105" sldId="258"/>
        </pc:sldMkLst>
        <pc:spChg chg="mod">
          <ac:chgData name="Yang Xu" userId="2ef8d03b0d59ea36" providerId="LiveId" clId="{53765ACA-158A-45CD-B109-0F45EA771119}" dt="2020-08-08T08:37:27.711" v="13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765ACA-158A-45CD-B109-0F45EA771119}" dt="2020-08-08T11:27:09.893" v="2729"/>
        <pc:sldMkLst>
          <pc:docMk/>
          <pc:sldMk cId="2756408979" sldId="267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634645174" sldId="268"/>
        </pc:sldMkLst>
      </pc:sldChg>
      <pc:sldChg chg="modSp new mod modTransition modAnim">
        <pc:chgData name="Yang Xu" userId="2ef8d03b0d59ea36" providerId="LiveId" clId="{53765ACA-158A-45CD-B109-0F45EA771119}" dt="2020-08-08T11:27:19.478" v="2731"/>
        <pc:sldMkLst>
          <pc:docMk/>
          <pc:sldMk cId="3077271174" sldId="268"/>
        </pc:sldMkLst>
        <pc:spChg chg="mod">
          <ac:chgData name="Yang Xu" userId="2ef8d03b0d59ea36" providerId="LiveId" clId="{53765ACA-158A-45CD-B109-0F45EA771119}" dt="2020-08-08T08:38:06.304" v="40" actId="20577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53765ACA-158A-45CD-B109-0F45EA771119}" dt="2020-08-08T08:39:32.771" v="338" actId="20577"/>
          <ac:spMkLst>
            <pc:docMk/>
            <pc:sldMk cId="3077271174" sldId="268"/>
            <ac:spMk id="3" creationId="{8CB4E6B3-2C05-4624-A70F-01C3E82F370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329400771" sldId="269"/>
        </pc:sldMkLst>
      </pc:sldChg>
      <pc:sldChg chg="addSp modSp new mod modTransition setBg">
        <pc:chgData name="Yang Xu" userId="2ef8d03b0d59ea36" providerId="LiveId" clId="{53765ACA-158A-45CD-B109-0F45EA771119}" dt="2020-08-08T11:27:09.893" v="2729"/>
        <pc:sldMkLst>
          <pc:docMk/>
          <pc:sldMk cId="2895746321" sldId="269"/>
        </pc:sldMkLst>
        <pc:spChg chg="mo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2" creationId="{5273D180-AE15-40B1-8A24-E48632DD1755}"/>
          </ac:spMkLst>
        </pc:spChg>
        <pc:spChg chg="mod">
          <ac:chgData name="Yang Xu" userId="2ef8d03b0d59ea36" providerId="LiveId" clId="{53765ACA-158A-45CD-B109-0F45EA771119}" dt="2020-08-08T11:13:28.221" v="798" actId="403"/>
          <ac:spMkLst>
            <pc:docMk/>
            <pc:sldMk cId="2895746321" sldId="269"/>
            <ac:spMk id="3" creationId="{34849B6A-0338-4151-B143-3DBC512D5F15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4" creationId="{D9BC0660-5B00-46DA-8423-FAC520D51B57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7" creationId="{306E3F32-3C1A-4B6E-AF26-8A15A788560F}"/>
          </ac:picMkLst>
        </pc:picChg>
      </pc:sldChg>
      <pc:sldChg chg="modSp new mod modTransition modAnim">
        <pc:chgData name="Yang Xu" userId="2ef8d03b0d59ea36" providerId="LiveId" clId="{53765ACA-158A-45CD-B109-0F45EA771119}" dt="2020-08-08T11:27:34.145" v="2733"/>
        <pc:sldMkLst>
          <pc:docMk/>
          <pc:sldMk cId="1448590383" sldId="270"/>
        </pc:sldMkLst>
        <pc:spChg chg="mod">
          <ac:chgData name="Yang Xu" userId="2ef8d03b0d59ea36" providerId="LiveId" clId="{53765ACA-158A-45CD-B109-0F45EA771119}" dt="2020-08-08T11:13:40.468" v="819" actId="20577"/>
          <ac:spMkLst>
            <pc:docMk/>
            <pc:sldMk cId="1448590383" sldId="270"/>
            <ac:spMk id="2" creationId="{C4168E3D-1B30-4049-B920-DBB32CE96460}"/>
          </ac:spMkLst>
        </pc:spChg>
        <pc:spChg chg="mod">
          <ac:chgData name="Yang Xu" userId="2ef8d03b0d59ea36" providerId="LiveId" clId="{53765ACA-158A-45CD-B109-0F45EA771119}" dt="2020-08-08T11:16:37.116" v="1110" actId="12"/>
          <ac:spMkLst>
            <pc:docMk/>
            <pc:sldMk cId="1448590383" sldId="270"/>
            <ac:spMk id="3" creationId="{D9D9CF08-6E78-4067-B942-852189217BC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168093021" sldId="271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914297353" sldId="271"/>
        </pc:sldMkLst>
        <pc:spChg chg="mod">
          <ac:chgData name="Yang Xu" userId="2ef8d03b0d59ea36" providerId="LiveId" clId="{53765ACA-158A-45CD-B109-0F45EA771119}" dt="2020-08-08T11:16:48.243" v="1146" actId="20577"/>
          <ac:spMkLst>
            <pc:docMk/>
            <pc:sldMk cId="3914297353" sldId="271"/>
            <ac:spMk id="2" creationId="{8081EDDC-7535-4E53-8411-FA90FAB2EFC9}"/>
          </ac:spMkLst>
        </pc:spChg>
        <pc:spChg chg="mod">
          <ac:chgData name="Yang Xu" userId="2ef8d03b0d59ea36" providerId="LiveId" clId="{53765ACA-158A-45CD-B109-0F45EA771119}" dt="2020-08-08T11:17:07.555" v="1153" actId="20577"/>
          <ac:spMkLst>
            <pc:docMk/>
            <pc:sldMk cId="3914297353" sldId="271"/>
            <ac:spMk id="3" creationId="{5A6D2DD8-3850-4BF5-A28A-B37772F42144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99416308" sldId="272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837418854" sldId="272"/>
        </pc:sldMkLst>
        <pc:spChg chg="mod">
          <ac:chgData name="Yang Xu" userId="2ef8d03b0d59ea36" providerId="LiveId" clId="{53765ACA-158A-45CD-B109-0F45EA771119}" dt="2020-08-08T11:17:20.516" v="1171" actId="20577"/>
          <ac:spMkLst>
            <pc:docMk/>
            <pc:sldMk cId="837418854" sldId="272"/>
            <ac:spMk id="2" creationId="{18F571DA-F9EE-4A18-B491-410A3410A834}"/>
          </ac:spMkLst>
        </pc:spChg>
        <pc:spChg chg="mod">
          <ac:chgData name="Yang Xu" userId="2ef8d03b0d59ea36" providerId="LiveId" clId="{53765ACA-158A-45CD-B109-0F45EA771119}" dt="2020-08-08T11:17:42.067" v="1254" actId="20577"/>
          <ac:spMkLst>
            <pc:docMk/>
            <pc:sldMk cId="837418854" sldId="272"/>
            <ac:spMk id="3" creationId="{38B37B90-120E-417A-8790-55FDCF8D0FC6}"/>
          </ac:spMkLst>
        </pc:spChg>
      </pc:sldChg>
      <pc:sldChg chg="modSp new mod modTransition modAnim">
        <pc:chgData name="Yang Xu" userId="2ef8d03b0d59ea36" providerId="LiveId" clId="{53765ACA-158A-45CD-B109-0F45EA771119}" dt="2020-08-08T11:27:39.894" v="2735"/>
        <pc:sldMkLst>
          <pc:docMk/>
          <pc:sldMk cId="1325754444" sldId="273"/>
        </pc:sldMkLst>
        <pc:spChg chg="mod">
          <ac:chgData name="Yang Xu" userId="2ef8d03b0d59ea36" providerId="LiveId" clId="{53765ACA-158A-45CD-B109-0F45EA771119}" dt="2020-08-08T11:17:50.124" v="1280" actId="20577"/>
          <ac:spMkLst>
            <pc:docMk/>
            <pc:sldMk cId="1325754444" sldId="273"/>
            <ac:spMk id="2" creationId="{E3F962C1-6AE9-4766-95FD-9E3BC79F2655}"/>
          </ac:spMkLst>
        </pc:spChg>
        <pc:spChg chg="mod">
          <ac:chgData name="Yang Xu" userId="2ef8d03b0d59ea36" providerId="LiveId" clId="{53765ACA-158A-45CD-B109-0F45EA771119}" dt="2020-08-08T11:19:26.027" v="1408" actId="20577"/>
          <ac:spMkLst>
            <pc:docMk/>
            <pc:sldMk cId="1325754444" sldId="273"/>
            <ac:spMk id="3" creationId="{C3CC460A-B93F-4D4F-BBF5-08B0908B2B96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258457901" sldId="273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105143239" sldId="274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609093339" sldId="274"/>
        </pc:sldMkLst>
        <pc:spChg chg="mod">
          <ac:chgData name="Yang Xu" userId="2ef8d03b0d59ea36" providerId="LiveId" clId="{53765ACA-158A-45CD-B109-0F45EA771119}" dt="2020-08-08T11:19:32.817" v="1420" actId="20577"/>
          <ac:spMkLst>
            <pc:docMk/>
            <pc:sldMk cId="3609093339" sldId="274"/>
            <ac:spMk id="2" creationId="{4D4ACFE5-7797-47E2-881F-A03AA3C3EFC8}"/>
          </ac:spMkLst>
        </pc:spChg>
        <pc:spChg chg="mod">
          <ac:chgData name="Yang Xu" userId="2ef8d03b0d59ea36" providerId="LiveId" clId="{53765ACA-158A-45CD-B109-0F45EA771119}" dt="2020-08-08T11:19:55.944" v="1483"/>
          <ac:spMkLst>
            <pc:docMk/>
            <pc:sldMk cId="3609093339" sldId="274"/>
            <ac:spMk id="3" creationId="{5678DE4D-32D6-4563-9824-5E874691E7CD}"/>
          </ac:spMkLst>
        </pc:spChg>
      </pc:sldChg>
      <pc:sldChg chg="modSp new mod modTransition modAnim">
        <pc:chgData name="Yang Xu" userId="2ef8d03b0d59ea36" providerId="LiveId" clId="{53765ACA-158A-45CD-B109-0F45EA771119}" dt="2020-08-08T11:27:47.128" v="2737"/>
        <pc:sldMkLst>
          <pc:docMk/>
          <pc:sldMk cId="3850579341" sldId="275"/>
        </pc:sldMkLst>
        <pc:spChg chg="mod">
          <ac:chgData name="Yang Xu" userId="2ef8d03b0d59ea36" providerId="LiveId" clId="{53765ACA-158A-45CD-B109-0F45EA771119}" dt="2020-08-08T11:20:07.348" v="1506" actId="20577"/>
          <ac:spMkLst>
            <pc:docMk/>
            <pc:sldMk cId="3850579341" sldId="275"/>
            <ac:spMk id="2" creationId="{BBDAD401-10EE-419B-A20B-78DA46B4FD3C}"/>
          </ac:spMkLst>
        </pc:spChg>
        <pc:spChg chg="mod">
          <ac:chgData name="Yang Xu" userId="2ef8d03b0d59ea36" providerId="LiveId" clId="{53765ACA-158A-45CD-B109-0F45EA771119}" dt="2020-08-08T11:22:21.486" v="1876" actId="20577"/>
          <ac:spMkLst>
            <pc:docMk/>
            <pc:sldMk cId="3850579341" sldId="275"/>
            <ac:spMk id="3" creationId="{2139592A-83B0-4819-870E-2D30644D8912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4137786639" sldId="275"/>
        </pc:sldMkLst>
      </pc:sldChg>
      <pc:sldChg chg="modSp new mod modTransition modAnim">
        <pc:chgData name="Yang Xu" userId="2ef8d03b0d59ea36" providerId="LiveId" clId="{53765ACA-158A-45CD-B109-0F45EA771119}" dt="2020-08-08T11:27:52.974" v="2739"/>
        <pc:sldMkLst>
          <pc:docMk/>
          <pc:sldMk cId="637708922" sldId="276"/>
        </pc:sldMkLst>
        <pc:spChg chg="mod">
          <ac:chgData name="Yang Xu" userId="2ef8d03b0d59ea36" providerId="LiveId" clId="{53765ACA-158A-45CD-B109-0F45EA771119}" dt="2020-08-08T11:22:35.609" v="1887" actId="20577"/>
          <ac:spMkLst>
            <pc:docMk/>
            <pc:sldMk cId="637708922" sldId="276"/>
            <ac:spMk id="2" creationId="{6CDC77DE-B746-4F8C-891A-6A340547C60D}"/>
          </ac:spMkLst>
        </pc:spChg>
        <pc:spChg chg="mod">
          <ac:chgData name="Yang Xu" userId="2ef8d03b0d59ea36" providerId="LiveId" clId="{53765ACA-158A-45CD-B109-0F45EA771119}" dt="2020-08-08T11:23:05.215" v="2001" actId="12"/>
          <ac:spMkLst>
            <pc:docMk/>
            <pc:sldMk cId="637708922" sldId="276"/>
            <ac:spMk id="3" creationId="{1A772555-4389-46CE-A846-185BCE0181AE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754568826" sldId="276"/>
        </pc:sldMkLst>
      </pc:sldChg>
      <pc:sldChg chg="addSp modSp new mod modTransition setBg modAnim">
        <pc:chgData name="Yang Xu" userId="2ef8d03b0d59ea36" providerId="LiveId" clId="{53765ACA-158A-45CD-B109-0F45EA771119}" dt="2020-08-08T11:28:00.222" v="2741"/>
        <pc:sldMkLst>
          <pc:docMk/>
          <pc:sldMk cId="3432428033" sldId="277"/>
        </pc:sldMkLst>
        <pc:spChg chg="mo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2" creationId="{68037C95-C02B-4956-9AE6-B77640766F60}"/>
          </ac:spMkLst>
        </pc:spChg>
        <pc:spChg chg="mod">
          <ac:chgData name="Yang Xu" userId="2ef8d03b0d59ea36" providerId="LiveId" clId="{53765ACA-158A-45CD-B109-0F45EA771119}" dt="2020-08-08T11:26:57.542" v="2728" actId="12"/>
          <ac:spMkLst>
            <pc:docMk/>
            <pc:sldMk cId="3432428033" sldId="277"/>
            <ac:spMk id="3" creationId="{D55268AB-4B46-4A45-BF44-96D076F4FCB5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4" creationId="{CC579F63-B503-414B-B583-392055BE97E2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7" creationId="{306E3F32-3C1A-4B6E-AF26-8A15A788560F}"/>
          </ac:picMkLst>
        </pc:picChg>
      </pc:sldChg>
    </pc:docChg>
  </pc:docChgLst>
  <pc:docChgLst>
    <pc:chgData name="Yang Xu" userId="2ef8d03b0d59ea36" providerId="LiveId" clId="{B170DD41-B6B9-4E40-A20A-3E601A3D9A08}"/>
    <pc:docChg chg="undo redo custSel addSld delSld modSld">
      <pc:chgData name="Yang Xu" userId="2ef8d03b0d59ea36" providerId="LiveId" clId="{B170DD41-B6B9-4E40-A20A-3E601A3D9A08}" dt="2020-08-21T19:36:26.147" v="2499"/>
      <pc:docMkLst>
        <pc:docMk/>
      </pc:docMkLst>
      <pc:sldChg chg="modTransition">
        <pc:chgData name="Yang Xu" userId="2ef8d03b0d59ea36" providerId="LiveId" clId="{B170DD41-B6B9-4E40-A20A-3E601A3D9A08}" dt="2020-08-21T19:35:26.455" v="2479"/>
        <pc:sldMkLst>
          <pc:docMk/>
          <pc:sldMk cId="477735695" sldId="256"/>
        </pc:sldMkLst>
      </pc:sldChg>
      <pc:sldChg chg="modSp mod modTransition">
        <pc:chgData name="Yang Xu" userId="2ef8d03b0d59ea36" providerId="LiveId" clId="{B170DD41-B6B9-4E40-A20A-3E601A3D9A08}" dt="2020-08-21T19:35:26.455" v="2479"/>
        <pc:sldMkLst>
          <pc:docMk/>
          <pc:sldMk cId="1936153105" sldId="258"/>
        </pc:sldMkLst>
        <pc:spChg chg="mod">
          <ac:chgData name="Yang Xu" userId="2ef8d03b0d59ea36" providerId="LiveId" clId="{B170DD41-B6B9-4E40-A20A-3E601A3D9A08}" dt="2020-08-21T19:11:29.225" v="7" actId="20577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B170DD41-B6B9-4E40-A20A-3E601A3D9A08}" dt="2020-08-21T19:11:32.253" v="8" actId="6549"/>
          <ac:spMkLst>
            <pc:docMk/>
            <pc:sldMk cId="1936153105" sldId="258"/>
            <ac:spMk id="3" creationId="{1BC66ABD-BF13-4976-8D28-3ECFD8F4B05A}"/>
          </ac:spMkLst>
        </pc:spChg>
      </pc:sldChg>
      <pc:sldChg chg="modTransition">
        <pc:chgData name="Yang Xu" userId="2ef8d03b0d59ea36" providerId="LiveId" clId="{B170DD41-B6B9-4E40-A20A-3E601A3D9A08}" dt="2020-08-21T19:35:26.455" v="2479"/>
        <pc:sldMkLst>
          <pc:docMk/>
          <pc:sldMk cId="2756408979" sldId="267"/>
        </pc:sldMkLst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218850056" sldId="268"/>
        </pc:sldMkLst>
      </pc:sldChg>
      <pc:sldChg chg="modSp new mod modTransition modAnim">
        <pc:chgData name="Yang Xu" userId="2ef8d03b0d59ea36" providerId="LiveId" clId="{B170DD41-B6B9-4E40-A20A-3E601A3D9A08}" dt="2020-08-21T19:35:40.527" v="2483"/>
        <pc:sldMkLst>
          <pc:docMk/>
          <pc:sldMk cId="1727731435" sldId="268"/>
        </pc:sldMkLst>
        <pc:spChg chg="mod">
          <ac:chgData name="Yang Xu" userId="2ef8d03b0d59ea36" providerId="LiveId" clId="{B170DD41-B6B9-4E40-A20A-3E601A3D9A08}" dt="2020-08-21T19:12:23.818" v="25" actId="20577"/>
          <ac:spMkLst>
            <pc:docMk/>
            <pc:sldMk cId="1727731435" sldId="268"/>
            <ac:spMk id="2" creationId="{427D8B5E-FD11-4CF9-979D-35D054FBCE78}"/>
          </ac:spMkLst>
        </pc:spChg>
        <pc:spChg chg="mod">
          <ac:chgData name="Yang Xu" userId="2ef8d03b0d59ea36" providerId="LiveId" clId="{B170DD41-B6B9-4E40-A20A-3E601A3D9A08}" dt="2020-08-21T19:35:35.640" v="2481" actId="6549"/>
          <ac:spMkLst>
            <pc:docMk/>
            <pc:sldMk cId="1727731435" sldId="268"/>
            <ac:spMk id="3" creationId="{F282EDD7-DA26-4409-945A-2BF8281343DD}"/>
          </ac:spMkLst>
        </pc:sp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188292066" sldId="269"/>
        </pc:sldMkLst>
      </pc:sldChg>
      <pc:sldChg chg="modSp new mod modTransition modAnim">
        <pc:chgData name="Yang Xu" userId="2ef8d03b0d59ea36" providerId="LiveId" clId="{B170DD41-B6B9-4E40-A20A-3E601A3D9A08}" dt="2020-08-21T19:35:45.011" v="2485"/>
        <pc:sldMkLst>
          <pc:docMk/>
          <pc:sldMk cId="2516813403" sldId="269"/>
        </pc:sldMkLst>
        <pc:spChg chg="mod">
          <ac:chgData name="Yang Xu" userId="2ef8d03b0d59ea36" providerId="LiveId" clId="{B170DD41-B6B9-4E40-A20A-3E601A3D9A08}" dt="2020-08-21T19:15:41.828" v="322" actId="20577"/>
          <ac:spMkLst>
            <pc:docMk/>
            <pc:sldMk cId="2516813403" sldId="269"/>
            <ac:spMk id="2" creationId="{8A8800A7-374E-44EF-B14E-8CC6BA81BFA1}"/>
          </ac:spMkLst>
        </pc:spChg>
        <pc:spChg chg="mod">
          <ac:chgData name="Yang Xu" userId="2ef8d03b0d59ea36" providerId="LiveId" clId="{B170DD41-B6B9-4E40-A20A-3E601A3D9A08}" dt="2020-08-21T19:18:33.317" v="658" actId="20577"/>
          <ac:spMkLst>
            <pc:docMk/>
            <pc:sldMk cId="2516813403" sldId="269"/>
            <ac:spMk id="3" creationId="{3E29E394-CFBF-475F-B349-65ADD3188287}"/>
          </ac:spMkLst>
        </pc:spChg>
      </pc:sldChg>
      <pc:sldChg chg="modSp new mod modTransition modAnim">
        <pc:chgData name="Yang Xu" userId="2ef8d03b0d59ea36" providerId="LiveId" clId="{B170DD41-B6B9-4E40-A20A-3E601A3D9A08}" dt="2020-08-21T19:35:50.187" v="2487"/>
        <pc:sldMkLst>
          <pc:docMk/>
          <pc:sldMk cId="3069639507" sldId="270"/>
        </pc:sldMkLst>
        <pc:spChg chg="mod">
          <ac:chgData name="Yang Xu" userId="2ef8d03b0d59ea36" providerId="LiveId" clId="{B170DD41-B6B9-4E40-A20A-3E601A3D9A08}" dt="2020-08-21T19:18:57.040" v="669" actId="20577"/>
          <ac:spMkLst>
            <pc:docMk/>
            <pc:sldMk cId="3069639507" sldId="270"/>
            <ac:spMk id="2" creationId="{4541215C-168F-427E-A197-2106C5CDB3FD}"/>
          </ac:spMkLst>
        </pc:spChg>
        <pc:spChg chg="mod">
          <ac:chgData name="Yang Xu" userId="2ef8d03b0d59ea36" providerId="LiveId" clId="{B170DD41-B6B9-4E40-A20A-3E601A3D9A08}" dt="2020-08-21T19:20:52.575" v="1011" actId="20577"/>
          <ac:spMkLst>
            <pc:docMk/>
            <pc:sldMk cId="3069639507" sldId="270"/>
            <ac:spMk id="3" creationId="{8F7D2687-6BBA-4FDA-949C-E5810F14CE7B}"/>
          </ac:spMkLst>
        </pc:sp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3462682361" sldId="270"/>
        </pc:sldMkLst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1930587096" sldId="271"/>
        </pc:sldMkLst>
      </pc:sldChg>
      <pc:sldChg chg="modSp new mod modTransition modAnim">
        <pc:chgData name="Yang Xu" userId="2ef8d03b0d59ea36" providerId="LiveId" clId="{B170DD41-B6B9-4E40-A20A-3E601A3D9A08}" dt="2020-08-21T19:36:06.943" v="2494"/>
        <pc:sldMkLst>
          <pc:docMk/>
          <pc:sldMk cId="2571064200" sldId="271"/>
        </pc:sldMkLst>
        <pc:spChg chg="mod">
          <ac:chgData name="Yang Xu" userId="2ef8d03b0d59ea36" providerId="LiveId" clId="{B170DD41-B6B9-4E40-A20A-3E601A3D9A08}" dt="2020-08-21T19:21:00.758" v="1026" actId="20577"/>
          <ac:spMkLst>
            <pc:docMk/>
            <pc:sldMk cId="2571064200" sldId="271"/>
            <ac:spMk id="2" creationId="{7AB5BB9E-ABFF-4BF6-9531-8308C810EE59}"/>
          </ac:spMkLst>
        </pc:spChg>
        <pc:spChg chg="mod">
          <ac:chgData name="Yang Xu" userId="2ef8d03b0d59ea36" providerId="LiveId" clId="{B170DD41-B6B9-4E40-A20A-3E601A3D9A08}" dt="2020-08-21T19:36:02.068" v="2491" actId="6549"/>
          <ac:spMkLst>
            <pc:docMk/>
            <pc:sldMk cId="2571064200" sldId="271"/>
            <ac:spMk id="3" creationId="{B2DB499F-AAE7-4880-A47E-98A2BEFCB4D1}"/>
          </ac:spMkLst>
        </pc:sp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142369327" sldId="272"/>
        </pc:sldMkLst>
      </pc:sldChg>
      <pc:sldChg chg="modSp new mod modTransition">
        <pc:chgData name="Yang Xu" userId="2ef8d03b0d59ea36" providerId="LiveId" clId="{B170DD41-B6B9-4E40-A20A-3E601A3D9A08}" dt="2020-08-21T19:35:26.455" v="2479"/>
        <pc:sldMkLst>
          <pc:docMk/>
          <pc:sldMk cId="254844856" sldId="272"/>
        </pc:sldMkLst>
        <pc:spChg chg="mod">
          <ac:chgData name="Yang Xu" userId="2ef8d03b0d59ea36" providerId="LiveId" clId="{B170DD41-B6B9-4E40-A20A-3E601A3D9A08}" dt="2020-08-21T19:22:28.555" v="1065" actId="20577"/>
          <ac:spMkLst>
            <pc:docMk/>
            <pc:sldMk cId="254844856" sldId="272"/>
            <ac:spMk id="2" creationId="{632B5701-37D1-401F-A2F9-0FDF49DC2C97}"/>
          </ac:spMkLst>
        </pc:spChg>
        <pc:spChg chg="mod">
          <ac:chgData name="Yang Xu" userId="2ef8d03b0d59ea36" providerId="LiveId" clId="{B170DD41-B6B9-4E40-A20A-3E601A3D9A08}" dt="2020-08-21T19:22:40.721" v="1109" actId="20577"/>
          <ac:spMkLst>
            <pc:docMk/>
            <pc:sldMk cId="254844856" sldId="272"/>
            <ac:spMk id="3" creationId="{6D304E3E-8EF2-414C-A313-0978F6413253}"/>
          </ac:spMkLst>
        </pc:spChg>
      </pc:sldChg>
      <pc:sldChg chg="addSp modSp new mod modTransition modAnim">
        <pc:chgData name="Yang Xu" userId="2ef8d03b0d59ea36" providerId="LiveId" clId="{B170DD41-B6B9-4E40-A20A-3E601A3D9A08}" dt="2020-08-21T19:36:26.147" v="2499"/>
        <pc:sldMkLst>
          <pc:docMk/>
          <pc:sldMk cId="4107360185" sldId="273"/>
        </pc:sldMkLst>
        <pc:spChg chg="mod">
          <ac:chgData name="Yang Xu" userId="2ef8d03b0d59ea36" providerId="LiveId" clId="{B170DD41-B6B9-4E40-A20A-3E601A3D9A08}" dt="2020-08-21T19:23:17.210" v="1170" actId="20577"/>
          <ac:spMkLst>
            <pc:docMk/>
            <pc:sldMk cId="4107360185" sldId="273"/>
            <ac:spMk id="2" creationId="{773B71B2-5995-4026-BEC6-555683CB617D}"/>
          </ac:spMkLst>
        </pc:spChg>
        <pc:spChg chg="mod">
          <ac:chgData name="Yang Xu" userId="2ef8d03b0d59ea36" providerId="LiveId" clId="{B170DD41-B6B9-4E40-A20A-3E601A3D9A08}" dt="2020-08-21T19:27:37.085" v="1724" actId="20577"/>
          <ac:spMkLst>
            <pc:docMk/>
            <pc:sldMk cId="4107360185" sldId="273"/>
            <ac:spMk id="3" creationId="{4FEEC795-4FEF-4B01-A3EA-9871AEC3B765}"/>
          </ac:spMkLst>
        </pc:spChg>
        <pc:picChg chg="add mod">
          <ac:chgData name="Yang Xu" userId="2ef8d03b0d59ea36" providerId="LiveId" clId="{B170DD41-B6B9-4E40-A20A-3E601A3D9A08}" dt="2020-08-21T19:26:10.824" v="1566" actId="1076"/>
          <ac:picMkLst>
            <pc:docMk/>
            <pc:sldMk cId="4107360185" sldId="273"/>
            <ac:picMk id="4" creationId="{3B814E64-E973-475A-991D-5B2866413D42}"/>
          </ac:picMkLst>
        </pc:pic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4282654224" sldId="273"/>
        </pc:sldMkLst>
      </pc:sldChg>
      <pc:sldChg chg="addSp modSp new mod modTransition">
        <pc:chgData name="Yang Xu" userId="2ef8d03b0d59ea36" providerId="LiveId" clId="{B170DD41-B6B9-4E40-A20A-3E601A3D9A08}" dt="2020-08-21T19:35:26.455" v="2479"/>
        <pc:sldMkLst>
          <pc:docMk/>
          <pc:sldMk cId="1547430045" sldId="274"/>
        </pc:sldMkLst>
        <pc:spChg chg="mod">
          <ac:chgData name="Yang Xu" userId="2ef8d03b0d59ea36" providerId="LiveId" clId="{B170DD41-B6B9-4E40-A20A-3E601A3D9A08}" dt="2020-08-21T19:27:46.890" v="1735" actId="20577"/>
          <ac:spMkLst>
            <pc:docMk/>
            <pc:sldMk cId="1547430045" sldId="274"/>
            <ac:spMk id="2" creationId="{B0F182F9-A50F-40D4-90FE-0C664D17BCF0}"/>
          </ac:spMkLst>
        </pc:spChg>
        <pc:spChg chg="mod">
          <ac:chgData name="Yang Xu" userId="2ef8d03b0d59ea36" providerId="LiveId" clId="{B170DD41-B6B9-4E40-A20A-3E601A3D9A08}" dt="2020-08-21T19:29:20.711" v="1940" actId="6549"/>
          <ac:spMkLst>
            <pc:docMk/>
            <pc:sldMk cId="1547430045" sldId="274"/>
            <ac:spMk id="3" creationId="{C9BE24AF-50FB-40DE-AD49-508C54791ACE}"/>
          </ac:spMkLst>
        </pc:spChg>
        <pc:picChg chg="add mod">
          <ac:chgData name="Yang Xu" userId="2ef8d03b0d59ea36" providerId="LiveId" clId="{B170DD41-B6B9-4E40-A20A-3E601A3D9A08}" dt="2020-08-21T19:29:25.227" v="1941" actId="1076"/>
          <ac:picMkLst>
            <pc:docMk/>
            <pc:sldMk cId="1547430045" sldId="274"/>
            <ac:picMk id="4" creationId="{F3C09F1F-D4E9-4509-84C3-C304632FF2D2}"/>
          </ac:picMkLst>
        </pc:pic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3338735675" sldId="274"/>
        </pc:sldMkLst>
      </pc:sldChg>
      <pc:sldChg chg="addSp modSp new mod modTransition">
        <pc:chgData name="Yang Xu" userId="2ef8d03b0d59ea36" providerId="LiveId" clId="{B170DD41-B6B9-4E40-A20A-3E601A3D9A08}" dt="2020-08-21T19:35:26.455" v="2479"/>
        <pc:sldMkLst>
          <pc:docMk/>
          <pc:sldMk cId="1675276375" sldId="275"/>
        </pc:sldMkLst>
        <pc:spChg chg="mod">
          <ac:chgData name="Yang Xu" userId="2ef8d03b0d59ea36" providerId="LiveId" clId="{B170DD41-B6B9-4E40-A20A-3E601A3D9A08}" dt="2020-08-21T19:29:33.273" v="1950" actId="20577"/>
          <ac:spMkLst>
            <pc:docMk/>
            <pc:sldMk cId="1675276375" sldId="275"/>
            <ac:spMk id="2" creationId="{171E1305-F59F-4B2C-B24B-CB162477D40E}"/>
          </ac:spMkLst>
        </pc:spChg>
        <pc:spChg chg="mod">
          <ac:chgData name="Yang Xu" userId="2ef8d03b0d59ea36" providerId="LiveId" clId="{B170DD41-B6B9-4E40-A20A-3E601A3D9A08}" dt="2020-08-21T19:32:39.187" v="2476" actId="20577"/>
          <ac:spMkLst>
            <pc:docMk/>
            <pc:sldMk cId="1675276375" sldId="275"/>
            <ac:spMk id="3" creationId="{489B5A90-07CB-413B-9A9F-C36D44EFA235}"/>
          </ac:spMkLst>
        </pc:spChg>
        <pc:picChg chg="add mod">
          <ac:chgData name="Yang Xu" userId="2ef8d03b0d59ea36" providerId="LiveId" clId="{B170DD41-B6B9-4E40-A20A-3E601A3D9A08}" dt="2020-08-21T19:32:23.015" v="2415" actId="1076"/>
          <ac:picMkLst>
            <pc:docMk/>
            <pc:sldMk cId="1675276375" sldId="275"/>
            <ac:picMk id="4" creationId="{28B6EBAF-53F7-4C1D-AAE0-6BCB0BF2D527}"/>
          </ac:picMkLst>
        </pc:pic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2444342112" sldId="275"/>
        </pc:sldMkLst>
      </pc:sldChg>
      <pc:sldChg chg="new del">
        <pc:chgData name="Yang Xu" userId="2ef8d03b0d59ea36" providerId="LiveId" clId="{B170DD41-B6B9-4E40-A20A-3E601A3D9A08}" dt="2020-08-21T19:35:23.518" v="2478" actId="47"/>
        <pc:sldMkLst>
          <pc:docMk/>
          <pc:sldMk cId="3495818599" sldId="276"/>
        </pc:sldMkLst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3593301633" sldId="276"/>
        </pc:sldMkLst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Yang Xu" userId="2ef8d03b0d59ea36" providerId="LiveId" clId="{1872DC37-85E3-45CA-8A76-BDBD855CEDBE}"/>
    <pc:docChg chg="undo custSel addSld delSld modSld">
      <pc:chgData name="Yang Xu" userId="2ef8d03b0d59ea36" providerId="LiveId" clId="{1872DC37-85E3-45CA-8A76-BDBD855CEDBE}" dt="2020-08-28T18:51:06.542" v="1675" actId="20577"/>
      <pc:docMkLst>
        <pc:docMk/>
      </pc:docMkLst>
      <pc:sldChg chg="modSp mod">
        <pc:chgData name="Yang Xu" userId="2ef8d03b0d59ea36" providerId="LiveId" clId="{1872DC37-85E3-45CA-8A76-BDBD855CEDBE}" dt="2020-08-23T00:31:16.502" v="7" actId="20577"/>
        <pc:sldMkLst>
          <pc:docMk/>
          <pc:sldMk cId="1936153105" sldId="258"/>
        </pc:sldMkLst>
        <pc:spChg chg="mod">
          <ac:chgData name="Yang Xu" userId="2ef8d03b0d59ea36" providerId="LiveId" clId="{1872DC37-85E3-45CA-8A76-BDBD855CEDBE}" dt="2020-08-23T00:31:16.502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Yang Xu" userId="2ef8d03b0d59ea36" providerId="LiveId" clId="{1872DC37-85E3-45CA-8A76-BDBD855CEDBE}" dt="2020-08-23T01:00:06.155" v="1583" actId="20577"/>
        <pc:sldMkLst>
          <pc:docMk/>
          <pc:sldMk cId="3507688270" sldId="268"/>
        </pc:sldMkLst>
        <pc:spChg chg="mod">
          <ac:chgData name="Yang Xu" userId="2ef8d03b0d59ea36" providerId="LiveId" clId="{1872DC37-85E3-45CA-8A76-BDBD855CEDBE}" dt="2020-08-23T00:31:53.015" v="20" actId="20577"/>
          <ac:spMkLst>
            <pc:docMk/>
            <pc:sldMk cId="3507688270" sldId="268"/>
            <ac:spMk id="2" creationId="{06475836-46CE-43A8-93AB-63E9014FABAD}"/>
          </ac:spMkLst>
        </pc:spChg>
        <pc:spChg chg="mod">
          <ac:chgData name="Yang Xu" userId="2ef8d03b0d59ea36" providerId="LiveId" clId="{1872DC37-85E3-45CA-8A76-BDBD855CEDBE}" dt="2020-08-23T01:00:06.155" v="1583" actId="20577"/>
          <ac:spMkLst>
            <pc:docMk/>
            <pc:sldMk cId="3507688270" sldId="268"/>
            <ac:spMk id="3" creationId="{0A2BE499-B2FF-4BD8-8FC5-ADC089CA8262}"/>
          </ac:spMkLst>
        </pc:spChg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3887866055" sldId="268"/>
        </pc:sldMkLst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133818409" sldId="269"/>
        </pc:sldMkLst>
      </pc:sldChg>
      <pc:sldChg chg="modSp new mod">
        <pc:chgData name="Yang Xu" userId="2ef8d03b0d59ea36" providerId="LiveId" clId="{1872DC37-85E3-45CA-8A76-BDBD855CEDBE}" dt="2020-08-23T00:49:05.041" v="770" actId="6549"/>
        <pc:sldMkLst>
          <pc:docMk/>
          <pc:sldMk cId="399996480" sldId="269"/>
        </pc:sldMkLst>
        <pc:spChg chg="mod">
          <ac:chgData name="Yang Xu" userId="2ef8d03b0d59ea36" providerId="LiveId" clId="{1872DC37-85E3-45CA-8A76-BDBD855CEDBE}" dt="2020-08-23T00:47:26.132" v="446" actId="20577"/>
          <ac:spMkLst>
            <pc:docMk/>
            <pc:sldMk cId="399996480" sldId="269"/>
            <ac:spMk id="2" creationId="{B2A7708E-FF8F-4D24-80B2-41C1F8B5B3EE}"/>
          </ac:spMkLst>
        </pc:spChg>
        <pc:spChg chg="mod">
          <ac:chgData name="Yang Xu" userId="2ef8d03b0d59ea36" providerId="LiveId" clId="{1872DC37-85E3-45CA-8A76-BDBD855CEDBE}" dt="2020-08-23T00:49:05.041" v="770" actId="6549"/>
          <ac:spMkLst>
            <pc:docMk/>
            <pc:sldMk cId="399996480" sldId="269"/>
            <ac:spMk id="3" creationId="{F2C53089-EB22-455B-AD7E-00AFA8091F4D}"/>
          </ac:spMkLst>
        </pc:spChg>
      </pc:sldChg>
      <pc:sldChg chg="modSp new mod">
        <pc:chgData name="Yang Xu" userId="2ef8d03b0d59ea36" providerId="LiveId" clId="{1872DC37-85E3-45CA-8A76-BDBD855CEDBE}" dt="2020-08-23T00:50:31.898" v="1072" actId="12"/>
        <pc:sldMkLst>
          <pc:docMk/>
          <pc:sldMk cId="731246297" sldId="270"/>
        </pc:sldMkLst>
        <pc:spChg chg="mod">
          <ac:chgData name="Yang Xu" userId="2ef8d03b0d59ea36" providerId="LiveId" clId="{1872DC37-85E3-45CA-8A76-BDBD855CEDBE}" dt="2020-08-23T00:49:13.488" v="781" actId="20577"/>
          <ac:spMkLst>
            <pc:docMk/>
            <pc:sldMk cId="731246297" sldId="270"/>
            <ac:spMk id="2" creationId="{C146DAAB-1CB7-4804-AF95-FE6D02832329}"/>
          </ac:spMkLst>
        </pc:spChg>
        <pc:spChg chg="mod">
          <ac:chgData name="Yang Xu" userId="2ef8d03b0d59ea36" providerId="LiveId" clId="{1872DC37-85E3-45CA-8A76-BDBD855CEDBE}" dt="2020-08-23T00:50:31.898" v="1072" actId="12"/>
          <ac:spMkLst>
            <pc:docMk/>
            <pc:sldMk cId="731246297" sldId="270"/>
            <ac:spMk id="3" creationId="{DBD927D0-05D3-4466-A140-2705380CF6EE}"/>
          </ac:spMkLst>
        </pc:spChg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2920171645" sldId="270"/>
        </pc:sldMkLst>
      </pc:sldChg>
      <pc:sldChg chg="modSp new mod">
        <pc:chgData name="Yang Xu" userId="2ef8d03b0d59ea36" providerId="LiveId" clId="{1872DC37-85E3-45CA-8A76-BDBD855CEDBE}" dt="2020-08-23T00:52:40.475" v="1367" actId="20577"/>
        <pc:sldMkLst>
          <pc:docMk/>
          <pc:sldMk cId="804445743" sldId="271"/>
        </pc:sldMkLst>
        <pc:spChg chg="mod">
          <ac:chgData name="Yang Xu" userId="2ef8d03b0d59ea36" providerId="LiveId" clId="{1872DC37-85E3-45CA-8A76-BDBD855CEDBE}" dt="2020-08-23T00:51:10.678" v="1093" actId="20577"/>
          <ac:spMkLst>
            <pc:docMk/>
            <pc:sldMk cId="804445743" sldId="271"/>
            <ac:spMk id="2" creationId="{84A3E740-6A04-4A29-9CD4-D601BEA31C84}"/>
          </ac:spMkLst>
        </pc:spChg>
        <pc:spChg chg="mod">
          <ac:chgData name="Yang Xu" userId="2ef8d03b0d59ea36" providerId="LiveId" clId="{1872DC37-85E3-45CA-8A76-BDBD855CEDBE}" dt="2020-08-23T00:52:40.475" v="1367" actId="20577"/>
          <ac:spMkLst>
            <pc:docMk/>
            <pc:sldMk cId="804445743" sldId="271"/>
            <ac:spMk id="3" creationId="{3D130F2C-EAFC-4021-A8DA-42C1CAD8AA2F}"/>
          </ac:spMkLst>
        </pc:spChg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2322339201" sldId="271"/>
        </pc:sldMkLst>
      </pc:sldChg>
      <pc:sldChg chg="addSp delSp modSp new del mod">
        <pc:chgData name="Yang Xu" userId="2ef8d03b0d59ea36" providerId="LiveId" clId="{1872DC37-85E3-45CA-8A76-BDBD855CEDBE}" dt="2020-08-23T00:56:29.804" v="1424" actId="47"/>
        <pc:sldMkLst>
          <pc:docMk/>
          <pc:sldMk cId="3189530062" sldId="272"/>
        </pc:sldMkLst>
        <pc:spChg chg="mod">
          <ac:chgData name="Yang Xu" userId="2ef8d03b0d59ea36" providerId="LiveId" clId="{1872DC37-85E3-45CA-8A76-BDBD855CEDBE}" dt="2020-08-23T00:52:58.690" v="1378" actId="20577"/>
          <ac:spMkLst>
            <pc:docMk/>
            <pc:sldMk cId="3189530062" sldId="272"/>
            <ac:spMk id="2" creationId="{4E535143-34CE-4994-86FA-07056036BDBE}"/>
          </ac:spMkLst>
        </pc:spChg>
        <pc:spChg chg="add del mod">
          <ac:chgData name="Yang Xu" userId="2ef8d03b0d59ea36" providerId="LiveId" clId="{1872DC37-85E3-45CA-8A76-BDBD855CEDBE}" dt="2020-08-23T00:54:23.787" v="1408" actId="6549"/>
          <ac:spMkLst>
            <pc:docMk/>
            <pc:sldMk cId="3189530062" sldId="272"/>
            <ac:spMk id="3" creationId="{FD22A6EC-699B-42CE-B292-9706C6EE27FD}"/>
          </ac:spMkLst>
        </pc:spChg>
        <pc:spChg chg="add del mod">
          <ac:chgData name="Yang Xu" userId="2ef8d03b0d59ea36" providerId="LiveId" clId="{1872DC37-85E3-45CA-8A76-BDBD855CEDBE}" dt="2020-08-23T00:53:37.949" v="1382"/>
          <ac:spMkLst>
            <pc:docMk/>
            <pc:sldMk cId="3189530062" sldId="272"/>
            <ac:spMk id="4" creationId="{75F7091A-3412-4E9D-B1BB-39658CD1B1B1}"/>
          </ac:spMkLst>
        </pc:spChg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3882156806" sldId="272"/>
        </pc:sldMkLst>
      </pc:sldChg>
      <pc:sldChg chg="addSp modSp new mod modAnim">
        <pc:chgData name="Yang Xu" userId="2ef8d03b0d59ea36" providerId="LiveId" clId="{1872DC37-85E3-45CA-8A76-BDBD855CEDBE}" dt="2020-08-28T17:59:39.912" v="1584"/>
        <pc:sldMkLst>
          <pc:docMk/>
          <pc:sldMk cId="700181985" sldId="273"/>
        </pc:sldMkLst>
        <pc:spChg chg="add mod">
          <ac:chgData name="Yang Xu" userId="2ef8d03b0d59ea36" providerId="LiveId" clId="{1872DC37-85E3-45CA-8A76-BDBD855CEDBE}" dt="2020-08-23T00:56:20.487" v="1423" actId="12"/>
          <ac:spMkLst>
            <pc:docMk/>
            <pc:sldMk cId="700181985" sldId="273"/>
            <ac:spMk id="3" creationId="{11ACC935-8AB5-4037-BEFB-88B0CCC4B2EC}"/>
          </ac:spMkLst>
        </pc:spChg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3903402057" sldId="273"/>
        </pc:sldMkLst>
      </pc:sldChg>
      <pc:sldChg chg="modSp new mod">
        <pc:chgData name="Yang Xu" userId="2ef8d03b0d59ea36" providerId="LiveId" clId="{1872DC37-85E3-45CA-8A76-BDBD855CEDBE}" dt="2020-08-23T00:59:50.068" v="1567" actId="20577"/>
        <pc:sldMkLst>
          <pc:docMk/>
          <pc:sldMk cId="1378900394" sldId="274"/>
        </pc:sldMkLst>
        <pc:spChg chg="mod">
          <ac:chgData name="Yang Xu" userId="2ef8d03b0d59ea36" providerId="LiveId" clId="{1872DC37-85E3-45CA-8A76-BDBD855CEDBE}" dt="2020-08-23T00:56:37.645" v="1439" actId="20577"/>
          <ac:spMkLst>
            <pc:docMk/>
            <pc:sldMk cId="1378900394" sldId="274"/>
            <ac:spMk id="2" creationId="{5D174362-B200-458C-88F5-EB3DAA22AE83}"/>
          </ac:spMkLst>
        </pc:spChg>
        <pc:spChg chg="mod">
          <ac:chgData name="Yang Xu" userId="2ef8d03b0d59ea36" providerId="LiveId" clId="{1872DC37-85E3-45CA-8A76-BDBD855CEDBE}" dt="2020-08-23T00:59:50.068" v="1567" actId="20577"/>
          <ac:spMkLst>
            <pc:docMk/>
            <pc:sldMk cId="1378900394" sldId="274"/>
            <ac:spMk id="3" creationId="{CB432636-48C1-4F93-980B-F052306B7720}"/>
          </ac:spMkLst>
        </pc:spChg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2549164210" sldId="274"/>
        </pc:sldMkLst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2490614150" sldId="275"/>
        </pc:sldMkLst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4044240477" sldId="276"/>
        </pc:sldMkLst>
      </pc:sldChg>
      <pc:sldChg chg="modSp modAnim">
        <pc:chgData name="Yang Xu" userId="2ef8d03b0d59ea36" providerId="LiveId" clId="{1872DC37-85E3-45CA-8A76-BDBD855CEDBE}" dt="2020-08-28T18:28:20.242" v="1658" actId="20577"/>
        <pc:sldMkLst>
          <pc:docMk/>
          <pc:sldMk cId="1543415629" sldId="277"/>
        </pc:sldMkLst>
        <pc:spChg chg="mod">
          <ac:chgData name="Yang Xu" userId="2ef8d03b0d59ea36" providerId="LiveId" clId="{1872DC37-85E3-45CA-8A76-BDBD855CEDBE}" dt="2020-08-28T18:28:20.242" v="1658" actId="20577"/>
          <ac:spMkLst>
            <pc:docMk/>
            <pc:sldMk cId="1543415629" sldId="277"/>
            <ac:spMk id="3" creationId="{6FB40C37-FB78-4932-A4EC-1253C1098CDA}"/>
          </ac:spMkLst>
        </pc:spChg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1575408546" sldId="277"/>
        </pc:sldMkLst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2823282105" sldId="278"/>
        </pc:sldMkLst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3181384413" sldId="279"/>
        </pc:sldMkLst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2338343916" sldId="280"/>
        </pc:sldMkLst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2099660352" sldId="281"/>
        </pc:sldMkLst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3681141960" sldId="282"/>
        </pc:sldMkLst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2759118724" sldId="283"/>
        </pc:sldMkLst>
      </pc:sldChg>
      <pc:sldChg chg="modSp mod">
        <pc:chgData name="Yang Xu" userId="2ef8d03b0d59ea36" providerId="LiveId" clId="{1872DC37-85E3-45CA-8A76-BDBD855CEDBE}" dt="2020-08-28T18:51:06.542" v="1675" actId="20577"/>
        <pc:sldMkLst>
          <pc:docMk/>
          <pc:sldMk cId="2655430607" sldId="284"/>
        </pc:sldMkLst>
        <pc:spChg chg="mod">
          <ac:chgData name="Yang Xu" userId="2ef8d03b0d59ea36" providerId="LiveId" clId="{1872DC37-85E3-45CA-8A76-BDBD855CEDBE}" dt="2020-08-28T18:51:06.542" v="1675" actId="20577"/>
          <ac:spMkLst>
            <pc:docMk/>
            <pc:sldMk cId="2655430607" sldId="284"/>
            <ac:spMk id="2" creationId="{54AF2C3C-4041-403E-941A-CB4184BAC490}"/>
          </ac:spMkLst>
        </pc:spChg>
      </pc:sldChg>
    </pc:docChg>
  </pc:docChgLst>
  <pc:docChgLst>
    <pc:chgData name="Yang Xu" userId="2ef8d03b0d59ea36" providerId="LiveId" clId="{38ED57C7-F040-42F8-9D5F-2C8524709F98}"/>
    <pc:docChg chg="modSld">
      <pc:chgData name="Yang Xu" userId="2ef8d03b0d59ea36" providerId="LiveId" clId="{38ED57C7-F040-42F8-9D5F-2C8524709F98}" dt="2020-08-19T12:33:26.616" v="163" actId="20577"/>
      <pc:docMkLst>
        <pc:docMk/>
      </pc:docMkLst>
      <pc:sldChg chg="modTransition">
        <pc:chgData name="Yang Xu" userId="2ef8d03b0d59ea36" providerId="LiveId" clId="{38ED57C7-F040-42F8-9D5F-2C8524709F98}" dt="2020-08-19T11:45:10.726" v="53"/>
        <pc:sldMkLst>
          <pc:docMk/>
          <pc:sldMk cId="477735695" sldId="256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1936153105" sldId="258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756408979" sldId="267"/>
        </pc:sldMkLst>
      </pc:sldChg>
      <pc:sldChg chg="modSp modTransition modAnim">
        <pc:chgData name="Yang Xu" userId="2ef8d03b0d59ea36" providerId="LiveId" clId="{38ED57C7-F040-42F8-9D5F-2C8524709F98}" dt="2020-08-19T11:45:10.726" v="53"/>
        <pc:sldMkLst>
          <pc:docMk/>
          <pc:sldMk cId="1608542400" sldId="268"/>
        </pc:sldMkLst>
        <pc:spChg chg="mod">
          <ac:chgData name="Yang Xu" userId="2ef8d03b0d59ea36" providerId="LiveId" clId="{38ED57C7-F040-42F8-9D5F-2C8524709F98}" dt="2020-08-19T11:43:57.018" v="52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3994365041" sldId="269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3919292866" sldId="270"/>
        </pc:sldMkLst>
      </pc:sldChg>
      <pc:sldChg chg="modSp modTransition modAnim">
        <pc:chgData name="Yang Xu" userId="2ef8d03b0d59ea36" providerId="LiveId" clId="{38ED57C7-F040-42F8-9D5F-2C8524709F98}" dt="2020-08-19T12:02:52.657" v="126" actId="20577"/>
        <pc:sldMkLst>
          <pc:docMk/>
          <pc:sldMk cId="4046057025" sldId="271"/>
        </pc:sldMkLst>
        <pc:spChg chg="mod">
          <ac:chgData name="Yang Xu" userId="2ef8d03b0d59ea36" providerId="LiveId" clId="{38ED57C7-F040-42F8-9D5F-2C8524709F98}" dt="2020-08-19T12:02:52.657" v="126" actId="20577"/>
          <ac:spMkLst>
            <pc:docMk/>
            <pc:sldMk cId="4046057025" sldId="271"/>
            <ac:spMk id="3" creationId="{746B3E18-344B-42F3-8E17-ACA94D581E23}"/>
          </ac:spMkLst>
        </pc:spChg>
      </pc:sldChg>
      <pc:sldChg chg="modTransition modAnim">
        <pc:chgData name="Yang Xu" userId="2ef8d03b0d59ea36" providerId="LiveId" clId="{38ED57C7-F040-42F8-9D5F-2C8524709F98}" dt="2020-08-19T11:45:25.737" v="57"/>
        <pc:sldMkLst>
          <pc:docMk/>
          <pc:sldMk cId="3065637260" sldId="272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993959653" sldId="273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745678785" sldId="274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169826106" sldId="275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1938324134" sldId="276"/>
        </pc:sldMkLst>
      </pc:sldChg>
      <pc:sldChg chg="modSp modTransition modAnim">
        <pc:chgData name="Yang Xu" userId="2ef8d03b0d59ea36" providerId="LiveId" clId="{38ED57C7-F040-42F8-9D5F-2C8524709F98}" dt="2020-08-19T12:33:26.616" v="163" actId="20577"/>
        <pc:sldMkLst>
          <pc:docMk/>
          <pc:sldMk cId="3619691555" sldId="277"/>
        </pc:sldMkLst>
        <pc:spChg chg="mod">
          <ac:chgData name="Yang Xu" userId="2ef8d03b0d59ea36" providerId="LiveId" clId="{38ED57C7-F040-42F8-9D5F-2C8524709F98}" dt="2020-08-19T12:33:26.616" v="163" actId="20577"/>
          <ac:spMkLst>
            <pc:docMk/>
            <pc:sldMk cId="3619691555" sldId="277"/>
            <ac:spMk id="3" creationId="{83E9293E-3FF2-44E8-BFE2-A53AC97C9C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golang.org/pkg/net/url/#Pars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518B-D05A-42FE-B314-F663492D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9134-174F-4CB3-80F1-8437B76F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为什么函数应返回错误而不是退出程序？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433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E6F1-CBE8-4BFA-90C4-3C5014FD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defer </a:t>
            </a:r>
            <a:r>
              <a:rPr lang="zh-CN" altLang="en-US" dirty="0"/>
              <a:t>关键字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40C37-FB78-4932-A4EC-1253C1098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defer </a:t>
            </a:r>
            <a:r>
              <a:rPr lang="zh-CN" altLang="en-US" dirty="0"/>
              <a:t>关键字，</a:t>
            </a:r>
            <a:r>
              <a:rPr lang="en-US" altLang="zh-CN" dirty="0"/>
              <a:t>Go </a:t>
            </a:r>
            <a:r>
              <a:rPr lang="zh-CN" altLang="en-US" dirty="0"/>
              <a:t>可以确保所有 </a:t>
            </a:r>
            <a:r>
              <a:rPr lang="en-US" altLang="zh-CN" dirty="0"/>
              <a:t>deferred </a:t>
            </a:r>
            <a:r>
              <a:rPr lang="zh-CN" altLang="en-US" dirty="0"/>
              <a:t>的动作可以在函数返回前执行。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28.4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可以 </a:t>
            </a:r>
            <a:r>
              <a:rPr lang="en-US" altLang="zh-CN" dirty="0"/>
              <a:t>defer </a:t>
            </a:r>
            <a:r>
              <a:rPr lang="zh-CN" altLang="en-US" dirty="0"/>
              <a:t>任意的函数和方法。</a:t>
            </a:r>
            <a:endParaRPr lang="en-US" altLang="zh-CN" dirty="0"/>
          </a:p>
          <a:p>
            <a:r>
              <a:rPr lang="en-US" altLang="zh-CN" dirty="0"/>
              <a:t>defer </a:t>
            </a:r>
            <a:r>
              <a:rPr lang="zh-CN" altLang="en-US" dirty="0"/>
              <a:t>并不是专门做错误处理的。</a:t>
            </a:r>
            <a:endParaRPr lang="en-US" altLang="zh-CN" dirty="0"/>
          </a:p>
          <a:p>
            <a:r>
              <a:rPr lang="en-US" altLang="zh-CN" dirty="0"/>
              <a:t>defer </a:t>
            </a:r>
            <a:r>
              <a:rPr lang="zh-CN" altLang="en-US" dirty="0"/>
              <a:t>可以消除必须时刻惦记执行资源释放的负担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3415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2B47-1503-46A6-86C3-A02687DD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4E04-2B8A-4A29-90E8-B4B61E8A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defer </a:t>
            </a:r>
            <a:r>
              <a:rPr lang="zh-CN" altLang="en-US" dirty="0"/>
              <a:t>的动作什么时候会被执行？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990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D96-B814-4517-9CAF-77A0FD96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有创意的错误处理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E9FAC-8D7E-49FF-B14C-9C62DEC5A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 </a:t>
            </a:r>
            <a:r>
              <a:rPr lang="en-US" altLang="zh-CN" dirty="0"/>
              <a:t>28.5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28.6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28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B70A-8A3A-46C8-B8B0-B5BA5A67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79C2-22C7-437D-92D5-86714976A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28.6 </a:t>
            </a:r>
            <a:r>
              <a:rPr lang="zh-CN" altLang="en-US" dirty="0"/>
              <a:t>例子中，如果在将 </a:t>
            </a:r>
            <a:r>
              <a:rPr lang="en-US" altLang="zh-CN" dirty="0"/>
              <a:t>“Clear is better than clever.” </a:t>
            </a:r>
            <a:r>
              <a:rPr lang="zh-CN" altLang="en-US" dirty="0"/>
              <a:t>写入到文件的过程中出错了，那么接下来会发生哪些事件？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4866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2A70-D776-4111-B334-6F82EA40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8750-9923-4E9D-932B-4D9039902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errors </a:t>
            </a:r>
            <a:r>
              <a:rPr lang="zh-CN" altLang="en-US" dirty="0"/>
              <a:t>包里有一个构造用 </a:t>
            </a:r>
            <a:r>
              <a:rPr lang="en-US" altLang="zh-CN" dirty="0"/>
              <a:t>New</a:t>
            </a:r>
            <a:r>
              <a:rPr lang="zh-CN" altLang="en-US" dirty="0"/>
              <a:t>函数，它接收 </a:t>
            </a:r>
            <a:r>
              <a:rPr lang="en-US" altLang="zh-CN" dirty="0"/>
              <a:t>string </a:t>
            </a:r>
            <a:r>
              <a:rPr lang="zh-CN" altLang="en-US" dirty="0"/>
              <a:t>作为参数用来表示错误信息。该函数返回 </a:t>
            </a:r>
            <a:r>
              <a:rPr lang="en-US" altLang="zh-CN" dirty="0"/>
              <a:t>error </a:t>
            </a:r>
            <a:r>
              <a:rPr lang="zh-CN" altLang="en-US" dirty="0"/>
              <a:t>类型。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28.7</a:t>
            </a:r>
            <a:r>
              <a:rPr lang="zh-CN" altLang="en-US" dirty="0"/>
              <a:t>，</a:t>
            </a:r>
            <a:r>
              <a:rPr lang="en-US" altLang="zh-CN" dirty="0"/>
              <a:t>28.8</a:t>
            </a:r>
            <a:r>
              <a:rPr lang="zh-CN" altLang="en-US" dirty="0"/>
              <a:t>，</a:t>
            </a:r>
            <a:r>
              <a:rPr lang="en-US" altLang="zh-CN" dirty="0"/>
              <a:t>28.9</a:t>
            </a:r>
            <a:r>
              <a:rPr lang="zh-CN" altLang="en-US" dirty="0"/>
              <a:t>，</a:t>
            </a:r>
            <a:r>
              <a:rPr lang="en-US" altLang="zh-CN" dirty="0"/>
              <a:t>28.10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48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7534-51F5-45FA-909A-BBF06DA8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727E-41B6-4672-9692-33E780B36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错误信息应具有信息性</a:t>
            </a:r>
            <a:endParaRPr lang="en-US" altLang="zh-CN" dirty="0"/>
          </a:p>
          <a:p>
            <a:r>
              <a:rPr lang="zh-CN" altLang="en-US" dirty="0"/>
              <a:t>可以把错误信息当作用户界面的一部分，无论对最终用户还是开发者。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88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E4AE-03C3-4D48-859D-78AC83B6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37AA-F470-4723-8B3E-04490FB8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在函数里，首先编写对输入参数的防卫性代码有什么好处？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8755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2C3C-4041-403E-941A-CB4184BA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按需返回错误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A494-5747-486C-8572-C51AEB17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按照惯例，包含错误信息的变量名应以 </a:t>
            </a:r>
            <a:r>
              <a:rPr lang="en-US" altLang="zh-CN" dirty="0"/>
              <a:t>Err </a:t>
            </a:r>
            <a:r>
              <a:rPr lang="zh-CN" altLang="en-US" dirty="0"/>
              <a:t>开头。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28.11</a:t>
            </a:r>
            <a:r>
              <a:rPr lang="zh-CN" altLang="en-US" dirty="0"/>
              <a:t>，</a:t>
            </a:r>
            <a:r>
              <a:rPr lang="en-US" altLang="zh-CN" dirty="0"/>
              <a:t>28.12</a:t>
            </a:r>
            <a:r>
              <a:rPr lang="zh-CN" altLang="en-US" dirty="0"/>
              <a:t>，</a:t>
            </a:r>
            <a:r>
              <a:rPr lang="en-US" altLang="zh-CN" dirty="0"/>
              <a:t>28.13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errors.New</a:t>
            </a:r>
            <a:r>
              <a:rPr lang="en-US" altLang="zh-CN" dirty="0"/>
              <a:t> </a:t>
            </a:r>
            <a:r>
              <a:rPr lang="zh-CN" altLang="en-US" dirty="0"/>
              <a:t>这个构造函数是使用指针实现的，所以上例中的 </a:t>
            </a:r>
            <a:r>
              <a:rPr lang="en-US" altLang="zh-CN" dirty="0"/>
              <a:t>switch </a:t>
            </a:r>
            <a:r>
              <a:rPr lang="zh-CN" altLang="en-US" dirty="0"/>
              <a:t>语句比较的是内存地址，而不是错误包含的文字信息。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30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2189-BECA-460C-8761-7242DC1D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466D-95BA-438A-954F-8DB51723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 </a:t>
            </a:r>
            <a:r>
              <a:rPr lang="en-US" altLang="zh-CN" dirty="0" err="1"/>
              <a:t>validDigit</a:t>
            </a:r>
            <a:r>
              <a:rPr lang="en-US" altLang="zh-CN" dirty="0"/>
              <a:t> </a:t>
            </a:r>
            <a:r>
              <a:rPr lang="zh-CN" altLang="en-US" dirty="0"/>
              <a:t>函数，用它来保证 </a:t>
            </a:r>
            <a:r>
              <a:rPr lang="en-US" altLang="zh-CN" dirty="0"/>
              <a:t>Set </a:t>
            </a:r>
            <a:r>
              <a:rPr lang="zh-CN" altLang="en-US" dirty="0"/>
              <a:t>函数只接受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9 </a:t>
            </a:r>
            <a:r>
              <a:rPr lang="zh-CN" altLang="en-US" dirty="0"/>
              <a:t>之间的数值。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825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28. </a:t>
            </a:r>
            <a:r>
              <a:rPr lang="zh-CN" altLang="en-US" dirty="0"/>
              <a:t>错误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8BFA-8F32-41D6-B0A5-8CB9039B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自定义错误类型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FFBD-86CE-4B97-A5C2-AD146C2F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error </a:t>
            </a:r>
            <a:r>
              <a:rPr lang="zh-CN" altLang="en-US" dirty="0"/>
              <a:t>类型是一个内置的接口：任何类型只要实现了返回 </a:t>
            </a:r>
            <a:r>
              <a:rPr lang="en-US" altLang="zh-CN" dirty="0"/>
              <a:t>string </a:t>
            </a:r>
            <a:r>
              <a:rPr lang="zh-CN" altLang="en-US" dirty="0"/>
              <a:t>的 </a:t>
            </a:r>
            <a:r>
              <a:rPr lang="en-US" altLang="zh-CN" dirty="0"/>
              <a:t>Error() </a:t>
            </a:r>
            <a:r>
              <a:rPr lang="zh-CN" altLang="en-US" dirty="0"/>
              <a:t>方法就满足了该接口。</a:t>
            </a:r>
            <a:endParaRPr lang="en-US" altLang="zh-CN" dirty="0"/>
          </a:p>
          <a:p>
            <a:r>
              <a:rPr lang="zh-CN" altLang="en-US" dirty="0"/>
              <a:t>可以创建新的错误类型。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28.14</a:t>
            </a:r>
            <a:r>
              <a:rPr lang="zh-CN" altLang="en-US" dirty="0"/>
              <a:t>，</a:t>
            </a:r>
            <a:r>
              <a:rPr lang="en-US" altLang="zh-CN" dirty="0"/>
              <a:t>28.15</a:t>
            </a:r>
            <a:r>
              <a:rPr lang="zh-CN" altLang="en-US" dirty="0"/>
              <a:t>，</a:t>
            </a:r>
            <a:r>
              <a:rPr lang="en-US" altLang="zh-CN" dirty="0"/>
              <a:t>28.16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按照惯例，自定义错误类型的名字应以 </a:t>
            </a:r>
            <a:r>
              <a:rPr lang="en-US" altLang="zh-CN" dirty="0"/>
              <a:t>Error </a:t>
            </a:r>
            <a:r>
              <a:rPr lang="zh-CN" altLang="en-US" dirty="0"/>
              <a:t>结尾。</a:t>
            </a:r>
            <a:endParaRPr lang="en-US" altLang="zh-CN" dirty="0"/>
          </a:p>
          <a:p>
            <a:pPr lvl="1"/>
            <a:r>
              <a:rPr lang="zh-CN" altLang="en-US" dirty="0"/>
              <a:t>有时候名字就是 </a:t>
            </a:r>
            <a:r>
              <a:rPr lang="en-US" altLang="zh-CN" dirty="0"/>
              <a:t>Error</a:t>
            </a:r>
            <a:r>
              <a:rPr lang="zh-CN" altLang="en-US" dirty="0"/>
              <a:t>，例如  </a:t>
            </a:r>
            <a:r>
              <a:rPr lang="en-US" altLang="zh-CN" dirty="0" err="1"/>
              <a:t>url.Error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35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87E6-BBC0-42A9-AB6D-C75851BC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F7F4-A027-49B7-A23C-87C6A8D3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上例中，如果操作成功时，</a:t>
            </a:r>
            <a:r>
              <a:rPr lang="en-US" altLang="zh-CN" dirty="0"/>
              <a:t>Set </a:t>
            </a:r>
            <a:r>
              <a:rPr lang="zh-CN" altLang="en-US" dirty="0"/>
              <a:t>方法返回空的 </a:t>
            </a:r>
            <a:r>
              <a:rPr lang="en-US" altLang="zh-CN" dirty="0"/>
              <a:t>error slice</a:t>
            </a:r>
            <a:r>
              <a:rPr lang="zh-CN" altLang="en-US" dirty="0"/>
              <a:t>，那么会发生什么？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601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24E7-94AD-476E-9A4C-07589CF3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类型断言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CF11-8D30-452E-B565-A3877011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上例中，我们可以使用类型断言来访问每一种错误。</a:t>
            </a:r>
            <a:endParaRPr lang="en-US" altLang="zh-CN" dirty="0"/>
          </a:p>
          <a:p>
            <a:r>
              <a:rPr lang="zh-CN" altLang="en-US" dirty="0"/>
              <a:t>使用类型断言，你可以把接口类型转化成底层的具体类型。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dirty="0"/>
              <a:t>err.(</a:t>
            </a:r>
            <a:r>
              <a:rPr lang="en-US" dirty="0" err="1"/>
              <a:t>SudokuError</a:t>
            </a:r>
            <a:r>
              <a:rPr lang="en-US" dirty="0"/>
              <a:t>)</a:t>
            </a:r>
          </a:p>
          <a:p>
            <a:r>
              <a:rPr lang="zh-CN" altLang="en-US" dirty="0"/>
              <a:t>（例子 </a:t>
            </a:r>
            <a:r>
              <a:rPr lang="en-US" altLang="zh-CN" dirty="0"/>
              <a:t>28.17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如果类型满足多个接口，那么类型断言可使它从一个接口类型转化为另一个接口类型。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49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A3D9-8312-411B-BF0E-E6B24E5C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9B00-CF4D-4D8D-96B3-5770E2F0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这个类型断言 </a:t>
            </a:r>
            <a:r>
              <a:rPr lang="en-US" altLang="zh-CN" dirty="0"/>
              <a:t>err.(</a:t>
            </a:r>
            <a:r>
              <a:rPr lang="en-US" altLang="zh-CN" dirty="0" err="1"/>
              <a:t>SudokuError</a:t>
            </a:r>
            <a:r>
              <a:rPr lang="en-US" altLang="zh-CN" dirty="0"/>
              <a:t>) </a:t>
            </a:r>
            <a:r>
              <a:rPr lang="zh-CN" altLang="en-US" dirty="0"/>
              <a:t>做了什么？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3172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6C44-2DA7-4B26-AAA5-7B570650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不要恐慌（</a:t>
            </a:r>
            <a:r>
              <a:rPr lang="en-US" altLang="zh-CN" dirty="0"/>
              <a:t>don’t panic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D322-C587-476A-877F-F722E75CD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</a:t>
            </a:r>
            <a:r>
              <a:rPr lang="zh-CN" altLang="en-US" dirty="0"/>
              <a:t>没有异常，它有个类似机制 </a:t>
            </a:r>
            <a:r>
              <a:rPr lang="en-US" altLang="zh-CN" dirty="0"/>
              <a:t>panic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 </a:t>
            </a:r>
            <a:r>
              <a:rPr lang="en-US" altLang="zh-CN" dirty="0"/>
              <a:t>panic </a:t>
            </a:r>
            <a:r>
              <a:rPr lang="zh-CN" altLang="en-US" dirty="0"/>
              <a:t>发生，那么程序就会崩溃。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68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0BED-C642-4B3A-8709-2574CC65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其它语言的异常 </a:t>
            </a:r>
            <a:r>
              <a:rPr lang="en-US" altLang="zh-CN" dirty="0"/>
              <a:t>vs Go </a:t>
            </a:r>
            <a:r>
              <a:rPr lang="zh-CN" altLang="en-US" dirty="0"/>
              <a:t>的错误值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AB7E-BDE0-4FCB-AF9C-48FCC9797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其它语言的异常在行为和实现上与 </a:t>
            </a:r>
            <a:r>
              <a:rPr lang="en-US" altLang="zh-CN" dirty="0"/>
              <a:t>Go </a:t>
            </a:r>
            <a:r>
              <a:rPr lang="zh-CN" altLang="en-US" dirty="0"/>
              <a:t>语言的错误值有很大的不同：</a:t>
            </a:r>
            <a:endParaRPr lang="en-US" altLang="zh-CN" dirty="0"/>
          </a:p>
          <a:p>
            <a:pPr lvl="1"/>
            <a:r>
              <a:rPr lang="zh-CN" altLang="en-US" dirty="0"/>
              <a:t>如果函数抛出异常，并且附近没人捕获它，那么它就会“冒泡”到函数的调用者那里，如果还没有人进行捕获，那么就继续“冒泡”到更上层的调用者</a:t>
            </a:r>
            <a:r>
              <a:rPr lang="en-US" altLang="zh-CN" dirty="0"/>
              <a:t>… </a:t>
            </a:r>
            <a:r>
              <a:rPr lang="zh-CN" altLang="en-US" dirty="0"/>
              <a:t>直到达到栈（</a:t>
            </a:r>
            <a:r>
              <a:rPr lang="en-US" altLang="zh-CN" dirty="0"/>
              <a:t>Stack</a:t>
            </a:r>
            <a:r>
              <a:rPr lang="zh-CN" altLang="en-US" dirty="0"/>
              <a:t>）的顶部（例如 </a:t>
            </a:r>
            <a:r>
              <a:rPr lang="en-US" altLang="zh-CN" dirty="0"/>
              <a:t>main </a:t>
            </a:r>
            <a:r>
              <a:rPr lang="zh-CN" altLang="en-US" dirty="0"/>
              <a:t>函数）。</a:t>
            </a:r>
            <a:endParaRPr lang="en-US" altLang="zh-CN" dirty="0"/>
          </a:p>
          <a:p>
            <a:pPr lvl="1"/>
            <a:r>
              <a:rPr lang="zh-CN" altLang="en-US" dirty="0"/>
              <a:t>异常这种错误处理方式可被看作是可选的：</a:t>
            </a:r>
            <a:endParaRPr lang="en-US" altLang="zh-CN" dirty="0"/>
          </a:p>
          <a:p>
            <a:pPr lvl="2"/>
            <a:r>
              <a:rPr lang="zh-CN" altLang="en-US" dirty="0"/>
              <a:t>不处理异常，就不需要加入其它代码。</a:t>
            </a:r>
            <a:endParaRPr lang="en-US" altLang="zh-CN" dirty="0"/>
          </a:p>
          <a:p>
            <a:pPr lvl="2"/>
            <a:r>
              <a:rPr lang="zh-CN" altLang="en-US" dirty="0"/>
              <a:t>想要处理异常，就需要加入相当数量的专用代码。</a:t>
            </a:r>
            <a:endParaRPr lang="en-US" altLang="zh-CN" dirty="0"/>
          </a:p>
          <a:p>
            <a:pPr lvl="1"/>
            <a:r>
              <a:rPr lang="en-US" altLang="zh-CN" dirty="0"/>
              <a:t>Go </a:t>
            </a:r>
            <a:r>
              <a:rPr lang="zh-CN" altLang="en-US" dirty="0"/>
              <a:t>语言中的错误值更简单灵活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忽略错误是有意识的决定，从代码上看也是显而易见的。</a:t>
            </a:r>
          </a:p>
        </p:txBody>
      </p:sp>
    </p:spTree>
    <p:extLst>
      <p:ext uri="{BB962C8B-B14F-4D97-AF65-F5344CB8AC3E}">
        <p14:creationId xmlns:p14="http://schemas.microsoft.com/office/powerpoint/2010/main" val="2414189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8A4C-3341-4C06-8A0D-F92E5DF2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1BDD-8D67-4216-B9B1-3DC63DA1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和异常相比，</a:t>
            </a:r>
            <a:r>
              <a:rPr lang="en-US" altLang="zh-CN" dirty="0"/>
              <a:t>Go </a:t>
            </a:r>
            <a:r>
              <a:rPr lang="zh-CN" altLang="en-US" dirty="0"/>
              <a:t>的错误值有哪两个好处？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7110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7A32-9F34-4680-AC9A-B5C1BBEA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 </a:t>
            </a:r>
            <a:r>
              <a:rPr lang="en-US" altLang="zh-CN" dirty="0"/>
              <a:t>panic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9493-EB39-4891-A204-B0406921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里有一个和其他语言异常类似的机制：</a:t>
            </a:r>
            <a:r>
              <a:rPr lang="en-US" altLang="zh-CN" dirty="0"/>
              <a:t>panic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实际上，</a:t>
            </a:r>
            <a:r>
              <a:rPr lang="en-US" altLang="zh-CN" dirty="0"/>
              <a:t>panic </a:t>
            </a:r>
            <a:r>
              <a:rPr lang="zh-CN" altLang="en-US" dirty="0"/>
              <a:t>很少出现。</a:t>
            </a:r>
            <a:endParaRPr lang="en-US" altLang="zh-CN" dirty="0"/>
          </a:p>
          <a:p>
            <a:r>
              <a:rPr lang="zh-CN" altLang="en-US" dirty="0"/>
              <a:t>创建 </a:t>
            </a:r>
            <a:r>
              <a:rPr lang="en-US" altLang="zh-CN" dirty="0"/>
              <a:t>panic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panic(“I forgot my towel”)</a:t>
            </a:r>
          </a:p>
          <a:p>
            <a:pPr lvl="2"/>
            <a:r>
              <a:rPr lang="en-US" altLang="zh-CN" dirty="0"/>
              <a:t>panic</a:t>
            </a:r>
            <a:r>
              <a:rPr lang="zh-CN" altLang="en-US" dirty="0"/>
              <a:t> 的参数可以是任意类型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4765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30A1-45E4-4AE5-8433-509F9A54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错误值、</a:t>
            </a:r>
            <a:r>
              <a:rPr lang="en-US" altLang="zh-CN" dirty="0"/>
              <a:t>panic</a:t>
            </a:r>
            <a:r>
              <a:rPr lang="zh-CN" altLang="en-US" dirty="0"/>
              <a:t>、</a:t>
            </a:r>
            <a:r>
              <a:rPr lang="en-US" altLang="zh-CN" dirty="0" err="1"/>
              <a:t>os.Exit</a:t>
            </a:r>
            <a:r>
              <a:rPr lang="en-US" altLang="zh-CN" dirty="0"/>
              <a:t>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4459-8AEA-4213-AC03-095931CB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通常，更推荐使用错误值，其次才是 </a:t>
            </a:r>
            <a:r>
              <a:rPr lang="en-US" altLang="zh-CN" dirty="0"/>
              <a:t>panic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panic </a:t>
            </a:r>
            <a:r>
              <a:rPr lang="zh-CN" altLang="en-US" dirty="0"/>
              <a:t>比 </a:t>
            </a:r>
            <a:r>
              <a:rPr lang="en-US" altLang="zh-CN" dirty="0" err="1"/>
              <a:t>os.Exit</a:t>
            </a:r>
            <a:r>
              <a:rPr lang="en-US" altLang="zh-CN" dirty="0"/>
              <a:t> </a:t>
            </a:r>
            <a:r>
              <a:rPr lang="zh-CN" altLang="en-US" dirty="0"/>
              <a:t>更好：</a:t>
            </a:r>
            <a:r>
              <a:rPr lang="en-US" altLang="zh-CN" dirty="0"/>
              <a:t>panic </a:t>
            </a:r>
            <a:r>
              <a:rPr lang="zh-CN" altLang="en-US" dirty="0"/>
              <a:t>后会执行所有 </a:t>
            </a:r>
            <a:r>
              <a:rPr lang="en-US" altLang="zh-CN" dirty="0"/>
              <a:t>defer </a:t>
            </a:r>
            <a:r>
              <a:rPr lang="zh-CN" altLang="en-US" dirty="0"/>
              <a:t>的动作，而 </a:t>
            </a:r>
            <a:r>
              <a:rPr lang="en-US" altLang="zh-CN" dirty="0" err="1"/>
              <a:t>os.Exit</a:t>
            </a:r>
            <a:r>
              <a:rPr lang="en-US" altLang="zh-CN" dirty="0"/>
              <a:t> </a:t>
            </a:r>
            <a:r>
              <a:rPr lang="zh-CN" altLang="en-US" dirty="0"/>
              <a:t>则不会。</a:t>
            </a:r>
            <a:endParaRPr lang="en-US" altLang="zh-CN" dirty="0"/>
          </a:p>
          <a:p>
            <a:r>
              <a:rPr lang="zh-CN" altLang="en-US" dirty="0"/>
              <a:t>有时候 </a:t>
            </a:r>
            <a:r>
              <a:rPr lang="en-US" altLang="zh-CN" dirty="0"/>
              <a:t>Go </a:t>
            </a:r>
            <a:r>
              <a:rPr lang="zh-CN" altLang="en-US" dirty="0"/>
              <a:t>程序会 </a:t>
            </a:r>
            <a:r>
              <a:rPr lang="en-US" altLang="zh-CN" dirty="0"/>
              <a:t>panic </a:t>
            </a:r>
            <a:r>
              <a:rPr lang="zh-CN" altLang="en-US" dirty="0"/>
              <a:t>而不是返回错误值（例子）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56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EBC8-CC47-46E9-9E98-D2D493C3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4D8DB-CBE7-4A23-AFF6-C1F2B0C3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你的程序应该在什么时候 </a:t>
            </a:r>
            <a:r>
              <a:rPr lang="en-US" altLang="zh-CN" dirty="0"/>
              <a:t>panic</a:t>
            </a:r>
            <a:r>
              <a:rPr lang="zh-CN" altLang="en-US" dirty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858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5836-46CE-43A8-93AB-63E9014F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处理错误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E499-B2FF-4BD8-8FC5-ADC089CA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语言允许函数和方法同时返回多个值</a:t>
            </a:r>
            <a:endParaRPr lang="en-US" altLang="zh-CN" dirty="0"/>
          </a:p>
          <a:p>
            <a:r>
              <a:rPr lang="zh-CN" altLang="en-US" dirty="0"/>
              <a:t>按照惯例，函数在返回错误时，最后边的返回值应用来表示错误。</a:t>
            </a:r>
            <a:endParaRPr lang="en-US" altLang="zh-CN" dirty="0"/>
          </a:p>
          <a:p>
            <a:r>
              <a:rPr lang="zh-CN" altLang="en-US" dirty="0"/>
              <a:t>调用函数后，应立即检查是否发生错误。</a:t>
            </a:r>
            <a:endParaRPr lang="en-US" altLang="zh-CN" dirty="0"/>
          </a:p>
          <a:p>
            <a:pPr lvl="1"/>
            <a:r>
              <a:rPr lang="zh-CN" altLang="en-US" dirty="0"/>
              <a:t>如果没有错误发生，那么返回的错误值为 </a:t>
            </a:r>
            <a:r>
              <a:rPr lang="en-US" altLang="zh-CN" dirty="0"/>
              <a:t>nil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（例子 </a:t>
            </a:r>
            <a:r>
              <a:rPr lang="en-US" altLang="zh-CN" dirty="0"/>
              <a:t>28.1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88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04E-4F25-42E4-9B8B-4F142135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保持冷静并继续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7F727-84E5-4D9C-97D2-079D95FD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为了防止 </a:t>
            </a:r>
            <a:r>
              <a:rPr lang="en-US" altLang="zh-CN" dirty="0"/>
              <a:t>panic </a:t>
            </a:r>
            <a:r>
              <a:rPr lang="zh-CN" altLang="en-US" dirty="0"/>
              <a:t>导致程序崩溃，</a:t>
            </a:r>
            <a:r>
              <a:rPr lang="en-US" altLang="zh-CN" dirty="0"/>
              <a:t>Go </a:t>
            </a:r>
            <a:r>
              <a:rPr lang="zh-CN" altLang="en-US" dirty="0"/>
              <a:t>提供了 </a:t>
            </a:r>
            <a:r>
              <a:rPr lang="en-US" altLang="zh-CN" dirty="0"/>
              <a:t>recover </a:t>
            </a:r>
            <a:r>
              <a:rPr lang="zh-CN" altLang="en-US" dirty="0"/>
              <a:t>函数。</a:t>
            </a:r>
            <a:endParaRPr lang="en-US" altLang="zh-CN" dirty="0"/>
          </a:p>
          <a:p>
            <a:r>
              <a:rPr lang="en-US" altLang="zh-CN" dirty="0"/>
              <a:t>defer </a:t>
            </a:r>
            <a:r>
              <a:rPr lang="zh-CN" altLang="en-US" dirty="0"/>
              <a:t>的动作会在函数返回前执行，即使发生了 </a:t>
            </a:r>
            <a:r>
              <a:rPr lang="en-US" altLang="zh-CN" dirty="0"/>
              <a:t>panic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但如果 </a:t>
            </a:r>
            <a:r>
              <a:rPr lang="en-US" altLang="zh-CN" dirty="0"/>
              <a:t>defer </a:t>
            </a:r>
            <a:r>
              <a:rPr lang="zh-CN" altLang="en-US" dirty="0"/>
              <a:t>的函数调用了 </a:t>
            </a:r>
            <a:r>
              <a:rPr lang="en-US" altLang="zh-CN" dirty="0"/>
              <a:t>recover</a:t>
            </a:r>
            <a:r>
              <a:rPr lang="zh-CN" altLang="en-US" dirty="0"/>
              <a:t>，</a:t>
            </a:r>
            <a:r>
              <a:rPr lang="en-US" altLang="zh-CN" dirty="0"/>
              <a:t>panic </a:t>
            </a:r>
            <a:r>
              <a:rPr lang="zh-CN" altLang="en-US" dirty="0"/>
              <a:t>就会停止，程序将继续运行。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28.18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13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F825-A29C-4211-9B59-9D476270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2383-B6F1-4613-B189-56549175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在哪里可以使用内置的 </a:t>
            </a:r>
            <a:r>
              <a:rPr lang="en-US" altLang="zh-CN" dirty="0"/>
              <a:t>recover </a:t>
            </a:r>
            <a:r>
              <a:rPr lang="zh-CN" altLang="en-US" dirty="0"/>
              <a:t>函数？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1131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2D1F-A2F4-45A9-96EA-2749B635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15EC-AB7A-40A5-BAB6-B1168E1C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编写一个程序：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标准库里，有个函数可以解析网址（</a:t>
            </a:r>
            <a:r>
              <a:rPr lang="nl-NL" b="0" i="0" u="sng" dirty="0">
                <a:solidFill>
                  <a:srgbClr val="2B44D1"/>
                </a:solidFill>
                <a:effectLst/>
                <a:latin typeface="Merriweather"/>
                <a:hlinkClick r:id="rId2"/>
              </a:rPr>
              <a:t>golang.org/pkg/net/url/#Parse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使用一个非法网址传递到 </a:t>
            </a:r>
            <a:r>
              <a:rPr lang="en-US" altLang="zh-CN" dirty="0" err="1"/>
              <a:t>url.Parse</a:t>
            </a:r>
            <a:r>
              <a:rPr lang="en-US" altLang="zh-CN" dirty="0"/>
              <a:t> </a:t>
            </a:r>
            <a:r>
              <a:rPr lang="zh-CN" altLang="en-US" dirty="0"/>
              <a:t>函数，把发生的错误显示出来。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%#v </a:t>
            </a:r>
            <a:r>
              <a:rPr lang="zh-CN" altLang="en-US" dirty="0"/>
              <a:t>和 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打印错误，看看都显示什么。</a:t>
            </a:r>
            <a:endParaRPr lang="en-US" altLang="zh-CN" dirty="0"/>
          </a:p>
          <a:p>
            <a:pPr lvl="1"/>
            <a:r>
              <a:rPr lang="zh-CN" altLang="en-US" dirty="0"/>
              <a:t>然后执行 </a:t>
            </a:r>
            <a:r>
              <a:rPr lang="en-US" altLang="zh-CN" dirty="0"/>
              <a:t>*</a:t>
            </a:r>
            <a:r>
              <a:rPr lang="en-US" altLang="zh-CN" dirty="0" err="1"/>
              <a:t>url.Error</a:t>
            </a:r>
            <a:r>
              <a:rPr lang="en-US" altLang="zh-CN" dirty="0"/>
              <a:t> </a:t>
            </a:r>
            <a:r>
              <a:rPr lang="zh-CN" altLang="en-US" dirty="0"/>
              <a:t>类型断言，来访问和打印底层结构体的字段和内容。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198568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708E-FF8F-4D24-80B2-41C1F8B5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3089-EB22-455B-AD7E-00AFA8091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当错误发生时，函数返回的其它值通常就不再可信。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64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DAAB-1CB7-4804-AF95-FE6D0283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27D0-05D3-4466-A140-2705380CF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修改例子 </a:t>
            </a:r>
            <a:r>
              <a:rPr lang="en-US" altLang="zh-CN" dirty="0"/>
              <a:t>28.1</a:t>
            </a:r>
            <a:r>
              <a:rPr lang="zh-CN" altLang="en-US" dirty="0"/>
              <a:t>，让它读取一个虚构的文件夹，如“</a:t>
            </a:r>
            <a:r>
              <a:rPr lang="en-US" altLang="zh-CN" dirty="0"/>
              <a:t>unicorns</a:t>
            </a:r>
            <a:r>
              <a:rPr lang="zh-CN" altLang="en-US" dirty="0"/>
              <a:t>”，看看会打印出什么错误信息？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如果我们使用 </a:t>
            </a:r>
            <a:r>
              <a:rPr lang="en-US" altLang="zh-CN" dirty="0" err="1"/>
              <a:t>ReadDir</a:t>
            </a:r>
            <a:r>
              <a:rPr lang="en-US" altLang="zh-CN" dirty="0"/>
              <a:t> </a:t>
            </a:r>
            <a:r>
              <a:rPr lang="zh-CN" altLang="en-US" dirty="0"/>
              <a:t>来读取诸如“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/hosts</a:t>
            </a:r>
            <a:r>
              <a:rPr lang="zh-CN" altLang="en-US" dirty="0"/>
              <a:t>”这样的文件而不是文件夹的时候，程序会打印出什么错误信息？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46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E740-6A04-4A29-9CD4-D601BEA3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优雅的错误处理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30F2C-EAFC-4021-A8DA-42C1CAD8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减少错误处理代码的一种策略是：将程序中不会出错的部分和包含潜在错误隐患的部分隔离开来。</a:t>
            </a:r>
            <a:endParaRPr lang="en-US" altLang="zh-CN" dirty="0"/>
          </a:p>
          <a:p>
            <a:r>
              <a:rPr lang="zh-CN" altLang="en-US" dirty="0"/>
              <a:t>对于不得不返回错误的代码，应尽力简化相应的错误处理代码。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45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ACC935-8AB5-4037-BEFB-88B0CCC4B2EC}"/>
              </a:ext>
            </a:extLst>
          </p:cNvPr>
          <p:cNvSpPr txBox="1"/>
          <p:nvPr/>
        </p:nvSpPr>
        <p:spPr>
          <a:xfrm>
            <a:off x="422246" y="453562"/>
            <a:ext cx="1176975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  <a:cs typeface="Arial" panose="020B0604020202020204" pitchFamily="34" charset="0"/>
              </a:rPr>
              <a:t>Errors are values.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  <a:cs typeface="Arial" panose="020B0604020202020204" pitchFamily="34" charset="0"/>
              </a:rPr>
              <a:t>Don’t just check errors, handle them gracefully.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  <a:cs typeface="Arial" panose="020B0604020202020204" pitchFamily="34" charset="0"/>
              </a:rPr>
              <a:t>Don’t panic.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  <a:cs typeface="Arial" panose="020B0604020202020204" pitchFamily="34" charset="0"/>
              </a:rPr>
              <a:t>Make the zero value useful.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  <a:cs typeface="Arial" panose="020B0604020202020204" pitchFamily="34" charset="0"/>
              </a:rPr>
              <a:t>The bigger the interface, the weaker the abstraction.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  <a:cs typeface="Arial" panose="020B0604020202020204" pitchFamily="34" charset="0"/>
              </a:rPr>
              <a:t>interface{} says nothing.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mic Sans MS" panose="030F0702030302020204" pitchFamily="66" charset="0"/>
                <a:cs typeface="Arial" panose="020B0604020202020204" pitchFamily="34" charset="0"/>
              </a:rPr>
              <a:t>Gofmt’s</a:t>
            </a:r>
            <a:r>
              <a:rPr lang="en-US" sz="2800" dirty="0">
                <a:latin typeface="Comic Sans MS" panose="030F0702030302020204" pitchFamily="66" charset="0"/>
                <a:cs typeface="Arial" panose="020B0604020202020204" pitchFamily="34" charset="0"/>
              </a:rPr>
              <a:t> style is no one’s favorite, yet </a:t>
            </a:r>
            <a:r>
              <a:rPr lang="en-US" sz="2800" dirty="0" err="1">
                <a:latin typeface="Comic Sans MS" panose="030F0702030302020204" pitchFamily="66" charset="0"/>
                <a:cs typeface="Arial" panose="020B0604020202020204" pitchFamily="34" charset="0"/>
              </a:rPr>
              <a:t>gofmt</a:t>
            </a:r>
            <a:r>
              <a:rPr lang="en-US" sz="2800" dirty="0">
                <a:latin typeface="Comic Sans MS" panose="030F0702030302020204" pitchFamily="66" charset="0"/>
                <a:cs typeface="Arial" panose="020B0604020202020204" pitchFamily="34" charset="0"/>
              </a:rPr>
              <a:t> is everyone’s favorite.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  <a:cs typeface="Arial" panose="020B0604020202020204" pitchFamily="34" charset="0"/>
              </a:rPr>
              <a:t>Documentation is for users.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  <a:cs typeface="Arial" panose="020B0604020202020204" pitchFamily="34" charset="0"/>
              </a:rPr>
              <a:t>A little copying is better than a little dependency.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  <a:cs typeface="Arial" panose="020B0604020202020204" pitchFamily="34" charset="0"/>
              </a:rPr>
              <a:t>Clear is better than clever.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  <a:cs typeface="Arial" panose="020B0604020202020204" pitchFamily="34" charset="0"/>
              </a:rPr>
              <a:t>Concurrency is not parallelism.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  <a:cs typeface="Arial" panose="020B0604020202020204" pitchFamily="34" charset="0"/>
              </a:rPr>
              <a:t>Don’t communicate by sharing memory, share memory by communicating.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  <a:cs typeface="Arial" panose="020B0604020202020204" pitchFamily="34" charset="0"/>
              </a:rPr>
              <a:t>Channels orchestrate; mutexes serialize.</a:t>
            </a:r>
          </a:p>
        </p:txBody>
      </p:sp>
    </p:spTree>
    <p:extLst>
      <p:ext uri="{BB962C8B-B14F-4D97-AF65-F5344CB8AC3E}">
        <p14:creationId xmlns:p14="http://schemas.microsoft.com/office/powerpoint/2010/main" val="700181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4362-B200-458C-88F5-EB3DAA22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文件写入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2636-48C1-4F93-980B-F052306B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写入文件的时候可能出错：</a:t>
            </a:r>
            <a:endParaRPr lang="en-US" altLang="zh-CN" dirty="0"/>
          </a:p>
          <a:p>
            <a:pPr lvl="1"/>
            <a:r>
              <a:rPr lang="zh-CN" altLang="en-US" dirty="0"/>
              <a:t>路径不正确</a:t>
            </a:r>
            <a:endParaRPr lang="en-US" altLang="zh-CN" dirty="0"/>
          </a:p>
          <a:p>
            <a:pPr lvl="1"/>
            <a:r>
              <a:rPr lang="zh-CN" altLang="en-US" dirty="0"/>
              <a:t>权限不够</a:t>
            </a:r>
            <a:endParaRPr lang="en-US" altLang="zh-CN" dirty="0"/>
          </a:p>
          <a:p>
            <a:pPr lvl="1"/>
            <a:r>
              <a:rPr lang="zh-CN" altLang="en-US" dirty="0"/>
              <a:t>磁盘空间不足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r>
              <a:rPr lang="zh-CN" altLang="en-US" dirty="0"/>
              <a:t>文件写入完毕后，必须被关闭，确保文件被刷到磁盘上，避免资源的泄露。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28.2</a:t>
            </a:r>
            <a:r>
              <a:rPr lang="zh-CN" altLang="en-US" dirty="0"/>
              <a:t>，</a:t>
            </a:r>
            <a:r>
              <a:rPr lang="en-US" altLang="zh-CN" dirty="0"/>
              <a:t>28.3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00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C18A-97F2-4BCE-828E-C8BB0C40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内置类型 </a:t>
            </a:r>
            <a:r>
              <a:rPr lang="en-US" altLang="zh-CN" dirty="0"/>
              <a:t>error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1558-9A54-4ED8-B09A-E34011514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内置类型 </a:t>
            </a:r>
            <a:r>
              <a:rPr lang="en-US" altLang="zh-CN" dirty="0"/>
              <a:t>error </a:t>
            </a:r>
            <a:r>
              <a:rPr lang="zh-CN" altLang="en-US" dirty="0"/>
              <a:t>用来表示错误。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311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1836</Words>
  <Application>Microsoft Office PowerPoint</Application>
  <PresentationFormat>Widescreen</PresentationFormat>
  <Paragraphs>128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Merriweather</vt:lpstr>
      <vt:lpstr>Arial</vt:lpstr>
      <vt:lpstr>Comic Sans MS</vt:lpstr>
      <vt:lpstr>Noto Sans</vt:lpstr>
      <vt:lpstr>Open Sans ExtraBold</vt:lpstr>
      <vt:lpstr>Trebuchet MS</vt:lpstr>
      <vt:lpstr>Berlin</vt:lpstr>
      <vt:lpstr>Go 语言快速入门 </vt:lpstr>
      <vt:lpstr>28. 错误</vt:lpstr>
      <vt:lpstr>处理错误</vt:lpstr>
      <vt:lpstr>注意</vt:lpstr>
      <vt:lpstr>小测试</vt:lpstr>
      <vt:lpstr>优雅的错误处理</vt:lpstr>
      <vt:lpstr>PowerPoint Presentation</vt:lpstr>
      <vt:lpstr>文件写入</vt:lpstr>
      <vt:lpstr>内置类型 error </vt:lpstr>
      <vt:lpstr>小测试</vt:lpstr>
      <vt:lpstr>defer 关键字</vt:lpstr>
      <vt:lpstr>小测试</vt:lpstr>
      <vt:lpstr>有创意的错误处理</vt:lpstr>
      <vt:lpstr>小测试</vt:lpstr>
      <vt:lpstr>New error</vt:lpstr>
      <vt:lpstr>提示</vt:lpstr>
      <vt:lpstr>小测试</vt:lpstr>
      <vt:lpstr>按需返回错误</vt:lpstr>
      <vt:lpstr>小测试</vt:lpstr>
      <vt:lpstr>自定义错误类型</vt:lpstr>
      <vt:lpstr>小测试</vt:lpstr>
      <vt:lpstr>类型断言</vt:lpstr>
      <vt:lpstr>小测试</vt:lpstr>
      <vt:lpstr>不要恐慌（don’t panic）</vt:lpstr>
      <vt:lpstr>其它语言的异常 vs Go 的错误值</vt:lpstr>
      <vt:lpstr>小测试</vt:lpstr>
      <vt:lpstr>如何 panic</vt:lpstr>
      <vt:lpstr>错误值、panic、os.Exit ?</vt:lpstr>
      <vt:lpstr>小测试</vt:lpstr>
      <vt:lpstr>保持冷静并继续</vt:lpstr>
      <vt:lpstr>小测试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Yang Xu</cp:lastModifiedBy>
  <cp:revision>12</cp:revision>
  <dcterms:created xsi:type="dcterms:W3CDTF">2020-08-15T11:25:11Z</dcterms:created>
  <dcterms:modified xsi:type="dcterms:W3CDTF">2020-08-28T18:51:37Z</dcterms:modified>
</cp:coreProperties>
</file>