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sldIdLst>
    <p:sldId id="256" r:id="rId2"/>
    <p:sldId id="258"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6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72DC37-85E3-45CA-8A76-BDBD855CEDBE}" v="75" dt="2020-08-28T18:28:20.245"/>
    <p1510:client id="{514C4E85-B520-45A1-8556-E82E5E187495}" v="2" dt="2020-08-28T19:58:40.758"/>
    <p1510:client id="{E52795BB-ABD0-4B6F-8043-5508620B1DBA}" v="89" dt="2020-08-29T12:41:08.8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 userId="2ef8d03b0d59ea36" providerId="LiveId" clId="{3AA54641-FCF2-4366-BDDA-73EEA58B786B}"/>
    <pc:docChg chg="undo redo custSel addSld delSld modSld">
      <pc:chgData name="Xu" userId="2ef8d03b0d59ea36" providerId="LiveId" clId="{3AA54641-FCF2-4366-BDDA-73EEA58B786B}" dt="2020-07-28T08:53:49.971" v="1218"/>
      <pc:docMkLst>
        <pc:docMk/>
      </pc:docMkLst>
      <pc:sldChg chg="modSp mod">
        <pc:chgData name="Xu" userId="2ef8d03b0d59ea36" providerId="LiveId" clId="{3AA54641-FCF2-4366-BDDA-73EEA58B786B}" dt="2020-07-28T08:45:02.247" v="40"/>
        <pc:sldMkLst>
          <pc:docMk/>
          <pc:sldMk cId="1936153105" sldId="258"/>
        </pc:sldMkLst>
        <pc:spChg chg="mod">
          <ac:chgData name="Xu" userId="2ef8d03b0d59ea36" providerId="LiveId" clId="{3AA54641-FCF2-4366-BDDA-73EEA58B786B}" dt="2020-07-28T08:45:02.247" v="40"/>
          <ac:spMkLst>
            <pc:docMk/>
            <pc:sldMk cId="1936153105" sldId="258"/>
            <ac:spMk id="2" creationId="{8FBFDFB1-E3F5-445D-BBAD-3716785BEA40}"/>
          </ac:spMkLst>
        </pc:spChg>
      </pc:sldChg>
      <pc:sldChg chg="addSp delSp modSp new mod setBg">
        <pc:chgData name="Xu" userId="2ef8d03b0d59ea36" providerId="LiveId" clId="{3AA54641-FCF2-4366-BDDA-73EEA58B786B}" dt="2020-07-28T08:53:49.971" v="1218"/>
        <pc:sldMkLst>
          <pc:docMk/>
          <pc:sldMk cId="1135460640" sldId="268"/>
        </pc:sldMkLst>
        <pc:spChg chg="mod">
          <ac:chgData name="Xu" userId="2ef8d03b0d59ea36" providerId="LiveId" clId="{3AA54641-FCF2-4366-BDDA-73EEA58B786B}" dt="2020-07-28T08:46:50.484" v="102" actId="26606"/>
          <ac:spMkLst>
            <pc:docMk/>
            <pc:sldMk cId="1135460640" sldId="268"/>
            <ac:spMk id="2" creationId="{9E983481-58EB-4473-9257-E3267F7EC884}"/>
          </ac:spMkLst>
        </pc:spChg>
        <pc:spChg chg="del">
          <ac:chgData name="Xu" userId="2ef8d03b0d59ea36" providerId="LiveId" clId="{3AA54641-FCF2-4366-BDDA-73EEA58B786B}" dt="2020-07-28T08:46:04.297" v="41" actId="22"/>
          <ac:spMkLst>
            <pc:docMk/>
            <pc:sldMk cId="1135460640" sldId="268"/>
            <ac:spMk id="3" creationId="{DD9CF57A-58F6-4BE9-80A0-CFB01B485109}"/>
          </ac:spMkLst>
        </pc:spChg>
        <pc:spChg chg="add del mod">
          <ac:chgData name="Xu" userId="2ef8d03b0d59ea36" providerId="LiveId" clId="{3AA54641-FCF2-4366-BDDA-73EEA58B786B}" dt="2020-07-28T08:53:49.971" v="1218"/>
          <ac:spMkLst>
            <pc:docMk/>
            <pc:sldMk cId="1135460640" sldId="268"/>
            <ac:spMk id="9" creationId="{D37A9C29-0755-4DF9-9762-5C9BDFA5BB9A}"/>
          </ac:spMkLst>
        </pc:spChg>
        <pc:spChg chg="add del">
          <ac:chgData name="Xu" userId="2ef8d03b0d59ea36" providerId="LiveId" clId="{3AA54641-FCF2-4366-BDDA-73EEA58B786B}" dt="2020-07-28T08:46:50.484" v="102" actId="26606"/>
          <ac:spMkLst>
            <pc:docMk/>
            <pc:sldMk cId="1135460640" sldId="268"/>
            <ac:spMk id="12" creationId="{6764E3F6-59F1-44FF-9EF2-8EF0BCA30B60}"/>
          </ac:spMkLst>
        </pc:spChg>
        <pc:spChg chg="add del">
          <ac:chgData name="Xu" userId="2ef8d03b0d59ea36" providerId="LiveId" clId="{3AA54641-FCF2-4366-BDDA-73EEA58B786B}" dt="2020-07-28T08:46:50.484" v="102" actId="26606"/>
          <ac:spMkLst>
            <pc:docMk/>
            <pc:sldMk cId="1135460640" sldId="268"/>
            <ac:spMk id="16" creationId="{0743C7B8-BD05-4C16-9FC9-6B5C5BA3A043}"/>
          </ac:spMkLst>
        </pc:spChg>
        <pc:spChg chg="add del">
          <ac:chgData name="Xu" userId="2ef8d03b0d59ea36" providerId="LiveId" clId="{3AA54641-FCF2-4366-BDDA-73EEA58B786B}" dt="2020-07-28T08:46:50.484" v="102" actId="26606"/>
          <ac:spMkLst>
            <pc:docMk/>
            <pc:sldMk cId="1135460640" sldId="268"/>
            <ac:spMk id="18" creationId="{E6B9B529-EAD6-442A-92A1-6A496B93297E}"/>
          </ac:spMkLst>
        </pc:spChg>
        <pc:spChg chg="add del">
          <ac:chgData name="Xu" userId="2ef8d03b0d59ea36" providerId="LiveId" clId="{3AA54641-FCF2-4366-BDDA-73EEA58B786B}" dt="2020-07-28T08:46:40.090" v="78" actId="26606"/>
          <ac:spMkLst>
            <pc:docMk/>
            <pc:sldMk cId="1135460640" sldId="268"/>
            <ac:spMk id="25" creationId="{1395ACAC-577D-4FAD-955D-280C3D104ADF}"/>
          </ac:spMkLst>
        </pc:spChg>
        <pc:spChg chg="add del">
          <ac:chgData name="Xu" userId="2ef8d03b0d59ea36" providerId="LiveId" clId="{3AA54641-FCF2-4366-BDDA-73EEA58B786B}" dt="2020-07-28T08:46:40.090" v="78" actId="26606"/>
          <ac:spMkLst>
            <pc:docMk/>
            <pc:sldMk cId="1135460640" sldId="268"/>
            <ac:spMk id="29" creationId="{0AB11C2E-6CA2-4822-BF14-C1C9A6BC6CAA}"/>
          </ac:spMkLst>
        </pc:spChg>
        <pc:spChg chg="add del">
          <ac:chgData name="Xu" userId="2ef8d03b0d59ea36" providerId="LiveId" clId="{3AA54641-FCF2-4366-BDDA-73EEA58B786B}" dt="2020-07-28T08:46:40.090" v="78" actId="26606"/>
          <ac:spMkLst>
            <pc:docMk/>
            <pc:sldMk cId="1135460640" sldId="268"/>
            <ac:spMk id="31" creationId="{38B3A2B2-7BBB-4E52-8C30-BE2A6F346B37}"/>
          </ac:spMkLst>
        </pc:spChg>
        <pc:spChg chg="add del">
          <ac:chgData name="Xu" userId="2ef8d03b0d59ea36" providerId="LiveId" clId="{3AA54641-FCF2-4366-BDDA-73EEA58B786B}" dt="2020-07-28T08:46:40.090" v="78" actId="26606"/>
          <ac:spMkLst>
            <pc:docMk/>
            <pc:sldMk cId="1135460640" sldId="268"/>
            <ac:spMk id="35" creationId="{09D6A950-3339-40EB-8972-64F44542D3FF}"/>
          </ac:spMkLst>
        </pc:spChg>
        <pc:spChg chg="add del">
          <ac:chgData name="Xu" userId="2ef8d03b0d59ea36" providerId="LiveId" clId="{3AA54641-FCF2-4366-BDDA-73EEA58B786B}" dt="2020-07-28T08:46:50.484" v="102" actId="26606"/>
          <ac:spMkLst>
            <pc:docMk/>
            <pc:sldMk cId="1135460640" sldId="268"/>
            <ac:spMk id="37" creationId="{8DCA3673-CDE4-40C5-9FA8-F89874CFBA73}"/>
          </ac:spMkLst>
        </pc:spChg>
        <pc:spChg chg="add del">
          <ac:chgData name="Xu" userId="2ef8d03b0d59ea36" providerId="LiveId" clId="{3AA54641-FCF2-4366-BDDA-73EEA58B786B}" dt="2020-07-28T08:46:50.484" v="102" actId="26606"/>
          <ac:spMkLst>
            <pc:docMk/>
            <pc:sldMk cId="1135460640" sldId="268"/>
            <ac:spMk id="39" creationId="{0FFFD040-32A9-4D2B-86CA-599D030A4161}"/>
          </ac:spMkLst>
        </pc:spChg>
        <pc:spChg chg="add del">
          <ac:chgData name="Xu" userId="2ef8d03b0d59ea36" providerId="LiveId" clId="{3AA54641-FCF2-4366-BDDA-73EEA58B786B}" dt="2020-07-28T08:46:50.484" v="102" actId="26606"/>
          <ac:spMkLst>
            <pc:docMk/>
            <pc:sldMk cId="1135460640" sldId="268"/>
            <ac:spMk id="40" creationId="{863205CA-B7FF-4C25-A4C8-3BBBCE19D950}"/>
          </ac:spMkLst>
        </pc:spChg>
        <pc:picChg chg="add mod ord">
          <ac:chgData name="Xu" userId="2ef8d03b0d59ea36" providerId="LiveId" clId="{3AA54641-FCF2-4366-BDDA-73EEA58B786B}" dt="2020-07-28T08:46:50.484" v="102" actId="26606"/>
          <ac:picMkLst>
            <pc:docMk/>
            <pc:sldMk cId="1135460640" sldId="268"/>
            <ac:picMk id="5" creationId="{116BD40B-7DDD-4607-AE84-30400CBB389C}"/>
          </ac:picMkLst>
        </pc:picChg>
        <pc:picChg chg="add del">
          <ac:chgData name="Xu" userId="2ef8d03b0d59ea36" providerId="LiveId" clId="{3AA54641-FCF2-4366-BDDA-73EEA58B786B}" dt="2020-07-28T08:46:50.484" v="102" actId="26606"/>
          <ac:picMkLst>
            <pc:docMk/>
            <pc:sldMk cId="1135460640" sldId="268"/>
            <ac:picMk id="14" creationId="{8DF1CE84-BC06-4E42-A5D4-7B92E327FDF7}"/>
          </ac:picMkLst>
        </pc:picChg>
        <pc:picChg chg="add del">
          <ac:chgData name="Xu" userId="2ef8d03b0d59ea36" providerId="LiveId" clId="{3AA54641-FCF2-4366-BDDA-73EEA58B786B}" dt="2020-07-28T08:46:50.484" v="102" actId="26606"/>
          <ac:picMkLst>
            <pc:docMk/>
            <pc:sldMk cId="1135460640" sldId="268"/>
            <ac:picMk id="20" creationId="{C0419FA5-A1B5-487F-92D4-03983819F9B9}"/>
          </ac:picMkLst>
        </pc:picChg>
        <pc:picChg chg="add del">
          <ac:chgData name="Xu" userId="2ef8d03b0d59ea36" providerId="LiveId" clId="{3AA54641-FCF2-4366-BDDA-73EEA58B786B}" dt="2020-07-28T08:46:40.090" v="78" actId="26606"/>
          <ac:picMkLst>
            <pc:docMk/>
            <pc:sldMk cId="1135460640" sldId="268"/>
            <ac:picMk id="27" creationId="{E228037F-2EF2-4A1A-8D1D-D08F2C98AD63}"/>
          </ac:picMkLst>
        </pc:picChg>
        <pc:picChg chg="add del">
          <ac:chgData name="Xu" userId="2ef8d03b0d59ea36" providerId="LiveId" clId="{3AA54641-FCF2-4366-BDDA-73EEA58B786B}" dt="2020-07-28T08:46:40.090" v="78" actId="26606"/>
          <ac:picMkLst>
            <pc:docMk/>
            <pc:sldMk cId="1135460640" sldId="268"/>
            <ac:picMk id="33" creationId="{FFF756FE-278B-4106-BB2E-DB87CF02DFB5}"/>
          </ac:picMkLst>
        </pc:picChg>
        <pc:picChg chg="add del">
          <ac:chgData name="Xu" userId="2ef8d03b0d59ea36" providerId="LiveId" clId="{3AA54641-FCF2-4366-BDDA-73EEA58B786B}" dt="2020-07-28T08:46:50.484" v="102" actId="26606"/>
          <ac:picMkLst>
            <pc:docMk/>
            <pc:sldMk cId="1135460640" sldId="268"/>
            <ac:picMk id="38" creationId="{95756E8F-499C-4533-BBE8-309C3E8D985C}"/>
          </ac:picMkLst>
        </pc:picChg>
        <pc:picChg chg="add del">
          <ac:chgData name="Xu" userId="2ef8d03b0d59ea36" providerId="LiveId" clId="{3AA54641-FCF2-4366-BDDA-73EEA58B786B}" dt="2020-07-28T08:46:50.484" v="102" actId="26606"/>
          <ac:picMkLst>
            <pc:docMk/>
            <pc:sldMk cId="1135460640" sldId="268"/>
            <ac:picMk id="41" creationId="{306E3F32-3C1A-4B6E-AF26-8A15A788560F}"/>
          </ac:picMkLst>
        </pc:picChg>
      </pc:sldChg>
      <pc:sldChg chg="del">
        <pc:chgData name="Xu" userId="2ef8d03b0d59ea36" providerId="LiveId" clId="{3AA54641-FCF2-4366-BDDA-73EEA58B786B}" dt="2020-07-28T08:44:41.634" v="22" actId="47"/>
        <pc:sldMkLst>
          <pc:docMk/>
          <pc:sldMk cId="4273760690" sldId="268"/>
        </pc:sldMkLst>
      </pc:sldChg>
      <pc:sldChg chg="del">
        <pc:chgData name="Xu" userId="2ef8d03b0d59ea36" providerId="LiveId" clId="{3AA54641-FCF2-4366-BDDA-73EEA58B786B}" dt="2020-07-28T08:44:41.634" v="22" actId="47"/>
        <pc:sldMkLst>
          <pc:docMk/>
          <pc:sldMk cId="2677875089" sldId="269"/>
        </pc:sldMkLst>
      </pc:sldChg>
      <pc:sldChg chg="del">
        <pc:chgData name="Xu" userId="2ef8d03b0d59ea36" providerId="LiveId" clId="{3AA54641-FCF2-4366-BDDA-73EEA58B786B}" dt="2020-07-28T08:44:41.634" v="22" actId="47"/>
        <pc:sldMkLst>
          <pc:docMk/>
          <pc:sldMk cId="3672754592" sldId="270"/>
        </pc:sldMkLst>
      </pc:sldChg>
      <pc:sldChg chg="del">
        <pc:chgData name="Xu" userId="2ef8d03b0d59ea36" providerId="LiveId" clId="{3AA54641-FCF2-4366-BDDA-73EEA58B786B}" dt="2020-07-28T08:44:41.634" v="22" actId="47"/>
        <pc:sldMkLst>
          <pc:docMk/>
          <pc:sldMk cId="2289604115" sldId="271"/>
        </pc:sldMkLst>
      </pc:sldChg>
      <pc:sldChg chg="del">
        <pc:chgData name="Xu" userId="2ef8d03b0d59ea36" providerId="LiveId" clId="{3AA54641-FCF2-4366-BDDA-73EEA58B786B}" dt="2020-07-28T08:44:41.634" v="22" actId="47"/>
        <pc:sldMkLst>
          <pc:docMk/>
          <pc:sldMk cId="2134633032" sldId="272"/>
        </pc:sldMkLst>
      </pc:sldChg>
      <pc:sldChg chg="del">
        <pc:chgData name="Xu" userId="2ef8d03b0d59ea36" providerId="LiveId" clId="{3AA54641-FCF2-4366-BDDA-73EEA58B786B}" dt="2020-07-28T08:44:41.634" v="22" actId="47"/>
        <pc:sldMkLst>
          <pc:docMk/>
          <pc:sldMk cId="624956040" sldId="273"/>
        </pc:sldMkLst>
      </pc:sldChg>
      <pc:sldChg chg="del">
        <pc:chgData name="Xu" userId="2ef8d03b0d59ea36" providerId="LiveId" clId="{3AA54641-FCF2-4366-BDDA-73EEA58B786B}" dt="2020-07-28T08:44:41.634" v="22" actId="47"/>
        <pc:sldMkLst>
          <pc:docMk/>
          <pc:sldMk cId="1451830035" sldId="274"/>
        </pc:sldMkLst>
      </pc:sldChg>
      <pc:sldChg chg="del">
        <pc:chgData name="Xu" userId="2ef8d03b0d59ea36" providerId="LiveId" clId="{3AA54641-FCF2-4366-BDDA-73EEA58B786B}" dt="2020-07-28T08:44:41.634" v="22" actId="47"/>
        <pc:sldMkLst>
          <pc:docMk/>
          <pc:sldMk cId="746591174" sldId="275"/>
        </pc:sldMkLst>
      </pc:sldChg>
    </pc:docChg>
  </pc:docChgLst>
  <pc:docChgLst>
    <pc:chgData name="Yang Xu" userId="2ef8d03b0d59ea36" providerId="LiveId" clId="{53F2D07C-3730-4EAB-9A45-C98869C9876B}"/>
    <pc:docChg chg="custSel mod addSld delSld modSld">
      <pc:chgData name="Yang Xu" userId="2ef8d03b0d59ea36" providerId="LiveId" clId="{53F2D07C-3730-4EAB-9A45-C98869C9876B}" dt="2020-08-15T12:07:56.087" v="2328" actId="20577"/>
      <pc:docMkLst>
        <pc:docMk/>
      </pc:docMkLst>
      <pc:sldChg chg="modTransition">
        <pc:chgData name="Yang Xu" userId="2ef8d03b0d59ea36" providerId="LiveId" clId="{53F2D07C-3730-4EAB-9A45-C98869C9876B}" dt="2020-08-15T11:33:13.955" v="1984"/>
        <pc:sldMkLst>
          <pc:docMk/>
          <pc:sldMk cId="477735695" sldId="256"/>
        </pc:sldMkLst>
      </pc:sldChg>
      <pc:sldChg chg="modSp mod modTransition">
        <pc:chgData name="Yang Xu" userId="2ef8d03b0d59ea36" providerId="LiveId" clId="{53F2D07C-3730-4EAB-9A45-C98869C9876B}" dt="2020-08-15T11:33:13.955" v="1984"/>
        <pc:sldMkLst>
          <pc:docMk/>
          <pc:sldMk cId="1936153105" sldId="258"/>
        </pc:sldMkLst>
        <pc:spChg chg="mod">
          <ac:chgData name="Yang Xu" userId="2ef8d03b0d59ea36" providerId="LiveId" clId="{53F2D07C-3730-4EAB-9A45-C98869C9876B}" dt="2020-08-15T10:57:31.827" v="16" actId="20577"/>
          <ac:spMkLst>
            <pc:docMk/>
            <pc:sldMk cId="1936153105" sldId="258"/>
            <ac:spMk id="2" creationId="{8FBFDFB1-E3F5-445D-BBAD-3716785BEA40}"/>
          </ac:spMkLst>
        </pc:spChg>
      </pc:sldChg>
      <pc:sldChg chg="modTransition">
        <pc:chgData name="Yang Xu" userId="2ef8d03b0d59ea36" providerId="LiveId" clId="{53F2D07C-3730-4EAB-9A45-C98869C9876B}" dt="2020-08-15T11:33:13.955" v="1984"/>
        <pc:sldMkLst>
          <pc:docMk/>
          <pc:sldMk cId="2756408979" sldId="267"/>
        </pc:sldMkLst>
      </pc:sldChg>
      <pc:sldChg chg="modSp new mod modTransition modAnim">
        <pc:chgData name="Yang Xu" userId="2ef8d03b0d59ea36" providerId="LiveId" clId="{53F2D07C-3730-4EAB-9A45-C98869C9876B}" dt="2020-08-15T11:33:22.212" v="1986"/>
        <pc:sldMkLst>
          <pc:docMk/>
          <pc:sldMk cId="1129962162" sldId="268"/>
        </pc:sldMkLst>
        <pc:spChg chg="mod">
          <ac:chgData name="Yang Xu" userId="2ef8d03b0d59ea36" providerId="LiveId" clId="{53F2D07C-3730-4EAB-9A45-C98869C9876B}" dt="2020-08-15T11:06:32.622" v="36" actId="20577"/>
          <ac:spMkLst>
            <pc:docMk/>
            <pc:sldMk cId="1129962162" sldId="268"/>
            <ac:spMk id="2" creationId="{1EED306E-DACB-43CA-B886-7C0203BE6F2A}"/>
          </ac:spMkLst>
        </pc:spChg>
        <pc:spChg chg="mod">
          <ac:chgData name="Yang Xu" userId="2ef8d03b0d59ea36" providerId="LiveId" clId="{53F2D07C-3730-4EAB-9A45-C98869C9876B}" dt="2020-08-15T11:08:12.681" v="144" actId="20577"/>
          <ac:spMkLst>
            <pc:docMk/>
            <pc:sldMk cId="1129962162" sldId="268"/>
            <ac:spMk id="3" creationId="{FC0D207E-ADCF-48A7-B743-F92C7A6A3731}"/>
          </ac:spMkLst>
        </pc:spChg>
      </pc:sldChg>
      <pc:sldChg chg="del">
        <pc:chgData name="Yang Xu" userId="2ef8d03b0d59ea36" providerId="LiveId" clId="{53F2D07C-3730-4EAB-9A45-C98869C9876B}" dt="2020-08-15T10:57:36.774" v="17" actId="47"/>
        <pc:sldMkLst>
          <pc:docMk/>
          <pc:sldMk cId="3109780629" sldId="268"/>
        </pc:sldMkLst>
      </pc:sldChg>
      <pc:sldChg chg="modSp new mod modTransition">
        <pc:chgData name="Yang Xu" userId="2ef8d03b0d59ea36" providerId="LiveId" clId="{53F2D07C-3730-4EAB-9A45-C98869C9876B}" dt="2020-08-15T11:33:13.955" v="1984"/>
        <pc:sldMkLst>
          <pc:docMk/>
          <pc:sldMk cId="1997456989" sldId="269"/>
        </pc:sldMkLst>
        <pc:spChg chg="mod">
          <ac:chgData name="Yang Xu" userId="2ef8d03b0d59ea36" providerId="LiveId" clId="{53F2D07C-3730-4EAB-9A45-C98869C9876B}" dt="2020-08-15T11:08:22.792" v="155" actId="20577"/>
          <ac:spMkLst>
            <pc:docMk/>
            <pc:sldMk cId="1997456989" sldId="269"/>
            <ac:spMk id="2" creationId="{39D1A36C-28DE-44C7-81A0-DCCA29397ACF}"/>
          </ac:spMkLst>
        </pc:spChg>
        <pc:spChg chg="mod">
          <ac:chgData name="Yang Xu" userId="2ef8d03b0d59ea36" providerId="LiveId" clId="{53F2D07C-3730-4EAB-9A45-C98869C9876B}" dt="2020-08-15T11:16:28.099" v="294" actId="20577"/>
          <ac:spMkLst>
            <pc:docMk/>
            <pc:sldMk cId="1997456989" sldId="269"/>
            <ac:spMk id="3" creationId="{885B7C12-314E-41D2-8BF9-F2E21FAB2ACE}"/>
          </ac:spMkLst>
        </pc:spChg>
      </pc:sldChg>
      <pc:sldChg chg="del">
        <pc:chgData name="Yang Xu" userId="2ef8d03b0d59ea36" providerId="LiveId" clId="{53F2D07C-3730-4EAB-9A45-C98869C9876B}" dt="2020-08-15T10:57:36.774" v="17" actId="47"/>
        <pc:sldMkLst>
          <pc:docMk/>
          <pc:sldMk cId="3092717662" sldId="269"/>
        </pc:sldMkLst>
      </pc:sldChg>
      <pc:sldChg chg="del">
        <pc:chgData name="Yang Xu" userId="2ef8d03b0d59ea36" providerId="LiveId" clId="{53F2D07C-3730-4EAB-9A45-C98869C9876B}" dt="2020-08-15T10:57:36.774" v="17" actId="47"/>
        <pc:sldMkLst>
          <pc:docMk/>
          <pc:sldMk cId="1334820391" sldId="270"/>
        </pc:sldMkLst>
      </pc:sldChg>
      <pc:sldChg chg="modSp new mod modTransition modAnim">
        <pc:chgData name="Yang Xu" userId="2ef8d03b0d59ea36" providerId="LiveId" clId="{53F2D07C-3730-4EAB-9A45-C98869C9876B}" dt="2020-08-15T11:33:27.798" v="1990"/>
        <pc:sldMkLst>
          <pc:docMk/>
          <pc:sldMk cId="2388077768" sldId="270"/>
        </pc:sldMkLst>
        <pc:spChg chg="mod">
          <ac:chgData name="Yang Xu" userId="2ef8d03b0d59ea36" providerId="LiveId" clId="{53F2D07C-3730-4EAB-9A45-C98869C9876B}" dt="2020-08-15T11:17:11.005" v="343" actId="20577"/>
          <ac:spMkLst>
            <pc:docMk/>
            <pc:sldMk cId="2388077768" sldId="270"/>
            <ac:spMk id="2" creationId="{4E8B6D5C-72B9-4F0C-93B2-FB59B8D0AB5B}"/>
          </ac:spMkLst>
        </pc:spChg>
        <pc:spChg chg="mod">
          <ac:chgData name="Yang Xu" userId="2ef8d03b0d59ea36" providerId="LiveId" clId="{53F2D07C-3730-4EAB-9A45-C98869C9876B}" dt="2020-08-15T11:18:21.292" v="583" actId="20577"/>
          <ac:spMkLst>
            <pc:docMk/>
            <pc:sldMk cId="2388077768" sldId="270"/>
            <ac:spMk id="3" creationId="{9311BCEB-A100-40B1-A75A-A7F44AE1CCD6}"/>
          </ac:spMkLst>
        </pc:spChg>
      </pc:sldChg>
      <pc:sldChg chg="modSp new mod modTransition">
        <pc:chgData name="Yang Xu" userId="2ef8d03b0d59ea36" providerId="LiveId" clId="{53F2D07C-3730-4EAB-9A45-C98869C9876B}" dt="2020-08-15T11:33:13.955" v="1984"/>
        <pc:sldMkLst>
          <pc:docMk/>
          <pc:sldMk cId="663848832" sldId="271"/>
        </pc:sldMkLst>
        <pc:spChg chg="mod">
          <ac:chgData name="Yang Xu" userId="2ef8d03b0d59ea36" providerId="LiveId" clId="{53F2D07C-3730-4EAB-9A45-C98869C9876B}" dt="2020-08-15T11:18:47.702" v="594" actId="20577"/>
          <ac:spMkLst>
            <pc:docMk/>
            <pc:sldMk cId="663848832" sldId="271"/>
            <ac:spMk id="2" creationId="{7456878B-B3F5-4187-AF6D-7DF8FCE09AFF}"/>
          </ac:spMkLst>
        </pc:spChg>
        <pc:spChg chg="mod">
          <ac:chgData name="Yang Xu" userId="2ef8d03b0d59ea36" providerId="LiveId" clId="{53F2D07C-3730-4EAB-9A45-C98869C9876B}" dt="2020-08-15T11:19:11.464" v="673" actId="20577"/>
          <ac:spMkLst>
            <pc:docMk/>
            <pc:sldMk cId="663848832" sldId="271"/>
            <ac:spMk id="3" creationId="{99E31D5C-710F-4F10-AF32-ECD1B1476B5A}"/>
          </ac:spMkLst>
        </pc:spChg>
      </pc:sldChg>
      <pc:sldChg chg="del">
        <pc:chgData name="Yang Xu" userId="2ef8d03b0d59ea36" providerId="LiveId" clId="{53F2D07C-3730-4EAB-9A45-C98869C9876B}" dt="2020-08-15T10:57:36.774" v="17" actId="47"/>
        <pc:sldMkLst>
          <pc:docMk/>
          <pc:sldMk cId="1885318732" sldId="271"/>
        </pc:sldMkLst>
      </pc:sldChg>
      <pc:sldChg chg="addSp modSp new mod modTransition setBg">
        <pc:chgData name="Yang Xu" userId="2ef8d03b0d59ea36" providerId="LiveId" clId="{53F2D07C-3730-4EAB-9A45-C98869C9876B}" dt="2020-08-15T11:33:13.955" v="1984"/>
        <pc:sldMkLst>
          <pc:docMk/>
          <pc:sldMk cId="1015109489" sldId="272"/>
        </pc:sldMkLst>
        <pc:spChg chg="mod">
          <ac:chgData name="Yang Xu" userId="2ef8d03b0d59ea36" providerId="LiveId" clId="{53F2D07C-3730-4EAB-9A45-C98869C9876B}" dt="2020-08-15T11:25:11.090" v="728" actId="26606"/>
          <ac:spMkLst>
            <pc:docMk/>
            <pc:sldMk cId="1015109489" sldId="272"/>
            <ac:spMk id="2" creationId="{32FEAD69-A934-4E6D-AD6F-C3077DB182C4}"/>
          </ac:spMkLst>
        </pc:spChg>
        <pc:spChg chg="mod">
          <ac:chgData name="Yang Xu" userId="2ef8d03b0d59ea36" providerId="LiveId" clId="{53F2D07C-3730-4EAB-9A45-C98869C9876B}" dt="2020-08-15T11:25:15.008" v="732" actId="403"/>
          <ac:spMkLst>
            <pc:docMk/>
            <pc:sldMk cId="1015109489" sldId="272"/>
            <ac:spMk id="3" creationId="{349FB655-A66C-4858-A085-F6ADBF943B5D}"/>
          </ac:spMkLst>
        </pc:spChg>
        <pc:spChg chg="add">
          <ac:chgData name="Yang Xu" userId="2ef8d03b0d59ea36" providerId="LiveId" clId="{53F2D07C-3730-4EAB-9A45-C98869C9876B}" dt="2020-08-15T11:25:11.090" v="728" actId="26606"/>
          <ac:spMkLst>
            <pc:docMk/>
            <pc:sldMk cId="1015109489" sldId="272"/>
            <ac:spMk id="9" creationId="{8DCA3673-CDE4-40C5-9FA8-F89874CFBA73}"/>
          </ac:spMkLst>
        </pc:spChg>
        <pc:spChg chg="add">
          <ac:chgData name="Yang Xu" userId="2ef8d03b0d59ea36" providerId="LiveId" clId="{53F2D07C-3730-4EAB-9A45-C98869C9876B}" dt="2020-08-15T11:25:11.090" v="728" actId="26606"/>
          <ac:spMkLst>
            <pc:docMk/>
            <pc:sldMk cId="1015109489" sldId="272"/>
            <ac:spMk id="13" creationId="{0FFFD040-32A9-4D2B-86CA-599D030A4161}"/>
          </ac:spMkLst>
        </pc:spChg>
        <pc:spChg chg="add">
          <ac:chgData name="Yang Xu" userId="2ef8d03b0d59ea36" providerId="LiveId" clId="{53F2D07C-3730-4EAB-9A45-C98869C9876B}" dt="2020-08-15T11:25:11.090" v="728" actId="26606"/>
          <ac:spMkLst>
            <pc:docMk/>
            <pc:sldMk cId="1015109489" sldId="272"/>
            <ac:spMk id="15" creationId="{863205CA-B7FF-4C25-A4C8-3BBBCE19D950}"/>
          </ac:spMkLst>
        </pc:spChg>
        <pc:picChg chg="add mod">
          <ac:chgData name="Yang Xu" userId="2ef8d03b0d59ea36" providerId="LiveId" clId="{53F2D07C-3730-4EAB-9A45-C98869C9876B}" dt="2020-08-15T11:25:11.090" v="728" actId="26606"/>
          <ac:picMkLst>
            <pc:docMk/>
            <pc:sldMk cId="1015109489" sldId="272"/>
            <ac:picMk id="4" creationId="{1C83D37D-0693-4AAA-B0CA-3C6569650ECA}"/>
          </ac:picMkLst>
        </pc:picChg>
        <pc:picChg chg="add">
          <ac:chgData name="Yang Xu" userId="2ef8d03b0d59ea36" providerId="LiveId" clId="{53F2D07C-3730-4EAB-9A45-C98869C9876B}" dt="2020-08-15T11:25:11.090" v="728" actId="26606"/>
          <ac:picMkLst>
            <pc:docMk/>
            <pc:sldMk cId="1015109489" sldId="272"/>
            <ac:picMk id="11" creationId="{95756E8F-499C-4533-BBE8-309C3E8D985C}"/>
          </ac:picMkLst>
        </pc:picChg>
        <pc:picChg chg="add">
          <ac:chgData name="Yang Xu" userId="2ef8d03b0d59ea36" providerId="LiveId" clId="{53F2D07C-3730-4EAB-9A45-C98869C9876B}" dt="2020-08-15T11:25:11.090" v="728" actId="26606"/>
          <ac:picMkLst>
            <pc:docMk/>
            <pc:sldMk cId="1015109489" sldId="272"/>
            <ac:picMk id="17" creationId="{306E3F32-3C1A-4B6E-AF26-8A15A788560F}"/>
          </ac:picMkLst>
        </pc:picChg>
      </pc:sldChg>
      <pc:sldChg chg="del">
        <pc:chgData name="Yang Xu" userId="2ef8d03b0d59ea36" providerId="LiveId" clId="{53F2D07C-3730-4EAB-9A45-C98869C9876B}" dt="2020-08-15T10:57:36.774" v="17" actId="47"/>
        <pc:sldMkLst>
          <pc:docMk/>
          <pc:sldMk cId="4164958261" sldId="272"/>
        </pc:sldMkLst>
      </pc:sldChg>
      <pc:sldChg chg="del">
        <pc:chgData name="Yang Xu" userId="2ef8d03b0d59ea36" providerId="LiveId" clId="{53F2D07C-3730-4EAB-9A45-C98869C9876B}" dt="2020-08-15T10:57:36.774" v="17" actId="47"/>
        <pc:sldMkLst>
          <pc:docMk/>
          <pc:sldMk cId="1915882462" sldId="273"/>
        </pc:sldMkLst>
      </pc:sldChg>
      <pc:sldChg chg="modSp new mod modTransition">
        <pc:chgData name="Yang Xu" userId="2ef8d03b0d59ea36" providerId="LiveId" clId="{53F2D07C-3730-4EAB-9A45-C98869C9876B}" dt="2020-08-15T12:07:56.087" v="2328" actId="20577"/>
        <pc:sldMkLst>
          <pc:docMk/>
          <pc:sldMk cId="3262288708" sldId="273"/>
        </pc:sldMkLst>
        <pc:spChg chg="mod">
          <ac:chgData name="Yang Xu" userId="2ef8d03b0d59ea36" providerId="LiveId" clId="{53F2D07C-3730-4EAB-9A45-C98869C9876B}" dt="2020-08-15T11:25:34.712" v="745" actId="20577"/>
          <ac:spMkLst>
            <pc:docMk/>
            <pc:sldMk cId="3262288708" sldId="273"/>
            <ac:spMk id="2" creationId="{DF1EB4DE-92B4-4F3F-99D2-55F7064C9A28}"/>
          </ac:spMkLst>
        </pc:spChg>
        <pc:spChg chg="mod">
          <ac:chgData name="Yang Xu" userId="2ef8d03b0d59ea36" providerId="LiveId" clId="{53F2D07C-3730-4EAB-9A45-C98869C9876B}" dt="2020-08-15T12:07:56.087" v="2328" actId="20577"/>
          <ac:spMkLst>
            <pc:docMk/>
            <pc:sldMk cId="3262288708" sldId="273"/>
            <ac:spMk id="3" creationId="{D1246405-3947-4943-91DA-AF7CFCACF5DF}"/>
          </ac:spMkLst>
        </pc:spChg>
      </pc:sldChg>
      <pc:sldChg chg="modSp new mod modTransition modAnim">
        <pc:chgData name="Yang Xu" userId="2ef8d03b0d59ea36" providerId="LiveId" clId="{53F2D07C-3730-4EAB-9A45-C98869C9876B}" dt="2020-08-15T11:33:43.342" v="1998"/>
        <pc:sldMkLst>
          <pc:docMk/>
          <pc:sldMk cId="114024152" sldId="274"/>
        </pc:sldMkLst>
        <pc:spChg chg="mod">
          <ac:chgData name="Yang Xu" userId="2ef8d03b0d59ea36" providerId="LiveId" clId="{53F2D07C-3730-4EAB-9A45-C98869C9876B}" dt="2020-08-15T11:27:11.726" v="1010" actId="20577"/>
          <ac:spMkLst>
            <pc:docMk/>
            <pc:sldMk cId="114024152" sldId="274"/>
            <ac:spMk id="2" creationId="{1CA24572-CCD5-4AC3-BEEC-7037919F6F03}"/>
          </ac:spMkLst>
        </pc:spChg>
        <pc:spChg chg="mod">
          <ac:chgData name="Yang Xu" userId="2ef8d03b0d59ea36" providerId="LiveId" clId="{53F2D07C-3730-4EAB-9A45-C98869C9876B}" dt="2020-08-15T11:28:13.012" v="1138" actId="20577"/>
          <ac:spMkLst>
            <pc:docMk/>
            <pc:sldMk cId="114024152" sldId="274"/>
            <ac:spMk id="3" creationId="{7F7F6814-60C7-4682-A21B-EBA25FB701D6}"/>
          </ac:spMkLst>
        </pc:spChg>
      </pc:sldChg>
      <pc:sldChg chg="del">
        <pc:chgData name="Yang Xu" userId="2ef8d03b0d59ea36" providerId="LiveId" clId="{53F2D07C-3730-4EAB-9A45-C98869C9876B}" dt="2020-08-15T10:57:36.774" v="17" actId="47"/>
        <pc:sldMkLst>
          <pc:docMk/>
          <pc:sldMk cId="3860030722" sldId="274"/>
        </pc:sldMkLst>
      </pc:sldChg>
      <pc:sldChg chg="del">
        <pc:chgData name="Yang Xu" userId="2ef8d03b0d59ea36" providerId="LiveId" clId="{53F2D07C-3730-4EAB-9A45-C98869C9876B}" dt="2020-08-15T10:57:36.774" v="17" actId="47"/>
        <pc:sldMkLst>
          <pc:docMk/>
          <pc:sldMk cId="62749861" sldId="275"/>
        </pc:sldMkLst>
      </pc:sldChg>
      <pc:sldChg chg="modSp new mod modTransition">
        <pc:chgData name="Yang Xu" userId="2ef8d03b0d59ea36" providerId="LiveId" clId="{53F2D07C-3730-4EAB-9A45-C98869C9876B}" dt="2020-08-15T11:33:13.955" v="1984"/>
        <pc:sldMkLst>
          <pc:docMk/>
          <pc:sldMk cId="4202523820" sldId="275"/>
        </pc:sldMkLst>
        <pc:spChg chg="mod">
          <ac:chgData name="Yang Xu" userId="2ef8d03b0d59ea36" providerId="LiveId" clId="{53F2D07C-3730-4EAB-9A45-C98869C9876B}" dt="2020-08-15T11:28:31.630" v="1149" actId="20577"/>
          <ac:spMkLst>
            <pc:docMk/>
            <pc:sldMk cId="4202523820" sldId="275"/>
            <ac:spMk id="2" creationId="{E94F6688-6C4C-4076-A293-5D0DEE83AF20}"/>
          </ac:spMkLst>
        </pc:spChg>
        <pc:spChg chg="mod">
          <ac:chgData name="Yang Xu" userId="2ef8d03b0d59ea36" providerId="LiveId" clId="{53F2D07C-3730-4EAB-9A45-C98869C9876B}" dt="2020-08-15T11:28:48.825" v="1206" actId="20577"/>
          <ac:spMkLst>
            <pc:docMk/>
            <pc:sldMk cId="4202523820" sldId="275"/>
            <ac:spMk id="3" creationId="{8B619469-A8F0-4AF1-BC1C-5F3100FA7C03}"/>
          </ac:spMkLst>
        </pc:spChg>
      </pc:sldChg>
      <pc:sldChg chg="del">
        <pc:chgData name="Yang Xu" userId="2ef8d03b0d59ea36" providerId="LiveId" clId="{53F2D07C-3730-4EAB-9A45-C98869C9876B}" dt="2020-08-15T10:57:36.774" v="17" actId="47"/>
        <pc:sldMkLst>
          <pc:docMk/>
          <pc:sldMk cId="832291831" sldId="276"/>
        </pc:sldMkLst>
      </pc:sldChg>
      <pc:sldChg chg="modSp new mod modTransition modAnim">
        <pc:chgData name="Yang Xu" userId="2ef8d03b0d59ea36" providerId="LiveId" clId="{53F2D07C-3730-4EAB-9A45-C98869C9876B}" dt="2020-08-15T11:33:49.176" v="2000"/>
        <pc:sldMkLst>
          <pc:docMk/>
          <pc:sldMk cId="2952738492" sldId="276"/>
        </pc:sldMkLst>
        <pc:spChg chg="mod">
          <ac:chgData name="Yang Xu" userId="2ef8d03b0d59ea36" providerId="LiveId" clId="{53F2D07C-3730-4EAB-9A45-C98869C9876B}" dt="2020-08-15T11:29:11.728" v="1275" actId="20577"/>
          <ac:spMkLst>
            <pc:docMk/>
            <pc:sldMk cId="2952738492" sldId="276"/>
            <ac:spMk id="2" creationId="{727B690E-FD34-4D22-A6DE-81E8A368ECDE}"/>
          </ac:spMkLst>
        </pc:spChg>
        <pc:spChg chg="mod">
          <ac:chgData name="Yang Xu" userId="2ef8d03b0d59ea36" providerId="LiveId" clId="{53F2D07C-3730-4EAB-9A45-C98869C9876B}" dt="2020-08-15T11:30:49.186" v="1615" actId="20577"/>
          <ac:spMkLst>
            <pc:docMk/>
            <pc:sldMk cId="2952738492" sldId="276"/>
            <ac:spMk id="3" creationId="{8A0A5085-C16B-417C-A5A2-C9E1CBE27C83}"/>
          </ac:spMkLst>
        </pc:spChg>
      </pc:sldChg>
      <pc:sldChg chg="modSp new mod modTransition">
        <pc:chgData name="Yang Xu" userId="2ef8d03b0d59ea36" providerId="LiveId" clId="{53F2D07C-3730-4EAB-9A45-C98869C9876B}" dt="2020-08-15T11:33:13.955" v="1984"/>
        <pc:sldMkLst>
          <pc:docMk/>
          <pc:sldMk cId="1504530378" sldId="277"/>
        </pc:sldMkLst>
        <pc:spChg chg="mod">
          <ac:chgData name="Yang Xu" userId="2ef8d03b0d59ea36" providerId="LiveId" clId="{53F2D07C-3730-4EAB-9A45-C98869C9876B}" dt="2020-08-15T11:30:59.469" v="1626" actId="20577"/>
          <ac:spMkLst>
            <pc:docMk/>
            <pc:sldMk cId="1504530378" sldId="277"/>
            <ac:spMk id="2" creationId="{7B82C111-E6CC-4891-B7E0-31B937BC8EAB}"/>
          </ac:spMkLst>
        </pc:spChg>
        <pc:spChg chg="mod">
          <ac:chgData name="Yang Xu" userId="2ef8d03b0d59ea36" providerId="LiveId" clId="{53F2D07C-3730-4EAB-9A45-C98869C9876B}" dt="2020-08-15T11:31:10.005" v="1685" actId="20577"/>
          <ac:spMkLst>
            <pc:docMk/>
            <pc:sldMk cId="1504530378" sldId="277"/>
            <ac:spMk id="3" creationId="{A1CB8B41-2258-450B-8EB0-5102FE319E49}"/>
          </ac:spMkLst>
        </pc:spChg>
      </pc:sldChg>
      <pc:sldChg chg="del">
        <pc:chgData name="Yang Xu" userId="2ef8d03b0d59ea36" providerId="LiveId" clId="{53F2D07C-3730-4EAB-9A45-C98869C9876B}" dt="2020-08-15T10:57:36.774" v="17" actId="47"/>
        <pc:sldMkLst>
          <pc:docMk/>
          <pc:sldMk cId="3879817133" sldId="277"/>
        </pc:sldMkLst>
      </pc:sldChg>
      <pc:sldChg chg="del">
        <pc:chgData name="Yang Xu" userId="2ef8d03b0d59ea36" providerId="LiveId" clId="{53F2D07C-3730-4EAB-9A45-C98869C9876B}" dt="2020-08-15T10:57:36.774" v="17" actId="47"/>
        <pc:sldMkLst>
          <pc:docMk/>
          <pc:sldMk cId="1802032053" sldId="278"/>
        </pc:sldMkLst>
      </pc:sldChg>
      <pc:sldChg chg="modSp new mod modTransition modAnim">
        <pc:chgData name="Yang Xu" userId="2ef8d03b0d59ea36" providerId="LiveId" clId="{53F2D07C-3730-4EAB-9A45-C98869C9876B}" dt="2020-08-15T11:33:54.832" v="2002"/>
        <pc:sldMkLst>
          <pc:docMk/>
          <pc:sldMk cId="2131948011" sldId="278"/>
        </pc:sldMkLst>
        <pc:spChg chg="mod">
          <ac:chgData name="Yang Xu" userId="2ef8d03b0d59ea36" providerId="LiveId" clId="{53F2D07C-3730-4EAB-9A45-C98869C9876B}" dt="2020-08-15T11:31:18.327" v="1719" actId="20577"/>
          <ac:spMkLst>
            <pc:docMk/>
            <pc:sldMk cId="2131948011" sldId="278"/>
            <ac:spMk id="2" creationId="{5E571F38-B52D-4655-AD81-5553BF5C6428}"/>
          </ac:spMkLst>
        </pc:spChg>
        <pc:spChg chg="mod">
          <ac:chgData name="Yang Xu" userId="2ef8d03b0d59ea36" providerId="LiveId" clId="{53F2D07C-3730-4EAB-9A45-C98869C9876B}" dt="2020-08-15T11:32:14.269" v="1864" actId="20577"/>
          <ac:spMkLst>
            <pc:docMk/>
            <pc:sldMk cId="2131948011" sldId="278"/>
            <ac:spMk id="3" creationId="{B8691583-C8B2-420B-81E6-B1D28C6931D6}"/>
          </ac:spMkLst>
        </pc:spChg>
      </pc:sldChg>
      <pc:sldChg chg="modSp new mod modTransition">
        <pc:chgData name="Yang Xu" userId="2ef8d03b0d59ea36" providerId="LiveId" clId="{53F2D07C-3730-4EAB-9A45-C98869C9876B}" dt="2020-08-15T11:33:13.955" v="1984"/>
        <pc:sldMkLst>
          <pc:docMk/>
          <pc:sldMk cId="1703179594" sldId="279"/>
        </pc:sldMkLst>
        <pc:spChg chg="mod">
          <ac:chgData name="Yang Xu" userId="2ef8d03b0d59ea36" providerId="LiveId" clId="{53F2D07C-3730-4EAB-9A45-C98869C9876B}" dt="2020-08-15T11:32:32.951" v="1875" actId="20577"/>
          <ac:spMkLst>
            <pc:docMk/>
            <pc:sldMk cId="1703179594" sldId="279"/>
            <ac:spMk id="2" creationId="{A5223A35-652F-4703-8B58-A2975CAD583A}"/>
          </ac:spMkLst>
        </pc:spChg>
        <pc:spChg chg="mod">
          <ac:chgData name="Yang Xu" userId="2ef8d03b0d59ea36" providerId="LiveId" clId="{53F2D07C-3730-4EAB-9A45-C98869C9876B}" dt="2020-08-15T11:33:09.168" v="1983" actId="20577"/>
          <ac:spMkLst>
            <pc:docMk/>
            <pc:sldMk cId="1703179594" sldId="279"/>
            <ac:spMk id="3" creationId="{A8D12F13-D03C-4504-BB26-8C34D3ACEDC5}"/>
          </ac:spMkLst>
        </pc:spChg>
      </pc:sldChg>
      <pc:sldChg chg="modSp new mod modTransition">
        <pc:chgData name="Yang Xu" userId="2ef8d03b0d59ea36" providerId="LiveId" clId="{53F2D07C-3730-4EAB-9A45-C98869C9876B}" dt="2020-08-15T11:35:53.201" v="2327" actId="20577"/>
        <pc:sldMkLst>
          <pc:docMk/>
          <pc:sldMk cId="2062781110" sldId="280"/>
        </pc:sldMkLst>
        <pc:spChg chg="mod">
          <ac:chgData name="Yang Xu" userId="2ef8d03b0d59ea36" providerId="LiveId" clId="{53F2D07C-3730-4EAB-9A45-C98869C9876B}" dt="2020-08-15T11:34:27.789" v="2010" actId="20577"/>
          <ac:spMkLst>
            <pc:docMk/>
            <pc:sldMk cId="2062781110" sldId="280"/>
            <ac:spMk id="2" creationId="{FB465C92-7998-45EB-9453-026B3119CC4A}"/>
          </ac:spMkLst>
        </pc:spChg>
        <pc:spChg chg="mod">
          <ac:chgData name="Yang Xu" userId="2ef8d03b0d59ea36" providerId="LiveId" clId="{53F2D07C-3730-4EAB-9A45-C98869C9876B}" dt="2020-08-15T11:35:53.201" v="2327" actId="20577"/>
          <ac:spMkLst>
            <pc:docMk/>
            <pc:sldMk cId="2062781110" sldId="280"/>
            <ac:spMk id="3" creationId="{E06717B4-EA2B-40E5-A7B8-4CB3C879B9BE}"/>
          </ac:spMkLst>
        </pc:spChg>
      </pc:sldChg>
    </pc:docChg>
  </pc:docChgLst>
  <pc:docChgLst>
    <pc:chgData name="Yang Xu" userId="2ef8d03b0d59ea36" providerId="LiveId" clId="{F8D5E5A4-AD22-45F1-87B1-BA0335B19D10}"/>
    <pc:docChg chg="undo redo custSel addSld delSld modSld">
      <pc:chgData name="Yang Xu" userId="2ef8d03b0d59ea36" providerId="LiveId" clId="{F8D5E5A4-AD22-45F1-87B1-BA0335B19D10}" dt="2020-08-05T12:52:10.025" v="3524" actId="20577"/>
      <pc:docMkLst>
        <pc:docMk/>
      </pc:docMkLst>
      <pc:sldChg chg="modTransition">
        <pc:chgData name="Yang Xu" userId="2ef8d03b0d59ea36" providerId="LiveId" clId="{F8D5E5A4-AD22-45F1-87B1-BA0335B19D10}" dt="2020-08-05T11:31:18.636" v="3197"/>
        <pc:sldMkLst>
          <pc:docMk/>
          <pc:sldMk cId="477735695" sldId="256"/>
        </pc:sldMkLst>
      </pc:sldChg>
      <pc:sldChg chg="modSp mod modTransition">
        <pc:chgData name="Yang Xu" userId="2ef8d03b0d59ea36" providerId="LiveId" clId="{F8D5E5A4-AD22-45F1-87B1-BA0335B19D10}" dt="2020-08-05T11:31:18.636" v="3197"/>
        <pc:sldMkLst>
          <pc:docMk/>
          <pc:sldMk cId="1936153105" sldId="258"/>
        </pc:sldMkLst>
        <pc:spChg chg="mod">
          <ac:chgData name="Yang Xu" userId="2ef8d03b0d59ea36" providerId="LiveId" clId="{F8D5E5A4-AD22-45F1-87B1-BA0335B19D10}" dt="2020-08-04T12:15:08.954" v="16" actId="20577"/>
          <ac:spMkLst>
            <pc:docMk/>
            <pc:sldMk cId="1936153105" sldId="258"/>
            <ac:spMk id="2" creationId="{8FBFDFB1-E3F5-445D-BBAD-3716785BEA40}"/>
          </ac:spMkLst>
        </pc:spChg>
      </pc:sldChg>
      <pc:sldChg chg="modTransition">
        <pc:chgData name="Yang Xu" userId="2ef8d03b0d59ea36" providerId="LiveId" clId="{F8D5E5A4-AD22-45F1-87B1-BA0335B19D10}" dt="2020-08-05T11:31:18.636" v="3197"/>
        <pc:sldMkLst>
          <pc:docMk/>
          <pc:sldMk cId="2756408979" sldId="267"/>
        </pc:sldMkLst>
      </pc:sldChg>
      <pc:sldChg chg="addSp modSp mod modTransition modAnim">
        <pc:chgData name="Yang Xu" userId="2ef8d03b0d59ea36" providerId="LiveId" clId="{F8D5E5A4-AD22-45F1-87B1-BA0335B19D10}" dt="2020-08-05T11:31:46.267" v="3202"/>
        <pc:sldMkLst>
          <pc:docMk/>
          <pc:sldMk cId="783046806" sldId="268"/>
        </pc:sldMkLst>
        <pc:spChg chg="mod">
          <ac:chgData name="Yang Xu" userId="2ef8d03b0d59ea36" providerId="LiveId" clId="{F8D5E5A4-AD22-45F1-87B1-BA0335B19D10}" dt="2020-08-04T12:20:08.553" v="58" actId="20577"/>
          <ac:spMkLst>
            <pc:docMk/>
            <pc:sldMk cId="783046806" sldId="268"/>
            <ac:spMk id="2" creationId="{B8D8FEDE-C73C-4C20-A89C-D5408F355DA5}"/>
          </ac:spMkLst>
        </pc:spChg>
        <pc:spChg chg="mod">
          <ac:chgData name="Yang Xu" userId="2ef8d03b0d59ea36" providerId="LiveId" clId="{F8D5E5A4-AD22-45F1-87B1-BA0335B19D10}" dt="2020-08-04T12:21:48.804" v="132" actId="20577"/>
          <ac:spMkLst>
            <pc:docMk/>
            <pc:sldMk cId="783046806" sldId="268"/>
            <ac:spMk id="3" creationId="{D51A374E-0341-4654-97A1-5B2DE570558A}"/>
          </ac:spMkLst>
        </pc:spChg>
        <pc:picChg chg="add mod">
          <ac:chgData name="Yang Xu" userId="2ef8d03b0d59ea36" providerId="LiveId" clId="{F8D5E5A4-AD22-45F1-87B1-BA0335B19D10}" dt="2020-08-04T12:21:54.407" v="135" actId="14100"/>
          <ac:picMkLst>
            <pc:docMk/>
            <pc:sldMk cId="783046806" sldId="268"/>
            <ac:picMk id="4" creationId="{C5C700B0-BC90-449A-B6D4-58BADD326181}"/>
          </ac:picMkLst>
        </pc:picChg>
        <pc:picChg chg="add mod">
          <ac:chgData name="Yang Xu" userId="2ef8d03b0d59ea36" providerId="LiveId" clId="{F8D5E5A4-AD22-45F1-87B1-BA0335B19D10}" dt="2020-08-04T12:21:58.362" v="136" actId="14100"/>
          <ac:picMkLst>
            <pc:docMk/>
            <pc:sldMk cId="783046806" sldId="268"/>
            <ac:picMk id="5" creationId="{53FBAF77-21F2-4BD1-A840-535491F910E0}"/>
          </ac:picMkLst>
        </pc:picChg>
      </pc:sldChg>
      <pc:sldChg chg="addSp modSp new mod modTransition modAnim">
        <pc:chgData name="Yang Xu" userId="2ef8d03b0d59ea36" providerId="LiveId" clId="{F8D5E5A4-AD22-45F1-87B1-BA0335B19D10}" dt="2020-08-05T11:32:11.201" v="3209"/>
        <pc:sldMkLst>
          <pc:docMk/>
          <pc:sldMk cId="2002892560" sldId="269"/>
        </pc:sldMkLst>
        <pc:spChg chg="mod">
          <ac:chgData name="Yang Xu" userId="2ef8d03b0d59ea36" providerId="LiveId" clId="{F8D5E5A4-AD22-45F1-87B1-BA0335B19D10}" dt="2020-08-04T12:30:15.471" v="448" actId="20577"/>
          <ac:spMkLst>
            <pc:docMk/>
            <pc:sldMk cId="2002892560" sldId="269"/>
            <ac:spMk id="2" creationId="{2E4530F9-796F-4CC5-8AB5-AE1EB7731EAD}"/>
          </ac:spMkLst>
        </pc:spChg>
        <pc:spChg chg="mod">
          <ac:chgData name="Yang Xu" userId="2ef8d03b0d59ea36" providerId="LiveId" clId="{F8D5E5A4-AD22-45F1-87B1-BA0335B19D10}" dt="2020-08-04T12:30:36.873" v="489" actId="20577"/>
          <ac:spMkLst>
            <pc:docMk/>
            <pc:sldMk cId="2002892560" sldId="269"/>
            <ac:spMk id="3" creationId="{59954EF1-05BD-4025-A8F4-0DDBDC492677}"/>
          </ac:spMkLst>
        </pc:spChg>
        <pc:picChg chg="add mod">
          <ac:chgData name="Yang Xu" userId="2ef8d03b0d59ea36" providerId="LiveId" clId="{F8D5E5A4-AD22-45F1-87B1-BA0335B19D10}" dt="2020-08-04T12:30:42.519" v="492" actId="1076"/>
          <ac:picMkLst>
            <pc:docMk/>
            <pc:sldMk cId="2002892560" sldId="269"/>
            <ac:picMk id="4" creationId="{7A07DF6E-BE0D-4928-A29A-5FD251BB50E0}"/>
          </ac:picMkLst>
        </pc:picChg>
        <pc:picChg chg="add mod">
          <ac:chgData name="Yang Xu" userId="2ef8d03b0d59ea36" providerId="LiveId" clId="{F8D5E5A4-AD22-45F1-87B1-BA0335B19D10}" dt="2020-08-04T12:30:39.909" v="490" actId="1076"/>
          <ac:picMkLst>
            <pc:docMk/>
            <pc:sldMk cId="2002892560" sldId="269"/>
            <ac:picMk id="5" creationId="{9C0B228D-6217-42DB-9EC6-B10F78CC43BD}"/>
          </ac:picMkLst>
        </pc:picChg>
        <pc:picChg chg="add mod">
          <ac:chgData name="Yang Xu" userId="2ef8d03b0d59ea36" providerId="LiveId" clId="{F8D5E5A4-AD22-45F1-87B1-BA0335B19D10}" dt="2020-08-04T12:30:43.826" v="493" actId="1076"/>
          <ac:picMkLst>
            <pc:docMk/>
            <pc:sldMk cId="2002892560" sldId="269"/>
            <ac:picMk id="6" creationId="{1C7EF720-371A-4802-990F-856D31BC7DE2}"/>
          </ac:picMkLst>
        </pc:picChg>
        <pc:picChg chg="add mod">
          <ac:chgData name="Yang Xu" userId="2ef8d03b0d59ea36" providerId="LiveId" clId="{F8D5E5A4-AD22-45F1-87B1-BA0335B19D10}" dt="2020-08-04T12:30:45.745" v="494" actId="1076"/>
          <ac:picMkLst>
            <pc:docMk/>
            <pc:sldMk cId="2002892560" sldId="269"/>
            <ac:picMk id="7" creationId="{BCD9B236-F15E-48E7-988E-54BF1018C4FF}"/>
          </ac:picMkLst>
        </pc:picChg>
      </pc:sldChg>
      <pc:sldChg chg="del">
        <pc:chgData name="Yang Xu" userId="2ef8d03b0d59ea36" providerId="LiveId" clId="{F8D5E5A4-AD22-45F1-87B1-BA0335B19D10}" dt="2020-08-04T12:19:36.722" v="17" actId="47"/>
        <pc:sldMkLst>
          <pc:docMk/>
          <pc:sldMk cId="2036528988" sldId="269"/>
        </pc:sldMkLst>
      </pc:sldChg>
      <pc:sldChg chg="del">
        <pc:chgData name="Yang Xu" userId="2ef8d03b0d59ea36" providerId="LiveId" clId="{F8D5E5A4-AD22-45F1-87B1-BA0335B19D10}" dt="2020-08-04T12:19:36.722" v="17" actId="47"/>
        <pc:sldMkLst>
          <pc:docMk/>
          <pc:sldMk cId="928182014" sldId="270"/>
        </pc:sldMkLst>
      </pc:sldChg>
      <pc:sldChg chg="modSp new mod modTransition">
        <pc:chgData name="Yang Xu" userId="2ef8d03b0d59ea36" providerId="LiveId" clId="{F8D5E5A4-AD22-45F1-87B1-BA0335B19D10}" dt="2020-08-05T11:31:18.636" v="3197"/>
        <pc:sldMkLst>
          <pc:docMk/>
          <pc:sldMk cId="1315511803" sldId="270"/>
        </pc:sldMkLst>
        <pc:spChg chg="mod">
          <ac:chgData name="Yang Xu" userId="2ef8d03b0d59ea36" providerId="LiveId" clId="{F8D5E5A4-AD22-45F1-87B1-BA0335B19D10}" dt="2020-08-04T12:31:09.657" v="505" actId="20577"/>
          <ac:spMkLst>
            <pc:docMk/>
            <pc:sldMk cId="1315511803" sldId="270"/>
            <ac:spMk id="2" creationId="{E797CD13-40A3-419C-8615-D427A57BCBCC}"/>
          </ac:spMkLst>
        </pc:spChg>
        <pc:spChg chg="mod">
          <ac:chgData name="Yang Xu" userId="2ef8d03b0d59ea36" providerId="LiveId" clId="{F8D5E5A4-AD22-45F1-87B1-BA0335B19D10}" dt="2020-08-04T12:31:45.868" v="712" actId="20577"/>
          <ac:spMkLst>
            <pc:docMk/>
            <pc:sldMk cId="1315511803" sldId="270"/>
            <ac:spMk id="3" creationId="{201DE7B9-8A63-4DAF-8E12-37812A3AB879}"/>
          </ac:spMkLst>
        </pc:spChg>
      </pc:sldChg>
      <pc:sldChg chg="addSp delSp modSp new mod modTransition modAnim">
        <pc:chgData name="Yang Xu" userId="2ef8d03b0d59ea36" providerId="LiveId" clId="{F8D5E5A4-AD22-45F1-87B1-BA0335B19D10}" dt="2020-08-05T11:53:44.979" v="3253" actId="20577"/>
        <pc:sldMkLst>
          <pc:docMk/>
          <pc:sldMk cId="537703483" sldId="271"/>
        </pc:sldMkLst>
        <pc:spChg chg="mod">
          <ac:chgData name="Yang Xu" userId="2ef8d03b0d59ea36" providerId="LiveId" clId="{F8D5E5A4-AD22-45F1-87B1-BA0335B19D10}" dt="2020-08-04T12:33:23.475" v="730" actId="20577"/>
          <ac:spMkLst>
            <pc:docMk/>
            <pc:sldMk cId="537703483" sldId="271"/>
            <ac:spMk id="2" creationId="{B616F68B-063B-4034-AAF4-D7F5FEF4ED07}"/>
          </ac:spMkLst>
        </pc:spChg>
        <pc:spChg chg="mod">
          <ac:chgData name="Yang Xu" userId="2ef8d03b0d59ea36" providerId="LiveId" clId="{F8D5E5A4-AD22-45F1-87B1-BA0335B19D10}" dt="2020-08-05T11:53:44.979" v="3253" actId="20577"/>
          <ac:spMkLst>
            <pc:docMk/>
            <pc:sldMk cId="537703483" sldId="271"/>
            <ac:spMk id="3" creationId="{3A116BF1-8F81-491E-B2C9-08A5AF01270B}"/>
          </ac:spMkLst>
        </pc:spChg>
        <pc:spChg chg="add">
          <ac:chgData name="Yang Xu" userId="2ef8d03b0d59ea36" providerId="LiveId" clId="{F8D5E5A4-AD22-45F1-87B1-BA0335B19D10}" dt="2020-08-04T12:48:09.301" v="941"/>
          <ac:spMkLst>
            <pc:docMk/>
            <pc:sldMk cId="537703483" sldId="271"/>
            <ac:spMk id="4" creationId="{EDC9E4F4-EEE4-47F3-8CEA-F82AA2628325}"/>
          </ac:spMkLst>
        </pc:spChg>
        <pc:spChg chg="add del mod">
          <ac:chgData name="Yang Xu" userId="2ef8d03b0d59ea36" providerId="LiveId" clId="{F8D5E5A4-AD22-45F1-87B1-BA0335B19D10}" dt="2020-08-04T12:48:11.960" v="943"/>
          <ac:spMkLst>
            <pc:docMk/>
            <pc:sldMk cId="537703483" sldId="271"/>
            <ac:spMk id="5" creationId="{692AB880-CC72-4A93-B73D-67BE4C845346}"/>
          </ac:spMkLst>
        </pc:spChg>
        <pc:picChg chg="add mod">
          <ac:chgData name="Yang Xu" userId="2ef8d03b0d59ea36" providerId="LiveId" clId="{F8D5E5A4-AD22-45F1-87B1-BA0335B19D10}" dt="2020-08-04T12:48:29.664" v="953" actId="1036"/>
          <ac:picMkLst>
            <pc:docMk/>
            <pc:sldMk cId="537703483" sldId="271"/>
            <ac:picMk id="1026" creationId="{E740CA55-5F2C-4106-8064-890684605CA0}"/>
          </ac:picMkLst>
        </pc:picChg>
        <pc:picChg chg="add del mod">
          <ac:chgData name="Yang Xu" userId="2ef8d03b0d59ea36" providerId="LiveId" clId="{F8D5E5A4-AD22-45F1-87B1-BA0335B19D10}" dt="2020-08-04T12:48:11.960" v="943"/>
          <ac:picMkLst>
            <pc:docMk/>
            <pc:sldMk cId="537703483" sldId="271"/>
            <ac:picMk id="1028" creationId="{A473A63A-A1DD-4553-8F34-FFB2E09406EF}"/>
          </ac:picMkLst>
        </pc:picChg>
      </pc:sldChg>
      <pc:sldChg chg="del">
        <pc:chgData name="Yang Xu" userId="2ef8d03b0d59ea36" providerId="LiveId" clId="{F8D5E5A4-AD22-45F1-87B1-BA0335B19D10}" dt="2020-08-04T12:19:36.722" v="17" actId="47"/>
        <pc:sldMkLst>
          <pc:docMk/>
          <pc:sldMk cId="2342920956" sldId="271"/>
        </pc:sldMkLst>
      </pc:sldChg>
      <pc:sldChg chg="addSp modSp new mod modTransition modAnim">
        <pc:chgData name="Yang Xu" userId="2ef8d03b0d59ea36" providerId="LiveId" clId="{F8D5E5A4-AD22-45F1-87B1-BA0335B19D10}" dt="2020-08-05T11:32:37.073" v="3214"/>
        <pc:sldMkLst>
          <pc:docMk/>
          <pc:sldMk cId="2109220293" sldId="272"/>
        </pc:sldMkLst>
        <pc:spChg chg="mod">
          <ac:chgData name="Yang Xu" userId="2ef8d03b0d59ea36" providerId="LiveId" clId="{F8D5E5A4-AD22-45F1-87B1-BA0335B19D10}" dt="2020-08-04T12:51:36.541" v="1325" actId="20577"/>
          <ac:spMkLst>
            <pc:docMk/>
            <pc:sldMk cId="2109220293" sldId="272"/>
            <ac:spMk id="2" creationId="{6438C172-ABDF-4987-94ED-3E2A8C796F23}"/>
          </ac:spMkLst>
        </pc:spChg>
        <pc:spChg chg="mod">
          <ac:chgData name="Yang Xu" userId="2ef8d03b0d59ea36" providerId="LiveId" clId="{F8D5E5A4-AD22-45F1-87B1-BA0335B19D10}" dt="2020-08-04T12:56:30.590" v="1615" actId="21"/>
          <ac:spMkLst>
            <pc:docMk/>
            <pc:sldMk cId="2109220293" sldId="272"/>
            <ac:spMk id="3" creationId="{DC54E594-8D8A-4217-BDE3-4282B9C41AA3}"/>
          </ac:spMkLst>
        </pc:spChg>
        <pc:picChg chg="add mod">
          <ac:chgData name="Yang Xu" userId="2ef8d03b0d59ea36" providerId="LiveId" clId="{F8D5E5A4-AD22-45F1-87B1-BA0335B19D10}" dt="2020-08-04T12:55:24.181" v="1524" actId="14100"/>
          <ac:picMkLst>
            <pc:docMk/>
            <pc:sldMk cId="2109220293" sldId="272"/>
            <ac:picMk id="4" creationId="{6D87E128-5878-4724-9D7C-1CFB034D45AE}"/>
          </ac:picMkLst>
        </pc:picChg>
      </pc:sldChg>
      <pc:sldChg chg="del">
        <pc:chgData name="Yang Xu" userId="2ef8d03b0d59ea36" providerId="LiveId" clId="{F8D5E5A4-AD22-45F1-87B1-BA0335B19D10}" dt="2020-08-04T12:19:36.722" v="17" actId="47"/>
        <pc:sldMkLst>
          <pc:docMk/>
          <pc:sldMk cId="2685482674" sldId="272"/>
        </pc:sldMkLst>
      </pc:sldChg>
      <pc:sldChg chg="del">
        <pc:chgData name="Yang Xu" userId="2ef8d03b0d59ea36" providerId="LiveId" clId="{F8D5E5A4-AD22-45F1-87B1-BA0335B19D10}" dt="2020-08-04T12:19:36.722" v="17" actId="47"/>
        <pc:sldMkLst>
          <pc:docMk/>
          <pc:sldMk cId="808381187" sldId="273"/>
        </pc:sldMkLst>
      </pc:sldChg>
      <pc:sldChg chg="modSp new mod modTransition modAnim">
        <pc:chgData name="Yang Xu" userId="2ef8d03b0d59ea36" providerId="LiveId" clId="{F8D5E5A4-AD22-45F1-87B1-BA0335B19D10}" dt="2020-08-05T11:32:45.527" v="3216"/>
        <pc:sldMkLst>
          <pc:docMk/>
          <pc:sldMk cId="2242501478" sldId="273"/>
        </pc:sldMkLst>
        <pc:spChg chg="mod">
          <ac:chgData name="Yang Xu" userId="2ef8d03b0d59ea36" providerId="LiveId" clId="{F8D5E5A4-AD22-45F1-87B1-BA0335B19D10}" dt="2020-08-04T12:56:34.592" v="1622" actId="20577"/>
          <ac:spMkLst>
            <pc:docMk/>
            <pc:sldMk cId="2242501478" sldId="273"/>
            <ac:spMk id="2" creationId="{CBC4B1D4-2E7D-401B-A786-1AE3ABC2B939}"/>
          </ac:spMkLst>
        </pc:spChg>
        <pc:spChg chg="mod">
          <ac:chgData name="Yang Xu" userId="2ef8d03b0d59ea36" providerId="LiveId" clId="{F8D5E5A4-AD22-45F1-87B1-BA0335B19D10}" dt="2020-08-04T12:57:21.921" v="1752" actId="20577"/>
          <ac:spMkLst>
            <pc:docMk/>
            <pc:sldMk cId="2242501478" sldId="273"/>
            <ac:spMk id="3" creationId="{8AF4F9A5-DD3D-447C-81E9-9E72725F97B0}"/>
          </ac:spMkLst>
        </pc:spChg>
      </pc:sldChg>
      <pc:sldChg chg="addSp modSp new mod modTransition modAnim">
        <pc:chgData name="Yang Xu" userId="2ef8d03b0d59ea36" providerId="LiveId" clId="{F8D5E5A4-AD22-45F1-87B1-BA0335B19D10}" dt="2020-08-05T11:33:07.027" v="3223"/>
        <pc:sldMkLst>
          <pc:docMk/>
          <pc:sldMk cId="553900304" sldId="274"/>
        </pc:sldMkLst>
        <pc:spChg chg="mod">
          <ac:chgData name="Yang Xu" userId="2ef8d03b0d59ea36" providerId="LiveId" clId="{F8D5E5A4-AD22-45F1-87B1-BA0335B19D10}" dt="2020-08-04T12:57:48.274" v="1758" actId="20577"/>
          <ac:spMkLst>
            <pc:docMk/>
            <pc:sldMk cId="553900304" sldId="274"/>
            <ac:spMk id="2" creationId="{5F2C3633-CCBF-4C07-A5AB-B7D53191F6C2}"/>
          </ac:spMkLst>
        </pc:spChg>
        <pc:spChg chg="mod">
          <ac:chgData name="Yang Xu" userId="2ef8d03b0d59ea36" providerId="LiveId" clId="{F8D5E5A4-AD22-45F1-87B1-BA0335B19D10}" dt="2020-08-04T13:01:19.860" v="2095"/>
          <ac:spMkLst>
            <pc:docMk/>
            <pc:sldMk cId="553900304" sldId="274"/>
            <ac:spMk id="3" creationId="{16BD9A4A-1178-44E4-A527-4DE572143F55}"/>
          </ac:spMkLst>
        </pc:spChg>
        <pc:picChg chg="add mod">
          <ac:chgData name="Yang Xu" userId="2ef8d03b0d59ea36" providerId="LiveId" clId="{F8D5E5A4-AD22-45F1-87B1-BA0335B19D10}" dt="2020-08-04T12:59:35.709" v="1914" actId="1076"/>
          <ac:picMkLst>
            <pc:docMk/>
            <pc:sldMk cId="553900304" sldId="274"/>
            <ac:picMk id="4" creationId="{E46FFDBD-04D5-45A7-A067-F8523A7B7A89}"/>
          </ac:picMkLst>
        </pc:picChg>
        <pc:picChg chg="add mod">
          <ac:chgData name="Yang Xu" userId="2ef8d03b0d59ea36" providerId="LiveId" clId="{F8D5E5A4-AD22-45F1-87B1-BA0335B19D10}" dt="2020-08-04T13:01:49.542" v="2101" actId="1076"/>
          <ac:picMkLst>
            <pc:docMk/>
            <pc:sldMk cId="553900304" sldId="274"/>
            <ac:picMk id="5" creationId="{0A0E49D2-DA1D-4E27-A762-00521234FD40}"/>
          </ac:picMkLst>
        </pc:picChg>
      </pc:sldChg>
      <pc:sldChg chg="del">
        <pc:chgData name="Yang Xu" userId="2ef8d03b0d59ea36" providerId="LiveId" clId="{F8D5E5A4-AD22-45F1-87B1-BA0335B19D10}" dt="2020-08-04T12:19:36.722" v="17" actId="47"/>
        <pc:sldMkLst>
          <pc:docMk/>
          <pc:sldMk cId="738374853" sldId="274"/>
        </pc:sldMkLst>
      </pc:sldChg>
      <pc:sldChg chg="addSp delSp modSp new mod modTransition modAnim">
        <pc:chgData name="Yang Xu" userId="2ef8d03b0d59ea36" providerId="LiveId" clId="{F8D5E5A4-AD22-45F1-87B1-BA0335B19D10}" dt="2020-08-05T11:33:17.908" v="3225"/>
        <pc:sldMkLst>
          <pc:docMk/>
          <pc:sldMk cId="2330105225" sldId="275"/>
        </pc:sldMkLst>
        <pc:spChg chg="mod">
          <ac:chgData name="Yang Xu" userId="2ef8d03b0d59ea36" providerId="LiveId" clId="{F8D5E5A4-AD22-45F1-87B1-BA0335B19D10}" dt="2020-08-04T13:02:37.040" v="2112" actId="20577"/>
          <ac:spMkLst>
            <pc:docMk/>
            <pc:sldMk cId="2330105225" sldId="275"/>
            <ac:spMk id="2" creationId="{23333016-9897-45E3-9E7C-F1DA4FA8E382}"/>
          </ac:spMkLst>
        </pc:spChg>
        <pc:spChg chg="mod">
          <ac:chgData name="Yang Xu" userId="2ef8d03b0d59ea36" providerId="LiveId" clId="{F8D5E5A4-AD22-45F1-87B1-BA0335B19D10}" dt="2020-08-04T13:04:02.743" v="2236" actId="20577"/>
          <ac:spMkLst>
            <pc:docMk/>
            <pc:sldMk cId="2330105225" sldId="275"/>
            <ac:spMk id="3" creationId="{847B8DAA-2819-4DC5-87FC-8D987D0D2632}"/>
          </ac:spMkLst>
        </pc:spChg>
        <pc:spChg chg="add del">
          <ac:chgData name="Yang Xu" userId="2ef8d03b0d59ea36" providerId="LiveId" clId="{F8D5E5A4-AD22-45F1-87B1-BA0335B19D10}" dt="2020-08-04T13:03:17.723" v="2185"/>
          <ac:spMkLst>
            <pc:docMk/>
            <pc:sldMk cId="2330105225" sldId="275"/>
            <ac:spMk id="4" creationId="{539C57AC-91F1-40B3-A558-31DD8514D155}"/>
          </ac:spMkLst>
        </pc:spChg>
        <pc:spChg chg="add del">
          <ac:chgData name="Yang Xu" userId="2ef8d03b0d59ea36" providerId="LiveId" clId="{F8D5E5A4-AD22-45F1-87B1-BA0335B19D10}" dt="2020-08-04T13:03:19.717" v="2187"/>
          <ac:spMkLst>
            <pc:docMk/>
            <pc:sldMk cId="2330105225" sldId="275"/>
            <ac:spMk id="5" creationId="{C6C15362-E2B6-4B06-9316-FAAD8A29D2AB}"/>
          </ac:spMkLst>
        </pc:spChg>
        <pc:picChg chg="add del">
          <ac:chgData name="Yang Xu" userId="2ef8d03b0d59ea36" providerId="LiveId" clId="{F8D5E5A4-AD22-45F1-87B1-BA0335B19D10}" dt="2020-08-04T13:03:17.723" v="2185"/>
          <ac:picMkLst>
            <pc:docMk/>
            <pc:sldMk cId="2330105225" sldId="275"/>
            <ac:picMk id="2050" creationId="{D9722CC7-CD77-4ED1-97D5-CD1D1DFD0B9F}"/>
          </ac:picMkLst>
        </pc:picChg>
        <pc:picChg chg="add del">
          <ac:chgData name="Yang Xu" userId="2ef8d03b0d59ea36" providerId="LiveId" clId="{F8D5E5A4-AD22-45F1-87B1-BA0335B19D10}" dt="2020-08-04T13:03:19.717" v="2187"/>
          <ac:picMkLst>
            <pc:docMk/>
            <pc:sldMk cId="2330105225" sldId="275"/>
            <ac:picMk id="2052" creationId="{B745BBCA-CEBF-45F5-911B-90436F7A4354}"/>
          </ac:picMkLst>
        </pc:picChg>
        <pc:picChg chg="add mod">
          <ac:chgData name="Yang Xu" userId="2ef8d03b0d59ea36" providerId="LiveId" clId="{F8D5E5A4-AD22-45F1-87B1-BA0335B19D10}" dt="2020-08-04T13:03:50.310" v="2197" actId="1076"/>
          <ac:picMkLst>
            <pc:docMk/>
            <pc:sldMk cId="2330105225" sldId="275"/>
            <ac:picMk id="2054" creationId="{EBADAAE4-DC5E-4E0E-BABB-4A31A58912EA}"/>
          </ac:picMkLst>
        </pc:picChg>
      </pc:sldChg>
      <pc:sldChg chg="del">
        <pc:chgData name="Yang Xu" userId="2ef8d03b0d59ea36" providerId="LiveId" clId="{F8D5E5A4-AD22-45F1-87B1-BA0335B19D10}" dt="2020-08-04T12:19:36.722" v="17" actId="47"/>
        <pc:sldMkLst>
          <pc:docMk/>
          <pc:sldMk cId="3931703046" sldId="275"/>
        </pc:sldMkLst>
      </pc:sldChg>
      <pc:sldChg chg="addSp modSp new mod modTransition modAnim">
        <pc:chgData name="Yang Xu" userId="2ef8d03b0d59ea36" providerId="LiveId" clId="{F8D5E5A4-AD22-45F1-87B1-BA0335B19D10}" dt="2020-08-05T11:33:28.066" v="3228"/>
        <pc:sldMkLst>
          <pc:docMk/>
          <pc:sldMk cId="989716306" sldId="276"/>
        </pc:sldMkLst>
        <pc:spChg chg="mod">
          <ac:chgData name="Yang Xu" userId="2ef8d03b0d59ea36" providerId="LiveId" clId="{F8D5E5A4-AD22-45F1-87B1-BA0335B19D10}" dt="2020-08-04T13:05:00.718" v="2244" actId="20577"/>
          <ac:spMkLst>
            <pc:docMk/>
            <pc:sldMk cId="989716306" sldId="276"/>
            <ac:spMk id="2" creationId="{D32B542A-7226-45B4-90FF-C009DFAAD0BF}"/>
          </ac:spMkLst>
        </pc:spChg>
        <pc:spChg chg="mod">
          <ac:chgData name="Yang Xu" userId="2ef8d03b0d59ea36" providerId="LiveId" clId="{F8D5E5A4-AD22-45F1-87B1-BA0335B19D10}" dt="2020-08-04T13:05:25.604" v="2354" actId="20577"/>
          <ac:spMkLst>
            <pc:docMk/>
            <pc:sldMk cId="989716306" sldId="276"/>
            <ac:spMk id="3" creationId="{ECA7AB90-DE82-4060-93D1-B40A37B22386}"/>
          </ac:spMkLst>
        </pc:spChg>
        <pc:picChg chg="add mod">
          <ac:chgData name="Yang Xu" userId="2ef8d03b0d59ea36" providerId="LiveId" clId="{F8D5E5A4-AD22-45F1-87B1-BA0335B19D10}" dt="2020-08-04T13:07:08.128" v="2362" actId="1076"/>
          <ac:picMkLst>
            <pc:docMk/>
            <pc:sldMk cId="989716306" sldId="276"/>
            <ac:picMk id="4" creationId="{7416E6E4-A1A9-4F1F-A9EB-BB561625A13A}"/>
          </ac:picMkLst>
        </pc:picChg>
        <pc:picChg chg="add mod">
          <ac:chgData name="Yang Xu" userId="2ef8d03b0d59ea36" providerId="LiveId" clId="{F8D5E5A4-AD22-45F1-87B1-BA0335B19D10}" dt="2020-08-04T13:07:10.461" v="2363" actId="1076"/>
          <ac:picMkLst>
            <pc:docMk/>
            <pc:sldMk cId="989716306" sldId="276"/>
            <ac:picMk id="5" creationId="{3763E6CF-0A87-473D-841B-4CBB25AE638B}"/>
          </ac:picMkLst>
        </pc:picChg>
      </pc:sldChg>
      <pc:sldChg chg="del">
        <pc:chgData name="Yang Xu" userId="2ef8d03b0d59ea36" providerId="LiveId" clId="{F8D5E5A4-AD22-45F1-87B1-BA0335B19D10}" dt="2020-08-04T12:19:36.722" v="17" actId="47"/>
        <pc:sldMkLst>
          <pc:docMk/>
          <pc:sldMk cId="3430274778" sldId="276"/>
        </pc:sldMkLst>
      </pc:sldChg>
      <pc:sldChg chg="del">
        <pc:chgData name="Yang Xu" userId="2ef8d03b0d59ea36" providerId="LiveId" clId="{F8D5E5A4-AD22-45F1-87B1-BA0335B19D10}" dt="2020-08-04T12:19:36.722" v="17" actId="47"/>
        <pc:sldMkLst>
          <pc:docMk/>
          <pc:sldMk cId="2847847739" sldId="277"/>
        </pc:sldMkLst>
      </pc:sldChg>
      <pc:sldChg chg="addSp delSp modSp new mod modTransition">
        <pc:chgData name="Yang Xu" userId="2ef8d03b0d59ea36" providerId="LiveId" clId="{F8D5E5A4-AD22-45F1-87B1-BA0335B19D10}" dt="2020-08-05T11:31:18.636" v="3197"/>
        <pc:sldMkLst>
          <pc:docMk/>
          <pc:sldMk cId="3825930580" sldId="277"/>
        </pc:sldMkLst>
        <pc:spChg chg="mod">
          <ac:chgData name="Yang Xu" userId="2ef8d03b0d59ea36" providerId="LiveId" clId="{F8D5E5A4-AD22-45F1-87B1-BA0335B19D10}" dt="2020-08-04T13:07:28.880" v="2374" actId="20577"/>
          <ac:spMkLst>
            <pc:docMk/>
            <pc:sldMk cId="3825930580" sldId="277"/>
            <ac:spMk id="2" creationId="{DED16D68-954F-4866-97A7-8678E0FD8E44}"/>
          </ac:spMkLst>
        </pc:spChg>
        <pc:spChg chg="mod">
          <ac:chgData name="Yang Xu" userId="2ef8d03b0d59ea36" providerId="LiveId" clId="{F8D5E5A4-AD22-45F1-87B1-BA0335B19D10}" dt="2020-08-04T13:08:10.810" v="2455" actId="20577"/>
          <ac:spMkLst>
            <pc:docMk/>
            <pc:sldMk cId="3825930580" sldId="277"/>
            <ac:spMk id="3" creationId="{E910C578-0D20-4177-8AF6-504D6AC25D48}"/>
          </ac:spMkLst>
        </pc:spChg>
        <pc:spChg chg="add del">
          <ac:chgData name="Yang Xu" userId="2ef8d03b0d59ea36" providerId="LiveId" clId="{F8D5E5A4-AD22-45F1-87B1-BA0335B19D10}" dt="2020-08-04T13:07:46.844" v="2405"/>
          <ac:spMkLst>
            <pc:docMk/>
            <pc:sldMk cId="3825930580" sldId="277"/>
            <ac:spMk id="5" creationId="{8488D29D-432B-4511-9F87-CE226832A63E}"/>
          </ac:spMkLst>
        </pc:spChg>
        <pc:spChg chg="add del mod">
          <ac:chgData name="Yang Xu" userId="2ef8d03b0d59ea36" providerId="LiveId" clId="{F8D5E5A4-AD22-45F1-87B1-BA0335B19D10}" dt="2020-08-04T13:07:46.008" v="2403"/>
          <ac:spMkLst>
            <pc:docMk/>
            <pc:sldMk cId="3825930580" sldId="277"/>
            <ac:spMk id="6" creationId="{24A99871-2D32-41EE-B383-91310EFFE3FC}"/>
          </ac:spMkLst>
        </pc:spChg>
        <pc:spChg chg="add del mod">
          <ac:chgData name="Yang Xu" userId="2ef8d03b0d59ea36" providerId="LiveId" clId="{F8D5E5A4-AD22-45F1-87B1-BA0335B19D10}" dt="2020-08-04T13:07:52.412" v="2407"/>
          <ac:spMkLst>
            <pc:docMk/>
            <pc:sldMk cId="3825930580" sldId="277"/>
            <ac:spMk id="7" creationId="{6ADC0606-A3C4-4C52-B007-7D4FB3A50359}"/>
          </ac:spMkLst>
        </pc:spChg>
        <pc:picChg chg="add del">
          <ac:chgData name="Yang Xu" userId="2ef8d03b0d59ea36" providerId="LiveId" clId="{F8D5E5A4-AD22-45F1-87B1-BA0335B19D10}" dt="2020-08-04T13:07:35.679" v="2399"/>
          <ac:picMkLst>
            <pc:docMk/>
            <pc:sldMk cId="3825930580" sldId="277"/>
            <ac:picMk id="4" creationId="{683264C6-7AB6-472A-A832-E99167E9CC77}"/>
          </ac:picMkLst>
        </pc:picChg>
      </pc:sldChg>
      <pc:sldChg chg="modTransition modAnim">
        <pc:chgData name="Yang Xu" userId="2ef8d03b0d59ea36" providerId="LiveId" clId="{F8D5E5A4-AD22-45F1-87B1-BA0335B19D10}" dt="2020-08-05T11:33:35.013" v="3229"/>
        <pc:sldMkLst>
          <pc:docMk/>
          <pc:sldMk cId="1126165415" sldId="278"/>
        </pc:sldMkLst>
      </pc:sldChg>
      <pc:sldChg chg="modSp modTransition">
        <pc:chgData name="Yang Xu" userId="2ef8d03b0d59ea36" providerId="LiveId" clId="{F8D5E5A4-AD22-45F1-87B1-BA0335B19D10}" dt="2020-08-05T11:33:46.298" v="3233" actId="313"/>
        <pc:sldMkLst>
          <pc:docMk/>
          <pc:sldMk cId="3834017406" sldId="279"/>
        </pc:sldMkLst>
        <pc:spChg chg="mod">
          <ac:chgData name="Yang Xu" userId="2ef8d03b0d59ea36" providerId="LiveId" clId="{F8D5E5A4-AD22-45F1-87B1-BA0335B19D10}" dt="2020-08-05T11:33:46.298" v="3233" actId="313"/>
          <ac:spMkLst>
            <pc:docMk/>
            <pc:sldMk cId="3834017406" sldId="279"/>
            <ac:spMk id="3" creationId="{6201E46F-04AA-42F8-9F60-C98730E56E8D}"/>
          </ac:spMkLst>
        </pc:spChg>
      </pc:sldChg>
      <pc:sldChg chg="modTransition modAnim">
        <pc:chgData name="Yang Xu" userId="2ef8d03b0d59ea36" providerId="LiveId" clId="{F8D5E5A4-AD22-45F1-87B1-BA0335B19D10}" dt="2020-08-05T11:33:55.382" v="3234"/>
        <pc:sldMkLst>
          <pc:docMk/>
          <pc:sldMk cId="1138120898" sldId="280"/>
        </pc:sldMkLst>
      </pc:sldChg>
      <pc:sldChg chg="modSp mod modTransition modAnim">
        <pc:chgData name="Yang Xu" userId="2ef8d03b0d59ea36" providerId="LiveId" clId="{F8D5E5A4-AD22-45F1-87B1-BA0335B19D10}" dt="2020-08-05T12:25:01.772" v="3265" actId="20577"/>
        <pc:sldMkLst>
          <pc:docMk/>
          <pc:sldMk cId="1053249179" sldId="281"/>
        </pc:sldMkLst>
        <pc:spChg chg="mod">
          <ac:chgData name="Yang Xu" userId="2ef8d03b0d59ea36" providerId="LiveId" clId="{F8D5E5A4-AD22-45F1-87B1-BA0335B19D10}" dt="2020-08-05T12:25:01.772" v="3265" actId="20577"/>
          <ac:spMkLst>
            <pc:docMk/>
            <pc:sldMk cId="1053249179" sldId="281"/>
            <ac:spMk id="3" creationId="{0DFFCFD9-0386-444C-A5F2-3D7E8E943DB3}"/>
          </ac:spMkLst>
        </pc:spChg>
      </pc:sldChg>
      <pc:sldChg chg="modTransition modAnim">
        <pc:chgData name="Yang Xu" userId="2ef8d03b0d59ea36" providerId="LiveId" clId="{F8D5E5A4-AD22-45F1-87B1-BA0335B19D10}" dt="2020-08-05T12:26:22.186" v="3266"/>
        <pc:sldMkLst>
          <pc:docMk/>
          <pc:sldMk cId="1847731568" sldId="282"/>
        </pc:sldMkLst>
      </pc:sldChg>
      <pc:sldChg chg="addSp delSp modSp mod modTransition modAnim">
        <pc:chgData name="Yang Xu" userId="2ef8d03b0d59ea36" providerId="LiveId" clId="{F8D5E5A4-AD22-45F1-87B1-BA0335B19D10}" dt="2020-08-05T12:31:15.605" v="3267"/>
        <pc:sldMkLst>
          <pc:docMk/>
          <pc:sldMk cId="669499050" sldId="283"/>
        </pc:sldMkLst>
        <pc:spChg chg="mod">
          <ac:chgData name="Yang Xu" userId="2ef8d03b0d59ea36" providerId="LiveId" clId="{F8D5E5A4-AD22-45F1-87B1-BA0335B19D10}" dt="2020-08-05T11:29:19.505" v="3100" actId="20577"/>
          <ac:spMkLst>
            <pc:docMk/>
            <pc:sldMk cId="669499050" sldId="283"/>
            <ac:spMk id="3" creationId="{8B60CABF-1A8A-4462-A673-7C6C13F8926A}"/>
          </ac:spMkLst>
        </pc:spChg>
        <pc:spChg chg="add del">
          <ac:chgData name="Yang Xu" userId="2ef8d03b0d59ea36" providerId="LiveId" clId="{F8D5E5A4-AD22-45F1-87B1-BA0335B19D10}" dt="2020-08-05T11:28:20.663" v="2969"/>
          <ac:spMkLst>
            <pc:docMk/>
            <pc:sldMk cId="669499050" sldId="283"/>
            <ac:spMk id="4" creationId="{5EB494CA-6536-474D-9CB6-F3C23DE733F0}"/>
          </ac:spMkLst>
        </pc:spChg>
      </pc:sldChg>
      <pc:sldChg chg="addSp modSp new mod modTransition modAnim">
        <pc:chgData name="Yang Xu" userId="2ef8d03b0d59ea36" providerId="LiveId" clId="{F8D5E5A4-AD22-45F1-87B1-BA0335B19D10}" dt="2020-08-05T11:34:30.025" v="3242"/>
        <pc:sldMkLst>
          <pc:docMk/>
          <pc:sldMk cId="1991684000" sldId="284"/>
        </pc:sldMkLst>
        <pc:spChg chg="mod">
          <ac:chgData name="Yang Xu" userId="2ef8d03b0d59ea36" providerId="LiveId" clId="{F8D5E5A4-AD22-45F1-87B1-BA0335B19D10}" dt="2020-08-05T11:29:32.817" v="3111" actId="20577"/>
          <ac:spMkLst>
            <pc:docMk/>
            <pc:sldMk cId="1991684000" sldId="284"/>
            <ac:spMk id="2" creationId="{B6129C54-1A3C-4FA8-ACA3-520F4A89D331}"/>
          </ac:spMkLst>
        </pc:spChg>
        <pc:spChg chg="mod">
          <ac:chgData name="Yang Xu" userId="2ef8d03b0d59ea36" providerId="LiveId" clId="{F8D5E5A4-AD22-45F1-87B1-BA0335B19D10}" dt="2020-08-05T11:30:56.485" v="3193" actId="1076"/>
          <ac:spMkLst>
            <pc:docMk/>
            <pc:sldMk cId="1991684000" sldId="284"/>
            <ac:spMk id="3" creationId="{62129089-1752-4455-844E-10B6647F4149}"/>
          </ac:spMkLst>
        </pc:spChg>
        <pc:picChg chg="add mod">
          <ac:chgData name="Yang Xu" userId="2ef8d03b0d59ea36" providerId="LiveId" clId="{F8D5E5A4-AD22-45F1-87B1-BA0335B19D10}" dt="2020-08-05T11:30:59.791" v="3195" actId="1076"/>
          <ac:picMkLst>
            <pc:docMk/>
            <pc:sldMk cId="1991684000" sldId="284"/>
            <ac:picMk id="4" creationId="{297B96A2-3FA6-4971-B320-4967948A9EDF}"/>
          </ac:picMkLst>
        </pc:picChg>
        <pc:picChg chg="add mod">
          <ac:chgData name="Yang Xu" userId="2ef8d03b0d59ea36" providerId="LiveId" clId="{F8D5E5A4-AD22-45F1-87B1-BA0335B19D10}" dt="2020-08-05T11:31:01.036" v="3196" actId="1076"/>
          <ac:picMkLst>
            <pc:docMk/>
            <pc:sldMk cId="1991684000" sldId="284"/>
            <ac:picMk id="5" creationId="{C0AA88E8-9DDE-4F7D-90AB-D599874691A9}"/>
          </ac:picMkLst>
        </pc:picChg>
      </pc:sldChg>
      <pc:sldChg chg="modSp new mod">
        <pc:chgData name="Yang Xu" userId="2ef8d03b0d59ea36" providerId="LiveId" clId="{F8D5E5A4-AD22-45F1-87B1-BA0335B19D10}" dt="2020-08-05T12:52:10.025" v="3524" actId="20577"/>
        <pc:sldMkLst>
          <pc:docMk/>
          <pc:sldMk cId="1059677871" sldId="285"/>
        </pc:sldMkLst>
        <pc:spChg chg="mod">
          <ac:chgData name="Yang Xu" userId="2ef8d03b0d59ea36" providerId="LiveId" clId="{F8D5E5A4-AD22-45F1-87B1-BA0335B19D10}" dt="2020-08-05T12:49:29.017" v="3278"/>
          <ac:spMkLst>
            <pc:docMk/>
            <pc:sldMk cId="1059677871" sldId="285"/>
            <ac:spMk id="2" creationId="{BDBE31F9-B8AA-4679-A06E-706F7442EACE}"/>
          </ac:spMkLst>
        </pc:spChg>
        <pc:spChg chg="mod">
          <ac:chgData name="Yang Xu" userId="2ef8d03b0d59ea36" providerId="LiveId" clId="{F8D5E5A4-AD22-45F1-87B1-BA0335B19D10}" dt="2020-08-05T12:52:10.025" v="3524" actId="20577"/>
          <ac:spMkLst>
            <pc:docMk/>
            <pc:sldMk cId="1059677871" sldId="285"/>
            <ac:spMk id="3" creationId="{A3101F8F-BCC3-4FA2-9E85-F46024465E69}"/>
          </ac:spMkLst>
        </pc:spChg>
      </pc:sldChg>
    </pc:docChg>
  </pc:docChgLst>
  <pc:docChgLst>
    <pc:chgData name="Yang Xu" userId="2ef8d03b0d59ea36" providerId="LiveId" clId="{1872DC37-85E3-45CA-8A76-BDBD855CEDBE}"/>
    <pc:docChg chg="undo custSel addSld delSld modSld">
      <pc:chgData name="Yang Xu" userId="2ef8d03b0d59ea36" providerId="LiveId" clId="{1872DC37-85E3-45CA-8A76-BDBD855CEDBE}" dt="2020-08-28T18:51:06.542" v="1675" actId="20577"/>
      <pc:docMkLst>
        <pc:docMk/>
      </pc:docMkLst>
      <pc:sldChg chg="modSp mod">
        <pc:chgData name="Yang Xu" userId="2ef8d03b0d59ea36" providerId="LiveId" clId="{1872DC37-85E3-45CA-8A76-BDBD855CEDBE}" dt="2020-08-23T00:31:16.502" v="7" actId="20577"/>
        <pc:sldMkLst>
          <pc:docMk/>
          <pc:sldMk cId="1936153105" sldId="258"/>
        </pc:sldMkLst>
        <pc:spChg chg="mod">
          <ac:chgData name="Yang Xu" userId="2ef8d03b0d59ea36" providerId="LiveId" clId="{1872DC37-85E3-45CA-8A76-BDBD855CEDBE}" dt="2020-08-23T00:31:16.502" v="7" actId="20577"/>
          <ac:spMkLst>
            <pc:docMk/>
            <pc:sldMk cId="1936153105" sldId="258"/>
            <ac:spMk id="2" creationId="{8FBFDFB1-E3F5-445D-BBAD-3716785BEA40}"/>
          </ac:spMkLst>
        </pc:spChg>
      </pc:sldChg>
      <pc:sldChg chg="modSp new mod">
        <pc:chgData name="Yang Xu" userId="2ef8d03b0d59ea36" providerId="LiveId" clId="{1872DC37-85E3-45CA-8A76-BDBD855CEDBE}" dt="2020-08-23T01:00:06.155" v="1583" actId="20577"/>
        <pc:sldMkLst>
          <pc:docMk/>
          <pc:sldMk cId="3507688270" sldId="268"/>
        </pc:sldMkLst>
        <pc:spChg chg="mod">
          <ac:chgData name="Yang Xu" userId="2ef8d03b0d59ea36" providerId="LiveId" clId="{1872DC37-85E3-45CA-8A76-BDBD855CEDBE}" dt="2020-08-23T00:31:53.015" v="20" actId="20577"/>
          <ac:spMkLst>
            <pc:docMk/>
            <pc:sldMk cId="3507688270" sldId="268"/>
            <ac:spMk id="2" creationId="{06475836-46CE-43A8-93AB-63E9014FABAD}"/>
          </ac:spMkLst>
        </pc:spChg>
        <pc:spChg chg="mod">
          <ac:chgData name="Yang Xu" userId="2ef8d03b0d59ea36" providerId="LiveId" clId="{1872DC37-85E3-45CA-8A76-BDBD855CEDBE}" dt="2020-08-23T01:00:06.155" v="1583" actId="20577"/>
          <ac:spMkLst>
            <pc:docMk/>
            <pc:sldMk cId="3507688270" sldId="268"/>
            <ac:spMk id="3" creationId="{0A2BE499-B2FF-4BD8-8FC5-ADC089CA8262}"/>
          </ac:spMkLst>
        </pc:spChg>
      </pc:sldChg>
      <pc:sldChg chg="del">
        <pc:chgData name="Yang Xu" userId="2ef8d03b0d59ea36" providerId="LiveId" clId="{1872DC37-85E3-45CA-8A76-BDBD855CEDBE}" dt="2020-08-23T00:31:08.453" v="0" actId="47"/>
        <pc:sldMkLst>
          <pc:docMk/>
          <pc:sldMk cId="3887866055" sldId="268"/>
        </pc:sldMkLst>
      </pc:sldChg>
      <pc:sldChg chg="del">
        <pc:chgData name="Yang Xu" userId="2ef8d03b0d59ea36" providerId="LiveId" clId="{1872DC37-85E3-45CA-8A76-BDBD855CEDBE}" dt="2020-08-23T00:31:08.453" v="0" actId="47"/>
        <pc:sldMkLst>
          <pc:docMk/>
          <pc:sldMk cId="133818409" sldId="269"/>
        </pc:sldMkLst>
      </pc:sldChg>
      <pc:sldChg chg="modSp new mod">
        <pc:chgData name="Yang Xu" userId="2ef8d03b0d59ea36" providerId="LiveId" clId="{1872DC37-85E3-45CA-8A76-BDBD855CEDBE}" dt="2020-08-23T00:49:05.041" v="770" actId="6549"/>
        <pc:sldMkLst>
          <pc:docMk/>
          <pc:sldMk cId="399996480" sldId="269"/>
        </pc:sldMkLst>
        <pc:spChg chg="mod">
          <ac:chgData name="Yang Xu" userId="2ef8d03b0d59ea36" providerId="LiveId" clId="{1872DC37-85E3-45CA-8A76-BDBD855CEDBE}" dt="2020-08-23T00:47:26.132" v="446" actId="20577"/>
          <ac:spMkLst>
            <pc:docMk/>
            <pc:sldMk cId="399996480" sldId="269"/>
            <ac:spMk id="2" creationId="{B2A7708E-FF8F-4D24-80B2-41C1F8B5B3EE}"/>
          </ac:spMkLst>
        </pc:spChg>
        <pc:spChg chg="mod">
          <ac:chgData name="Yang Xu" userId="2ef8d03b0d59ea36" providerId="LiveId" clId="{1872DC37-85E3-45CA-8A76-BDBD855CEDBE}" dt="2020-08-23T00:49:05.041" v="770" actId="6549"/>
          <ac:spMkLst>
            <pc:docMk/>
            <pc:sldMk cId="399996480" sldId="269"/>
            <ac:spMk id="3" creationId="{F2C53089-EB22-455B-AD7E-00AFA8091F4D}"/>
          </ac:spMkLst>
        </pc:spChg>
      </pc:sldChg>
      <pc:sldChg chg="modSp new mod">
        <pc:chgData name="Yang Xu" userId="2ef8d03b0d59ea36" providerId="LiveId" clId="{1872DC37-85E3-45CA-8A76-BDBD855CEDBE}" dt="2020-08-23T00:50:31.898" v="1072" actId="12"/>
        <pc:sldMkLst>
          <pc:docMk/>
          <pc:sldMk cId="731246297" sldId="270"/>
        </pc:sldMkLst>
        <pc:spChg chg="mod">
          <ac:chgData name="Yang Xu" userId="2ef8d03b0d59ea36" providerId="LiveId" clId="{1872DC37-85E3-45CA-8A76-BDBD855CEDBE}" dt="2020-08-23T00:49:13.488" v="781" actId="20577"/>
          <ac:spMkLst>
            <pc:docMk/>
            <pc:sldMk cId="731246297" sldId="270"/>
            <ac:spMk id="2" creationId="{C146DAAB-1CB7-4804-AF95-FE6D02832329}"/>
          </ac:spMkLst>
        </pc:spChg>
        <pc:spChg chg="mod">
          <ac:chgData name="Yang Xu" userId="2ef8d03b0d59ea36" providerId="LiveId" clId="{1872DC37-85E3-45CA-8A76-BDBD855CEDBE}" dt="2020-08-23T00:50:31.898" v="1072" actId="12"/>
          <ac:spMkLst>
            <pc:docMk/>
            <pc:sldMk cId="731246297" sldId="270"/>
            <ac:spMk id="3" creationId="{DBD927D0-05D3-4466-A140-2705380CF6EE}"/>
          </ac:spMkLst>
        </pc:spChg>
      </pc:sldChg>
      <pc:sldChg chg="del">
        <pc:chgData name="Yang Xu" userId="2ef8d03b0d59ea36" providerId="LiveId" clId="{1872DC37-85E3-45CA-8A76-BDBD855CEDBE}" dt="2020-08-23T00:31:08.453" v="0" actId="47"/>
        <pc:sldMkLst>
          <pc:docMk/>
          <pc:sldMk cId="2920171645" sldId="270"/>
        </pc:sldMkLst>
      </pc:sldChg>
      <pc:sldChg chg="modSp new mod">
        <pc:chgData name="Yang Xu" userId="2ef8d03b0d59ea36" providerId="LiveId" clId="{1872DC37-85E3-45CA-8A76-BDBD855CEDBE}" dt="2020-08-23T00:52:40.475" v="1367" actId="20577"/>
        <pc:sldMkLst>
          <pc:docMk/>
          <pc:sldMk cId="804445743" sldId="271"/>
        </pc:sldMkLst>
        <pc:spChg chg="mod">
          <ac:chgData name="Yang Xu" userId="2ef8d03b0d59ea36" providerId="LiveId" clId="{1872DC37-85E3-45CA-8A76-BDBD855CEDBE}" dt="2020-08-23T00:51:10.678" v="1093" actId="20577"/>
          <ac:spMkLst>
            <pc:docMk/>
            <pc:sldMk cId="804445743" sldId="271"/>
            <ac:spMk id="2" creationId="{84A3E740-6A04-4A29-9CD4-D601BEA31C84}"/>
          </ac:spMkLst>
        </pc:spChg>
        <pc:spChg chg="mod">
          <ac:chgData name="Yang Xu" userId="2ef8d03b0d59ea36" providerId="LiveId" clId="{1872DC37-85E3-45CA-8A76-BDBD855CEDBE}" dt="2020-08-23T00:52:40.475" v="1367" actId="20577"/>
          <ac:spMkLst>
            <pc:docMk/>
            <pc:sldMk cId="804445743" sldId="271"/>
            <ac:spMk id="3" creationId="{3D130F2C-EAFC-4021-A8DA-42C1CAD8AA2F}"/>
          </ac:spMkLst>
        </pc:spChg>
      </pc:sldChg>
      <pc:sldChg chg="del">
        <pc:chgData name="Yang Xu" userId="2ef8d03b0d59ea36" providerId="LiveId" clId="{1872DC37-85E3-45CA-8A76-BDBD855CEDBE}" dt="2020-08-23T00:31:08.453" v="0" actId="47"/>
        <pc:sldMkLst>
          <pc:docMk/>
          <pc:sldMk cId="2322339201" sldId="271"/>
        </pc:sldMkLst>
      </pc:sldChg>
      <pc:sldChg chg="addSp delSp modSp new del mod">
        <pc:chgData name="Yang Xu" userId="2ef8d03b0d59ea36" providerId="LiveId" clId="{1872DC37-85E3-45CA-8A76-BDBD855CEDBE}" dt="2020-08-23T00:56:29.804" v="1424" actId="47"/>
        <pc:sldMkLst>
          <pc:docMk/>
          <pc:sldMk cId="3189530062" sldId="272"/>
        </pc:sldMkLst>
        <pc:spChg chg="mod">
          <ac:chgData name="Yang Xu" userId="2ef8d03b0d59ea36" providerId="LiveId" clId="{1872DC37-85E3-45CA-8A76-BDBD855CEDBE}" dt="2020-08-23T00:52:58.690" v="1378" actId="20577"/>
          <ac:spMkLst>
            <pc:docMk/>
            <pc:sldMk cId="3189530062" sldId="272"/>
            <ac:spMk id="2" creationId="{4E535143-34CE-4994-86FA-07056036BDBE}"/>
          </ac:spMkLst>
        </pc:spChg>
        <pc:spChg chg="add del mod">
          <ac:chgData name="Yang Xu" userId="2ef8d03b0d59ea36" providerId="LiveId" clId="{1872DC37-85E3-45CA-8A76-BDBD855CEDBE}" dt="2020-08-23T00:54:23.787" v="1408" actId="6549"/>
          <ac:spMkLst>
            <pc:docMk/>
            <pc:sldMk cId="3189530062" sldId="272"/>
            <ac:spMk id="3" creationId="{FD22A6EC-699B-42CE-B292-9706C6EE27FD}"/>
          </ac:spMkLst>
        </pc:spChg>
        <pc:spChg chg="add del mod">
          <ac:chgData name="Yang Xu" userId="2ef8d03b0d59ea36" providerId="LiveId" clId="{1872DC37-85E3-45CA-8A76-BDBD855CEDBE}" dt="2020-08-23T00:53:37.949" v="1382"/>
          <ac:spMkLst>
            <pc:docMk/>
            <pc:sldMk cId="3189530062" sldId="272"/>
            <ac:spMk id="4" creationId="{75F7091A-3412-4E9D-B1BB-39658CD1B1B1}"/>
          </ac:spMkLst>
        </pc:spChg>
      </pc:sldChg>
      <pc:sldChg chg="del">
        <pc:chgData name="Yang Xu" userId="2ef8d03b0d59ea36" providerId="LiveId" clId="{1872DC37-85E3-45CA-8A76-BDBD855CEDBE}" dt="2020-08-23T00:31:08.453" v="0" actId="47"/>
        <pc:sldMkLst>
          <pc:docMk/>
          <pc:sldMk cId="3882156806" sldId="272"/>
        </pc:sldMkLst>
      </pc:sldChg>
      <pc:sldChg chg="addSp modSp new mod modAnim">
        <pc:chgData name="Yang Xu" userId="2ef8d03b0d59ea36" providerId="LiveId" clId="{1872DC37-85E3-45CA-8A76-BDBD855CEDBE}" dt="2020-08-28T17:59:39.912" v="1584"/>
        <pc:sldMkLst>
          <pc:docMk/>
          <pc:sldMk cId="700181985" sldId="273"/>
        </pc:sldMkLst>
        <pc:spChg chg="add mod">
          <ac:chgData name="Yang Xu" userId="2ef8d03b0d59ea36" providerId="LiveId" clId="{1872DC37-85E3-45CA-8A76-BDBD855CEDBE}" dt="2020-08-23T00:56:20.487" v="1423" actId="12"/>
          <ac:spMkLst>
            <pc:docMk/>
            <pc:sldMk cId="700181985" sldId="273"/>
            <ac:spMk id="3" creationId="{11ACC935-8AB5-4037-BEFB-88B0CCC4B2EC}"/>
          </ac:spMkLst>
        </pc:spChg>
      </pc:sldChg>
      <pc:sldChg chg="del">
        <pc:chgData name="Yang Xu" userId="2ef8d03b0d59ea36" providerId="LiveId" clId="{1872DC37-85E3-45CA-8A76-BDBD855CEDBE}" dt="2020-08-23T00:31:08.453" v="0" actId="47"/>
        <pc:sldMkLst>
          <pc:docMk/>
          <pc:sldMk cId="3903402057" sldId="273"/>
        </pc:sldMkLst>
      </pc:sldChg>
      <pc:sldChg chg="modSp new mod">
        <pc:chgData name="Yang Xu" userId="2ef8d03b0d59ea36" providerId="LiveId" clId="{1872DC37-85E3-45CA-8A76-BDBD855CEDBE}" dt="2020-08-23T00:59:50.068" v="1567" actId="20577"/>
        <pc:sldMkLst>
          <pc:docMk/>
          <pc:sldMk cId="1378900394" sldId="274"/>
        </pc:sldMkLst>
        <pc:spChg chg="mod">
          <ac:chgData name="Yang Xu" userId="2ef8d03b0d59ea36" providerId="LiveId" clId="{1872DC37-85E3-45CA-8A76-BDBD855CEDBE}" dt="2020-08-23T00:56:37.645" v="1439" actId="20577"/>
          <ac:spMkLst>
            <pc:docMk/>
            <pc:sldMk cId="1378900394" sldId="274"/>
            <ac:spMk id="2" creationId="{5D174362-B200-458C-88F5-EB3DAA22AE83}"/>
          </ac:spMkLst>
        </pc:spChg>
        <pc:spChg chg="mod">
          <ac:chgData name="Yang Xu" userId="2ef8d03b0d59ea36" providerId="LiveId" clId="{1872DC37-85E3-45CA-8A76-BDBD855CEDBE}" dt="2020-08-23T00:59:50.068" v="1567" actId="20577"/>
          <ac:spMkLst>
            <pc:docMk/>
            <pc:sldMk cId="1378900394" sldId="274"/>
            <ac:spMk id="3" creationId="{CB432636-48C1-4F93-980B-F052306B7720}"/>
          </ac:spMkLst>
        </pc:spChg>
      </pc:sldChg>
      <pc:sldChg chg="del">
        <pc:chgData name="Yang Xu" userId="2ef8d03b0d59ea36" providerId="LiveId" clId="{1872DC37-85E3-45CA-8A76-BDBD855CEDBE}" dt="2020-08-23T00:31:08.453" v="0" actId="47"/>
        <pc:sldMkLst>
          <pc:docMk/>
          <pc:sldMk cId="2549164210" sldId="274"/>
        </pc:sldMkLst>
      </pc:sldChg>
      <pc:sldChg chg="del">
        <pc:chgData name="Yang Xu" userId="2ef8d03b0d59ea36" providerId="LiveId" clId="{1872DC37-85E3-45CA-8A76-BDBD855CEDBE}" dt="2020-08-23T00:31:08.453" v="0" actId="47"/>
        <pc:sldMkLst>
          <pc:docMk/>
          <pc:sldMk cId="2490614150" sldId="275"/>
        </pc:sldMkLst>
      </pc:sldChg>
      <pc:sldChg chg="del">
        <pc:chgData name="Yang Xu" userId="2ef8d03b0d59ea36" providerId="LiveId" clId="{1872DC37-85E3-45CA-8A76-BDBD855CEDBE}" dt="2020-08-23T00:31:08.453" v="0" actId="47"/>
        <pc:sldMkLst>
          <pc:docMk/>
          <pc:sldMk cId="4044240477" sldId="276"/>
        </pc:sldMkLst>
      </pc:sldChg>
      <pc:sldChg chg="modSp modAnim">
        <pc:chgData name="Yang Xu" userId="2ef8d03b0d59ea36" providerId="LiveId" clId="{1872DC37-85E3-45CA-8A76-BDBD855CEDBE}" dt="2020-08-28T18:28:20.242" v="1658" actId="20577"/>
        <pc:sldMkLst>
          <pc:docMk/>
          <pc:sldMk cId="1543415629" sldId="277"/>
        </pc:sldMkLst>
        <pc:spChg chg="mod">
          <ac:chgData name="Yang Xu" userId="2ef8d03b0d59ea36" providerId="LiveId" clId="{1872DC37-85E3-45CA-8A76-BDBD855CEDBE}" dt="2020-08-28T18:28:20.242" v="1658" actId="20577"/>
          <ac:spMkLst>
            <pc:docMk/>
            <pc:sldMk cId="1543415629" sldId="277"/>
            <ac:spMk id="3" creationId="{6FB40C37-FB78-4932-A4EC-1253C1098CDA}"/>
          </ac:spMkLst>
        </pc:spChg>
      </pc:sldChg>
      <pc:sldChg chg="del">
        <pc:chgData name="Yang Xu" userId="2ef8d03b0d59ea36" providerId="LiveId" clId="{1872DC37-85E3-45CA-8A76-BDBD855CEDBE}" dt="2020-08-23T00:31:08.453" v="0" actId="47"/>
        <pc:sldMkLst>
          <pc:docMk/>
          <pc:sldMk cId="1575408546" sldId="277"/>
        </pc:sldMkLst>
      </pc:sldChg>
      <pc:sldChg chg="del">
        <pc:chgData name="Yang Xu" userId="2ef8d03b0d59ea36" providerId="LiveId" clId="{1872DC37-85E3-45CA-8A76-BDBD855CEDBE}" dt="2020-08-23T00:31:08.453" v="0" actId="47"/>
        <pc:sldMkLst>
          <pc:docMk/>
          <pc:sldMk cId="2823282105" sldId="278"/>
        </pc:sldMkLst>
      </pc:sldChg>
      <pc:sldChg chg="del">
        <pc:chgData name="Yang Xu" userId="2ef8d03b0d59ea36" providerId="LiveId" clId="{1872DC37-85E3-45CA-8A76-BDBD855CEDBE}" dt="2020-08-23T00:31:08.453" v="0" actId="47"/>
        <pc:sldMkLst>
          <pc:docMk/>
          <pc:sldMk cId="3181384413" sldId="279"/>
        </pc:sldMkLst>
      </pc:sldChg>
      <pc:sldChg chg="del">
        <pc:chgData name="Yang Xu" userId="2ef8d03b0d59ea36" providerId="LiveId" clId="{1872DC37-85E3-45CA-8A76-BDBD855CEDBE}" dt="2020-08-23T00:31:08.453" v="0" actId="47"/>
        <pc:sldMkLst>
          <pc:docMk/>
          <pc:sldMk cId="2338343916" sldId="280"/>
        </pc:sldMkLst>
      </pc:sldChg>
      <pc:sldChg chg="del">
        <pc:chgData name="Yang Xu" userId="2ef8d03b0d59ea36" providerId="LiveId" clId="{1872DC37-85E3-45CA-8A76-BDBD855CEDBE}" dt="2020-08-23T00:31:08.453" v="0" actId="47"/>
        <pc:sldMkLst>
          <pc:docMk/>
          <pc:sldMk cId="2099660352" sldId="281"/>
        </pc:sldMkLst>
      </pc:sldChg>
      <pc:sldChg chg="del">
        <pc:chgData name="Yang Xu" userId="2ef8d03b0d59ea36" providerId="LiveId" clId="{1872DC37-85E3-45CA-8A76-BDBD855CEDBE}" dt="2020-08-23T00:31:08.453" v="0" actId="47"/>
        <pc:sldMkLst>
          <pc:docMk/>
          <pc:sldMk cId="3681141960" sldId="282"/>
        </pc:sldMkLst>
      </pc:sldChg>
      <pc:sldChg chg="del">
        <pc:chgData name="Yang Xu" userId="2ef8d03b0d59ea36" providerId="LiveId" clId="{1872DC37-85E3-45CA-8A76-BDBD855CEDBE}" dt="2020-08-23T00:31:08.453" v="0" actId="47"/>
        <pc:sldMkLst>
          <pc:docMk/>
          <pc:sldMk cId="2759118724" sldId="283"/>
        </pc:sldMkLst>
      </pc:sldChg>
      <pc:sldChg chg="modSp mod">
        <pc:chgData name="Yang Xu" userId="2ef8d03b0d59ea36" providerId="LiveId" clId="{1872DC37-85E3-45CA-8A76-BDBD855CEDBE}" dt="2020-08-28T18:51:06.542" v="1675" actId="20577"/>
        <pc:sldMkLst>
          <pc:docMk/>
          <pc:sldMk cId="2655430607" sldId="284"/>
        </pc:sldMkLst>
        <pc:spChg chg="mod">
          <ac:chgData name="Yang Xu" userId="2ef8d03b0d59ea36" providerId="LiveId" clId="{1872DC37-85E3-45CA-8A76-BDBD855CEDBE}" dt="2020-08-28T18:51:06.542" v="1675" actId="20577"/>
          <ac:spMkLst>
            <pc:docMk/>
            <pc:sldMk cId="2655430607" sldId="284"/>
            <ac:spMk id="2" creationId="{54AF2C3C-4041-403E-941A-CB4184BAC490}"/>
          </ac:spMkLst>
        </pc:spChg>
      </pc:sldChg>
    </pc:docChg>
  </pc:docChgLst>
  <pc:docChgLst>
    <pc:chgData name="Yang Xu" userId="2ef8d03b0d59ea36" providerId="LiveId" clId="{7852DB4F-647A-4E1D-8378-CEF95EC52984}"/>
    <pc:docChg chg="undo redo custSel addSld delSld modSld">
      <pc:chgData name="Yang Xu" userId="2ef8d03b0d59ea36" providerId="LiveId" clId="{7852DB4F-647A-4E1D-8378-CEF95EC52984}" dt="2020-08-18T12:31:08.921" v="2860"/>
      <pc:docMkLst>
        <pc:docMk/>
      </pc:docMkLst>
      <pc:sldChg chg="modTransition">
        <pc:chgData name="Yang Xu" userId="2ef8d03b0d59ea36" providerId="LiveId" clId="{7852DB4F-647A-4E1D-8378-CEF95EC52984}" dt="2020-08-18T12:30:25.726" v="2847"/>
        <pc:sldMkLst>
          <pc:docMk/>
          <pc:sldMk cId="477735695" sldId="256"/>
        </pc:sldMkLst>
      </pc:sldChg>
      <pc:sldChg chg="modSp mod modTransition">
        <pc:chgData name="Yang Xu" userId="2ef8d03b0d59ea36" providerId="LiveId" clId="{7852DB4F-647A-4E1D-8378-CEF95EC52984}" dt="2020-08-18T12:30:25.726" v="2847"/>
        <pc:sldMkLst>
          <pc:docMk/>
          <pc:sldMk cId="1936153105" sldId="258"/>
        </pc:sldMkLst>
        <pc:spChg chg="mod">
          <ac:chgData name="Yang Xu" userId="2ef8d03b0d59ea36" providerId="LiveId" clId="{7852DB4F-647A-4E1D-8378-CEF95EC52984}" dt="2020-08-18T11:47:01.539" v="9" actId="20577"/>
          <ac:spMkLst>
            <pc:docMk/>
            <pc:sldMk cId="1936153105" sldId="258"/>
            <ac:spMk id="2" creationId="{8FBFDFB1-E3F5-445D-BBAD-3716785BEA40}"/>
          </ac:spMkLst>
        </pc:spChg>
      </pc:sldChg>
      <pc:sldChg chg="modTransition">
        <pc:chgData name="Yang Xu" userId="2ef8d03b0d59ea36" providerId="LiveId" clId="{7852DB4F-647A-4E1D-8378-CEF95EC52984}" dt="2020-08-18T12:30:25.726" v="2847"/>
        <pc:sldMkLst>
          <pc:docMk/>
          <pc:sldMk cId="2756408979" sldId="267"/>
        </pc:sldMkLst>
      </pc:sldChg>
      <pc:sldChg chg="modSp new mod modTransition modAnim">
        <pc:chgData name="Yang Xu" userId="2ef8d03b0d59ea36" providerId="LiveId" clId="{7852DB4F-647A-4E1D-8378-CEF95EC52984}" dt="2020-08-18T12:30:36.637" v="2850"/>
        <pc:sldMkLst>
          <pc:docMk/>
          <pc:sldMk cId="1608542400" sldId="268"/>
        </pc:sldMkLst>
        <pc:spChg chg="mod">
          <ac:chgData name="Yang Xu" userId="2ef8d03b0d59ea36" providerId="LiveId" clId="{7852DB4F-647A-4E1D-8378-CEF95EC52984}" dt="2020-08-18T12:08:21.131" v="42" actId="20577"/>
          <ac:spMkLst>
            <pc:docMk/>
            <pc:sldMk cId="1608542400" sldId="268"/>
            <ac:spMk id="2" creationId="{95CE8CA2-82C0-4BBE-BA25-D1C8251902F0}"/>
          </ac:spMkLst>
        </pc:spChg>
        <pc:spChg chg="mod">
          <ac:chgData name="Yang Xu" userId="2ef8d03b0d59ea36" providerId="LiveId" clId="{7852DB4F-647A-4E1D-8378-CEF95EC52984}" dt="2020-08-18T12:30:31.740" v="2848" actId="20577"/>
          <ac:spMkLst>
            <pc:docMk/>
            <pc:sldMk cId="1608542400" sldId="268"/>
            <ac:spMk id="3" creationId="{6E6F8103-CBE8-438F-9E7C-8DCB4E94B0C6}"/>
          </ac:spMkLst>
        </pc:spChg>
      </pc:sldChg>
      <pc:sldChg chg="del">
        <pc:chgData name="Yang Xu" userId="2ef8d03b0d59ea36" providerId="LiveId" clId="{7852DB4F-647A-4E1D-8378-CEF95EC52984}" dt="2020-08-18T11:46:54.634" v="2" actId="47"/>
        <pc:sldMkLst>
          <pc:docMk/>
          <pc:sldMk cId="3328867629" sldId="268"/>
        </pc:sldMkLst>
      </pc:sldChg>
      <pc:sldChg chg="modSp new mod modTransition modAnim">
        <pc:chgData name="Yang Xu" userId="2ef8d03b0d59ea36" providerId="LiveId" clId="{7852DB4F-647A-4E1D-8378-CEF95EC52984}" dt="2020-08-18T12:30:40.942" v="2852"/>
        <pc:sldMkLst>
          <pc:docMk/>
          <pc:sldMk cId="1321374139" sldId="269"/>
        </pc:sldMkLst>
        <pc:spChg chg="mod">
          <ac:chgData name="Yang Xu" userId="2ef8d03b0d59ea36" providerId="LiveId" clId="{7852DB4F-647A-4E1D-8378-CEF95EC52984}" dt="2020-08-18T12:10:22.594" v="251" actId="20577"/>
          <ac:spMkLst>
            <pc:docMk/>
            <pc:sldMk cId="1321374139" sldId="269"/>
            <ac:spMk id="2" creationId="{7709CFAA-A79D-49B8-8C14-CB90F24B9813}"/>
          </ac:spMkLst>
        </pc:spChg>
        <pc:spChg chg="mod">
          <ac:chgData name="Yang Xu" userId="2ef8d03b0d59ea36" providerId="LiveId" clId="{7852DB4F-647A-4E1D-8378-CEF95EC52984}" dt="2020-08-18T12:11:32.418" v="442" actId="12"/>
          <ac:spMkLst>
            <pc:docMk/>
            <pc:sldMk cId="1321374139" sldId="269"/>
            <ac:spMk id="3" creationId="{589A7DF0-22EA-4390-805F-12D5723FB469}"/>
          </ac:spMkLst>
        </pc:spChg>
      </pc:sldChg>
      <pc:sldChg chg="del">
        <pc:chgData name="Yang Xu" userId="2ef8d03b0d59ea36" providerId="LiveId" clId="{7852DB4F-647A-4E1D-8378-CEF95EC52984}" dt="2020-08-18T11:46:54.634" v="2" actId="47"/>
        <pc:sldMkLst>
          <pc:docMk/>
          <pc:sldMk cId="1788988336" sldId="269"/>
        </pc:sldMkLst>
      </pc:sldChg>
      <pc:sldChg chg="modSp new mod modTransition">
        <pc:chgData name="Yang Xu" userId="2ef8d03b0d59ea36" providerId="LiveId" clId="{7852DB4F-647A-4E1D-8378-CEF95EC52984}" dt="2020-08-18T12:30:25.726" v="2847"/>
        <pc:sldMkLst>
          <pc:docMk/>
          <pc:sldMk cId="3107310175" sldId="270"/>
        </pc:sldMkLst>
        <pc:spChg chg="mod">
          <ac:chgData name="Yang Xu" userId="2ef8d03b0d59ea36" providerId="LiveId" clId="{7852DB4F-647A-4E1D-8378-CEF95EC52984}" dt="2020-08-18T12:12:07.885" v="491" actId="20577"/>
          <ac:spMkLst>
            <pc:docMk/>
            <pc:sldMk cId="3107310175" sldId="270"/>
            <ac:spMk id="2" creationId="{9ED8AB67-EFFA-48F3-AD53-279FD9F3A4EC}"/>
          </ac:spMkLst>
        </pc:spChg>
        <pc:spChg chg="mod">
          <ac:chgData name="Yang Xu" userId="2ef8d03b0d59ea36" providerId="LiveId" clId="{7852DB4F-647A-4E1D-8378-CEF95EC52984}" dt="2020-08-18T12:12:20.272" v="501" actId="20577"/>
          <ac:spMkLst>
            <pc:docMk/>
            <pc:sldMk cId="3107310175" sldId="270"/>
            <ac:spMk id="3" creationId="{BDB7FCCD-5998-4608-BCB1-5E07F81BA60D}"/>
          </ac:spMkLst>
        </pc:spChg>
      </pc:sldChg>
      <pc:sldChg chg="modSp new mod modTransition">
        <pc:chgData name="Yang Xu" userId="2ef8d03b0d59ea36" providerId="LiveId" clId="{7852DB4F-647A-4E1D-8378-CEF95EC52984}" dt="2020-08-18T12:30:25.726" v="2847"/>
        <pc:sldMkLst>
          <pc:docMk/>
          <pc:sldMk cId="3557845766" sldId="271"/>
        </pc:sldMkLst>
        <pc:spChg chg="mod">
          <ac:chgData name="Yang Xu" userId="2ef8d03b0d59ea36" providerId="LiveId" clId="{7852DB4F-647A-4E1D-8378-CEF95EC52984}" dt="2020-08-18T12:12:25.101" v="512" actId="20577"/>
          <ac:spMkLst>
            <pc:docMk/>
            <pc:sldMk cId="3557845766" sldId="271"/>
            <ac:spMk id="2" creationId="{209C9018-4325-46DE-9E23-4E34C93557BE}"/>
          </ac:spMkLst>
        </pc:spChg>
        <pc:spChg chg="mod">
          <ac:chgData name="Yang Xu" userId="2ef8d03b0d59ea36" providerId="LiveId" clId="{7852DB4F-647A-4E1D-8378-CEF95EC52984}" dt="2020-08-18T12:13:35.955" v="631" actId="20577"/>
          <ac:spMkLst>
            <pc:docMk/>
            <pc:sldMk cId="3557845766" sldId="271"/>
            <ac:spMk id="3" creationId="{FEFE411C-7C38-433D-8E02-9C9270C94812}"/>
          </ac:spMkLst>
        </pc:spChg>
      </pc:sldChg>
      <pc:sldChg chg="modSp new mod modTransition modAnim">
        <pc:chgData name="Yang Xu" userId="2ef8d03b0d59ea36" providerId="LiveId" clId="{7852DB4F-647A-4E1D-8378-CEF95EC52984}" dt="2020-08-18T12:30:47.121" v="2854"/>
        <pc:sldMkLst>
          <pc:docMk/>
          <pc:sldMk cId="2431109227" sldId="272"/>
        </pc:sldMkLst>
        <pc:spChg chg="mod">
          <ac:chgData name="Yang Xu" userId="2ef8d03b0d59ea36" providerId="LiveId" clId="{7852DB4F-647A-4E1D-8378-CEF95EC52984}" dt="2020-08-18T12:13:51.526" v="677" actId="20577"/>
          <ac:spMkLst>
            <pc:docMk/>
            <pc:sldMk cId="2431109227" sldId="272"/>
            <ac:spMk id="2" creationId="{1896959A-E84A-4561-B7AE-777206297727}"/>
          </ac:spMkLst>
        </pc:spChg>
        <pc:spChg chg="mod">
          <ac:chgData name="Yang Xu" userId="2ef8d03b0d59ea36" providerId="LiveId" clId="{7852DB4F-647A-4E1D-8378-CEF95EC52984}" dt="2020-08-18T12:18:48.836" v="1123" actId="20577"/>
          <ac:spMkLst>
            <pc:docMk/>
            <pc:sldMk cId="2431109227" sldId="272"/>
            <ac:spMk id="3" creationId="{FD1645C1-F6BE-453B-903B-25CA224E8F44}"/>
          </ac:spMkLst>
        </pc:spChg>
      </pc:sldChg>
      <pc:sldChg chg="modSp new mod modTransition">
        <pc:chgData name="Yang Xu" userId="2ef8d03b0d59ea36" providerId="LiveId" clId="{7852DB4F-647A-4E1D-8378-CEF95EC52984}" dt="2020-08-18T12:30:25.726" v="2847"/>
        <pc:sldMkLst>
          <pc:docMk/>
          <pc:sldMk cId="1935045757" sldId="273"/>
        </pc:sldMkLst>
        <pc:spChg chg="mod">
          <ac:chgData name="Yang Xu" userId="2ef8d03b0d59ea36" providerId="LiveId" clId="{7852DB4F-647A-4E1D-8378-CEF95EC52984}" dt="2020-08-18T12:17:24.901" v="918" actId="20577"/>
          <ac:spMkLst>
            <pc:docMk/>
            <pc:sldMk cId="1935045757" sldId="273"/>
            <ac:spMk id="2" creationId="{6E4CA67F-107F-4BCB-8E69-F4CBE60D5E9C}"/>
          </ac:spMkLst>
        </pc:spChg>
        <pc:spChg chg="mod">
          <ac:chgData name="Yang Xu" userId="2ef8d03b0d59ea36" providerId="LiveId" clId="{7852DB4F-647A-4E1D-8378-CEF95EC52984}" dt="2020-08-18T12:17:57.563" v="1054" actId="20577"/>
          <ac:spMkLst>
            <pc:docMk/>
            <pc:sldMk cId="1935045757" sldId="273"/>
            <ac:spMk id="3" creationId="{79F7A420-8758-4AD1-A67E-CE0274C814C6}"/>
          </ac:spMkLst>
        </pc:spChg>
      </pc:sldChg>
      <pc:sldChg chg="modSp new mod modTransition">
        <pc:chgData name="Yang Xu" userId="2ef8d03b0d59ea36" providerId="LiveId" clId="{7852DB4F-647A-4E1D-8378-CEF95EC52984}" dt="2020-08-18T12:30:25.726" v="2847"/>
        <pc:sldMkLst>
          <pc:docMk/>
          <pc:sldMk cId="556410163" sldId="274"/>
        </pc:sldMkLst>
        <pc:spChg chg="mod">
          <ac:chgData name="Yang Xu" userId="2ef8d03b0d59ea36" providerId="LiveId" clId="{7852DB4F-647A-4E1D-8378-CEF95EC52984}" dt="2020-08-18T12:18:19.702" v="1099" actId="20577"/>
          <ac:spMkLst>
            <pc:docMk/>
            <pc:sldMk cId="556410163" sldId="274"/>
            <ac:spMk id="2" creationId="{1BEFFC8D-8E34-46E7-8910-E099C5A55F4B}"/>
          </ac:spMkLst>
        </pc:spChg>
        <pc:spChg chg="mod">
          <ac:chgData name="Yang Xu" userId="2ef8d03b0d59ea36" providerId="LiveId" clId="{7852DB4F-647A-4E1D-8378-CEF95EC52984}" dt="2020-08-18T12:18:38.238" v="1111" actId="20577"/>
          <ac:spMkLst>
            <pc:docMk/>
            <pc:sldMk cId="556410163" sldId="274"/>
            <ac:spMk id="3" creationId="{C2027FE0-DFC2-452D-B236-024D93D5E0A6}"/>
          </ac:spMkLst>
        </pc:spChg>
      </pc:sldChg>
      <pc:sldChg chg="modSp new mod modTransition">
        <pc:chgData name="Yang Xu" userId="2ef8d03b0d59ea36" providerId="LiveId" clId="{7852DB4F-647A-4E1D-8378-CEF95EC52984}" dt="2020-08-18T12:30:25.726" v="2847"/>
        <pc:sldMkLst>
          <pc:docMk/>
          <pc:sldMk cId="870233993" sldId="275"/>
        </pc:sldMkLst>
        <pc:spChg chg="mod">
          <ac:chgData name="Yang Xu" userId="2ef8d03b0d59ea36" providerId="LiveId" clId="{7852DB4F-647A-4E1D-8378-CEF95EC52984}" dt="2020-08-18T12:18:56.004" v="1134" actId="20577"/>
          <ac:spMkLst>
            <pc:docMk/>
            <pc:sldMk cId="870233993" sldId="275"/>
            <ac:spMk id="2" creationId="{6C6DAF3E-6006-4D1B-9FE5-C152EFDFC3F5}"/>
          </ac:spMkLst>
        </pc:spChg>
        <pc:spChg chg="mod">
          <ac:chgData name="Yang Xu" userId="2ef8d03b0d59ea36" providerId="LiveId" clId="{7852DB4F-647A-4E1D-8378-CEF95EC52984}" dt="2020-08-18T12:19:29.340" v="1315" actId="20577"/>
          <ac:spMkLst>
            <pc:docMk/>
            <pc:sldMk cId="870233993" sldId="275"/>
            <ac:spMk id="3" creationId="{5F2590F6-CEC7-4E03-8378-4D47198C7490}"/>
          </ac:spMkLst>
        </pc:spChg>
      </pc:sldChg>
      <pc:sldChg chg="modSp new mod modTransition">
        <pc:chgData name="Yang Xu" userId="2ef8d03b0d59ea36" providerId="LiveId" clId="{7852DB4F-647A-4E1D-8378-CEF95EC52984}" dt="2020-08-18T12:30:25.726" v="2847"/>
        <pc:sldMkLst>
          <pc:docMk/>
          <pc:sldMk cId="1350489605" sldId="276"/>
        </pc:sldMkLst>
        <pc:spChg chg="mod">
          <ac:chgData name="Yang Xu" userId="2ef8d03b0d59ea36" providerId="LiveId" clId="{7852DB4F-647A-4E1D-8378-CEF95EC52984}" dt="2020-08-18T12:19:58.646" v="1353" actId="20577"/>
          <ac:spMkLst>
            <pc:docMk/>
            <pc:sldMk cId="1350489605" sldId="276"/>
            <ac:spMk id="2" creationId="{F1E87D87-AE44-41E7-9461-635372870891}"/>
          </ac:spMkLst>
        </pc:spChg>
        <pc:spChg chg="mod">
          <ac:chgData name="Yang Xu" userId="2ef8d03b0d59ea36" providerId="LiveId" clId="{7852DB4F-647A-4E1D-8378-CEF95EC52984}" dt="2020-08-18T12:20:20.513" v="1370" actId="20577"/>
          <ac:spMkLst>
            <pc:docMk/>
            <pc:sldMk cId="1350489605" sldId="276"/>
            <ac:spMk id="3" creationId="{BA0465E5-8A14-46E7-A9F8-9C5747CE27EB}"/>
          </ac:spMkLst>
        </pc:spChg>
      </pc:sldChg>
      <pc:sldChg chg="modSp new mod modTransition">
        <pc:chgData name="Yang Xu" userId="2ef8d03b0d59ea36" providerId="LiveId" clId="{7852DB4F-647A-4E1D-8378-CEF95EC52984}" dt="2020-08-18T12:30:25.726" v="2847"/>
        <pc:sldMkLst>
          <pc:docMk/>
          <pc:sldMk cId="2757523683" sldId="277"/>
        </pc:sldMkLst>
        <pc:spChg chg="mod">
          <ac:chgData name="Yang Xu" userId="2ef8d03b0d59ea36" providerId="LiveId" clId="{7852DB4F-647A-4E1D-8378-CEF95EC52984}" dt="2020-08-18T12:20:28.869" v="1390" actId="20577"/>
          <ac:spMkLst>
            <pc:docMk/>
            <pc:sldMk cId="2757523683" sldId="277"/>
            <ac:spMk id="2" creationId="{E00D4B4C-CF9A-411C-9613-782BA4B3BFCF}"/>
          </ac:spMkLst>
        </pc:spChg>
        <pc:spChg chg="mod">
          <ac:chgData name="Yang Xu" userId="2ef8d03b0d59ea36" providerId="LiveId" clId="{7852DB4F-647A-4E1D-8378-CEF95EC52984}" dt="2020-08-18T12:20:44.651" v="1451" actId="20577"/>
          <ac:spMkLst>
            <pc:docMk/>
            <pc:sldMk cId="2757523683" sldId="277"/>
            <ac:spMk id="3" creationId="{C71DBA3B-2154-4B2B-BB74-75C4954D24B7}"/>
          </ac:spMkLst>
        </pc:spChg>
      </pc:sldChg>
      <pc:sldChg chg="modSp new mod modTransition modAnim">
        <pc:chgData name="Yang Xu" userId="2ef8d03b0d59ea36" providerId="LiveId" clId="{7852DB4F-647A-4E1D-8378-CEF95EC52984}" dt="2020-08-18T12:30:55.825" v="2856"/>
        <pc:sldMkLst>
          <pc:docMk/>
          <pc:sldMk cId="1736295741" sldId="278"/>
        </pc:sldMkLst>
        <pc:spChg chg="mod">
          <ac:chgData name="Yang Xu" userId="2ef8d03b0d59ea36" providerId="LiveId" clId="{7852DB4F-647A-4E1D-8378-CEF95EC52984}" dt="2020-08-18T12:20:57.497" v="1490" actId="20577"/>
          <ac:spMkLst>
            <pc:docMk/>
            <pc:sldMk cId="1736295741" sldId="278"/>
            <ac:spMk id="2" creationId="{4448FF00-3C3D-4163-AA93-39FCE7487C22}"/>
          </ac:spMkLst>
        </pc:spChg>
        <pc:spChg chg="mod">
          <ac:chgData name="Yang Xu" userId="2ef8d03b0d59ea36" providerId="LiveId" clId="{7852DB4F-647A-4E1D-8378-CEF95EC52984}" dt="2020-08-18T12:24:00.832" v="1822" actId="20577"/>
          <ac:spMkLst>
            <pc:docMk/>
            <pc:sldMk cId="1736295741" sldId="278"/>
            <ac:spMk id="3" creationId="{D2BB9D9B-EBFB-4C3E-8FE3-EB07CF175B19}"/>
          </ac:spMkLst>
        </pc:spChg>
      </pc:sldChg>
      <pc:sldChg chg="modSp new mod modTransition">
        <pc:chgData name="Yang Xu" userId="2ef8d03b0d59ea36" providerId="LiveId" clId="{7852DB4F-647A-4E1D-8378-CEF95EC52984}" dt="2020-08-18T12:30:25.726" v="2847"/>
        <pc:sldMkLst>
          <pc:docMk/>
          <pc:sldMk cId="3693771796" sldId="279"/>
        </pc:sldMkLst>
        <pc:spChg chg="mod">
          <ac:chgData name="Yang Xu" userId="2ef8d03b0d59ea36" providerId="LiveId" clId="{7852DB4F-647A-4E1D-8378-CEF95EC52984}" dt="2020-08-18T12:24:06.574" v="1833" actId="20577"/>
          <ac:spMkLst>
            <pc:docMk/>
            <pc:sldMk cId="3693771796" sldId="279"/>
            <ac:spMk id="2" creationId="{AC7E492F-817C-478B-A16B-CAFCCE8EDBFD}"/>
          </ac:spMkLst>
        </pc:spChg>
        <pc:spChg chg="mod">
          <ac:chgData name="Yang Xu" userId="2ef8d03b0d59ea36" providerId="LiveId" clId="{7852DB4F-647A-4E1D-8378-CEF95EC52984}" dt="2020-08-18T12:24:13.546" v="1862" actId="20577"/>
          <ac:spMkLst>
            <pc:docMk/>
            <pc:sldMk cId="3693771796" sldId="279"/>
            <ac:spMk id="3" creationId="{3FCCB0E3-C232-4C36-B01C-9E8EDFF032CB}"/>
          </ac:spMkLst>
        </pc:spChg>
      </pc:sldChg>
      <pc:sldChg chg="modSp new mod modTransition modAnim">
        <pc:chgData name="Yang Xu" userId="2ef8d03b0d59ea36" providerId="LiveId" clId="{7852DB4F-647A-4E1D-8378-CEF95EC52984}" dt="2020-08-18T12:30:59.785" v="2858"/>
        <pc:sldMkLst>
          <pc:docMk/>
          <pc:sldMk cId="873711097" sldId="280"/>
        </pc:sldMkLst>
        <pc:spChg chg="mod">
          <ac:chgData name="Yang Xu" userId="2ef8d03b0d59ea36" providerId="LiveId" clId="{7852DB4F-647A-4E1D-8378-CEF95EC52984}" dt="2020-08-18T12:24:40.653" v="1922" actId="20577"/>
          <ac:spMkLst>
            <pc:docMk/>
            <pc:sldMk cId="873711097" sldId="280"/>
            <ac:spMk id="2" creationId="{BF6E38A8-9504-4020-84DC-20EF406E8395}"/>
          </ac:spMkLst>
        </pc:spChg>
        <pc:spChg chg="mod">
          <ac:chgData name="Yang Xu" userId="2ef8d03b0d59ea36" providerId="LiveId" clId="{7852DB4F-647A-4E1D-8378-CEF95EC52984}" dt="2020-08-18T12:28:02.972" v="2355" actId="20577"/>
          <ac:spMkLst>
            <pc:docMk/>
            <pc:sldMk cId="873711097" sldId="280"/>
            <ac:spMk id="3" creationId="{9CDB34CF-A7C8-4539-AA0A-9D2B10B4D9B7}"/>
          </ac:spMkLst>
        </pc:spChg>
      </pc:sldChg>
      <pc:sldChg chg="modSp new mod modTransition">
        <pc:chgData name="Yang Xu" userId="2ef8d03b0d59ea36" providerId="LiveId" clId="{7852DB4F-647A-4E1D-8378-CEF95EC52984}" dt="2020-08-18T12:30:25.726" v="2847"/>
        <pc:sldMkLst>
          <pc:docMk/>
          <pc:sldMk cId="1833424330" sldId="281"/>
        </pc:sldMkLst>
        <pc:spChg chg="mod">
          <ac:chgData name="Yang Xu" userId="2ef8d03b0d59ea36" providerId="LiveId" clId="{7852DB4F-647A-4E1D-8378-CEF95EC52984}" dt="2020-08-18T12:28:19.459" v="2366" actId="20577"/>
          <ac:spMkLst>
            <pc:docMk/>
            <pc:sldMk cId="1833424330" sldId="281"/>
            <ac:spMk id="2" creationId="{311592D5-5582-4BA7-A40A-D45F40447733}"/>
          </ac:spMkLst>
        </pc:spChg>
        <pc:spChg chg="mod">
          <ac:chgData name="Yang Xu" userId="2ef8d03b0d59ea36" providerId="LiveId" clId="{7852DB4F-647A-4E1D-8378-CEF95EC52984}" dt="2020-08-18T12:28:39.221" v="2459" actId="20577"/>
          <ac:spMkLst>
            <pc:docMk/>
            <pc:sldMk cId="1833424330" sldId="281"/>
            <ac:spMk id="3" creationId="{F4ABA480-74F7-4C64-B85C-B9D9D081905E}"/>
          </ac:spMkLst>
        </pc:spChg>
      </pc:sldChg>
      <pc:sldChg chg="modSp new mod modTransition modAnim">
        <pc:chgData name="Yang Xu" userId="2ef8d03b0d59ea36" providerId="LiveId" clId="{7852DB4F-647A-4E1D-8378-CEF95EC52984}" dt="2020-08-18T12:31:08.921" v="2860"/>
        <pc:sldMkLst>
          <pc:docMk/>
          <pc:sldMk cId="1210516164" sldId="282"/>
        </pc:sldMkLst>
        <pc:spChg chg="mod">
          <ac:chgData name="Yang Xu" userId="2ef8d03b0d59ea36" providerId="LiveId" clId="{7852DB4F-647A-4E1D-8378-CEF95EC52984}" dt="2020-08-18T12:28:44.804" v="2468" actId="20577"/>
          <ac:spMkLst>
            <pc:docMk/>
            <pc:sldMk cId="1210516164" sldId="282"/>
            <ac:spMk id="2" creationId="{35B47C7B-BAA7-4958-BE2F-33E1ECBB504E}"/>
          </ac:spMkLst>
        </pc:spChg>
        <pc:spChg chg="mod">
          <ac:chgData name="Yang Xu" userId="2ef8d03b0d59ea36" providerId="LiveId" clId="{7852DB4F-647A-4E1D-8378-CEF95EC52984}" dt="2020-08-18T12:30:20.193" v="2846" actId="20577"/>
          <ac:spMkLst>
            <pc:docMk/>
            <pc:sldMk cId="1210516164" sldId="282"/>
            <ac:spMk id="3" creationId="{E9F10942-4FC6-4E42-A334-437B1E01062E}"/>
          </ac:spMkLst>
        </pc:spChg>
      </pc:sldChg>
    </pc:docChg>
  </pc:docChgLst>
  <pc:docChgLst>
    <pc:chgData name="Xu" userId="2ef8d03b0d59ea36" providerId="LiveId" clId="{C2197DA9-E05D-4BE3-8291-27A21626DD8F}"/>
    <pc:docChg chg="undo redo custSel addSld delSld modSld">
      <pc:chgData name="Xu" userId="2ef8d03b0d59ea36" providerId="LiveId" clId="{C2197DA9-E05D-4BE3-8291-27A21626DD8F}" dt="2020-08-03T09:02:54.268" v="3812"/>
      <pc:docMkLst>
        <pc:docMk/>
      </pc:docMkLst>
      <pc:sldChg chg="modSp mod">
        <pc:chgData name="Xu" userId="2ef8d03b0d59ea36" providerId="LiveId" clId="{C2197DA9-E05D-4BE3-8291-27A21626DD8F}" dt="2020-08-03T07:57:43.871" v="22"/>
        <pc:sldMkLst>
          <pc:docMk/>
          <pc:sldMk cId="1936153105" sldId="258"/>
        </pc:sldMkLst>
        <pc:spChg chg="mod">
          <ac:chgData name="Xu" userId="2ef8d03b0d59ea36" providerId="LiveId" clId="{C2197DA9-E05D-4BE3-8291-27A21626DD8F}" dt="2020-08-03T07:57:43.871" v="22"/>
          <ac:spMkLst>
            <pc:docMk/>
            <pc:sldMk cId="1936153105" sldId="258"/>
            <ac:spMk id="2" creationId="{8FBFDFB1-E3F5-445D-BBAD-3716785BEA40}"/>
          </ac:spMkLst>
        </pc:spChg>
      </pc:sldChg>
      <pc:sldChg chg="modSp new mod">
        <pc:chgData name="Xu" userId="2ef8d03b0d59ea36" providerId="LiveId" clId="{C2197DA9-E05D-4BE3-8291-27A21626DD8F}" dt="2020-08-03T08:20:56.512" v="939"/>
        <pc:sldMkLst>
          <pc:docMk/>
          <pc:sldMk cId="783046806" sldId="268"/>
        </pc:sldMkLst>
        <pc:spChg chg="mod">
          <ac:chgData name="Xu" userId="2ef8d03b0d59ea36" providerId="LiveId" clId="{C2197DA9-E05D-4BE3-8291-27A21626DD8F}" dt="2020-08-03T08:20:56.512" v="939"/>
          <ac:spMkLst>
            <pc:docMk/>
            <pc:sldMk cId="783046806" sldId="268"/>
            <ac:spMk id="2" creationId="{B8D8FEDE-C73C-4C20-A89C-D5408F355DA5}"/>
          </ac:spMkLst>
        </pc:spChg>
        <pc:spChg chg="mod">
          <ac:chgData name="Xu" userId="2ef8d03b0d59ea36" providerId="LiveId" clId="{C2197DA9-E05D-4BE3-8291-27A21626DD8F}" dt="2020-08-03T08:17:53.585" v="699" actId="20577"/>
          <ac:spMkLst>
            <pc:docMk/>
            <pc:sldMk cId="783046806" sldId="268"/>
            <ac:spMk id="3" creationId="{D51A374E-0341-4654-97A1-5B2DE570558A}"/>
          </ac:spMkLst>
        </pc:spChg>
      </pc:sldChg>
      <pc:sldChg chg="del">
        <pc:chgData name="Xu" userId="2ef8d03b0d59ea36" providerId="LiveId" clId="{C2197DA9-E05D-4BE3-8291-27A21626DD8F}" dt="2020-08-03T07:57:49.674" v="23" actId="47"/>
        <pc:sldMkLst>
          <pc:docMk/>
          <pc:sldMk cId="4195732998" sldId="268"/>
        </pc:sldMkLst>
      </pc:sldChg>
      <pc:sldChg chg="modSp new mod">
        <pc:chgData name="Xu" userId="2ef8d03b0d59ea36" providerId="LiveId" clId="{C2197DA9-E05D-4BE3-8291-27A21626DD8F}" dt="2020-08-03T08:20:01.282" v="903"/>
        <pc:sldMkLst>
          <pc:docMk/>
          <pc:sldMk cId="2036528988" sldId="269"/>
        </pc:sldMkLst>
        <pc:spChg chg="mod">
          <ac:chgData name="Xu" userId="2ef8d03b0d59ea36" providerId="LiveId" clId="{C2197DA9-E05D-4BE3-8291-27A21626DD8F}" dt="2020-08-03T08:19:16.523" v="723"/>
          <ac:spMkLst>
            <pc:docMk/>
            <pc:sldMk cId="2036528988" sldId="269"/>
            <ac:spMk id="2" creationId="{170C8EDB-9268-4511-B5D5-9A3FA9133750}"/>
          </ac:spMkLst>
        </pc:spChg>
        <pc:spChg chg="mod">
          <ac:chgData name="Xu" userId="2ef8d03b0d59ea36" providerId="LiveId" clId="{C2197DA9-E05D-4BE3-8291-27A21626DD8F}" dt="2020-08-03T08:20:01.282" v="903"/>
          <ac:spMkLst>
            <pc:docMk/>
            <pc:sldMk cId="2036528988" sldId="269"/>
            <ac:spMk id="3" creationId="{0546E35D-D606-43E0-9759-935D5EBE2B5E}"/>
          </ac:spMkLst>
        </pc:spChg>
      </pc:sldChg>
      <pc:sldChg chg="del">
        <pc:chgData name="Xu" userId="2ef8d03b0d59ea36" providerId="LiveId" clId="{C2197DA9-E05D-4BE3-8291-27A21626DD8F}" dt="2020-08-03T07:57:49.674" v="23" actId="47"/>
        <pc:sldMkLst>
          <pc:docMk/>
          <pc:sldMk cId="3892059722" sldId="269"/>
        </pc:sldMkLst>
      </pc:sldChg>
      <pc:sldChg chg="modSp new mod">
        <pc:chgData name="Xu" userId="2ef8d03b0d59ea36" providerId="LiveId" clId="{C2197DA9-E05D-4BE3-8291-27A21626DD8F}" dt="2020-08-03T08:28:42.311" v="1171" actId="20577"/>
        <pc:sldMkLst>
          <pc:docMk/>
          <pc:sldMk cId="928182014" sldId="270"/>
        </pc:sldMkLst>
        <pc:spChg chg="mod">
          <ac:chgData name="Xu" userId="2ef8d03b0d59ea36" providerId="LiveId" clId="{C2197DA9-E05D-4BE3-8291-27A21626DD8F}" dt="2020-08-03T08:21:03.319" v="953"/>
          <ac:spMkLst>
            <pc:docMk/>
            <pc:sldMk cId="928182014" sldId="270"/>
            <ac:spMk id="2" creationId="{04B94863-81BD-4BD0-9D79-80B8ED0AD7F5}"/>
          </ac:spMkLst>
        </pc:spChg>
        <pc:spChg chg="mod">
          <ac:chgData name="Xu" userId="2ef8d03b0d59ea36" providerId="LiveId" clId="{C2197DA9-E05D-4BE3-8291-27A21626DD8F}" dt="2020-08-03T08:28:42.311" v="1171" actId="20577"/>
          <ac:spMkLst>
            <pc:docMk/>
            <pc:sldMk cId="928182014" sldId="270"/>
            <ac:spMk id="3" creationId="{C5F7F7A7-6EC7-4317-828C-7778D02F0B0B}"/>
          </ac:spMkLst>
        </pc:spChg>
      </pc:sldChg>
      <pc:sldChg chg="del">
        <pc:chgData name="Xu" userId="2ef8d03b0d59ea36" providerId="LiveId" clId="{C2197DA9-E05D-4BE3-8291-27A21626DD8F}" dt="2020-08-03T07:57:49.674" v="23" actId="47"/>
        <pc:sldMkLst>
          <pc:docMk/>
          <pc:sldMk cId="3249420904" sldId="270"/>
        </pc:sldMkLst>
      </pc:sldChg>
      <pc:sldChg chg="del">
        <pc:chgData name="Xu" userId="2ef8d03b0d59ea36" providerId="LiveId" clId="{C2197DA9-E05D-4BE3-8291-27A21626DD8F}" dt="2020-08-03T07:57:49.674" v="23" actId="47"/>
        <pc:sldMkLst>
          <pc:docMk/>
          <pc:sldMk cId="2121182929" sldId="271"/>
        </pc:sldMkLst>
      </pc:sldChg>
      <pc:sldChg chg="modSp new mod">
        <pc:chgData name="Xu" userId="2ef8d03b0d59ea36" providerId="LiveId" clId="{C2197DA9-E05D-4BE3-8291-27A21626DD8F}" dt="2020-08-03T08:45:50.742" v="2054" actId="20577"/>
        <pc:sldMkLst>
          <pc:docMk/>
          <pc:sldMk cId="2342920956" sldId="271"/>
        </pc:sldMkLst>
        <pc:spChg chg="mod">
          <ac:chgData name="Xu" userId="2ef8d03b0d59ea36" providerId="LiveId" clId="{C2197DA9-E05D-4BE3-8291-27A21626DD8F}" dt="2020-08-03T08:30:31.127" v="1179" actId="20577"/>
          <ac:spMkLst>
            <pc:docMk/>
            <pc:sldMk cId="2342920956" sldId="271"/>
            <ac:spMk id="2" creationId="{AC118C7C-7620-4D19-8FFD-1F16E3CDE6AB}"/>
          </ac:spMkLst>
        </pc:spChg>
        <pc:spChg chg="mod">
          <ac:chgData name="Xu" userId="2ef8d03b0d59ea36" providerId="LiveId" clId="{C2197DA9-E05D-4BE3-8291-27A21626DD8F}" dt="2020-08-03T08:45:50.742" v="2054" actId="20577"/>
          <ac:spMkLst>
            <pc:docMk/>
            <pc:sldMk cId="2342920956" sldId="271"/>
            <ac:spMk id="3" creationId="{610E6DEF-45B6-459F-8203-D014D9A4B9F5}"/>
          </ac:spMkLst>
        </pc:spChg>
      </pc:sldChg>
      <pc:sldChg chg="del">
        <pc:chgData name="Xu" userId="2ef8d03b0d59ea36" providerId="LiveId" clId="{C2197DA9-E05D-4BE3-8291-27A21626DD8F}" dt="2020-08-03T07:57:49.674" v="23" actId="47"/>
        <pc:sldMkLst>
          <pc:docMk/>
          <pc:sldMk cId="6142158" sldId="272"/>
        </pc:sldMkLst>
      </pc:sldChg>
      <pc:sldChg chg="modSp new mod">
        <pc:chgData name="Xu" userId="2ef8d03b0d59ea36" providerId="LiveId" clId="{C2197DA9-E05D-4BE3-8291-27A21626DD8F}" dt="2020-08-03T08:46:24.296" v="2161"/>
        <pc:sldMkLst>
          <pc:docMk/>
          <pc:sldMk cId="2685482674" sldId="272"/>
        </pc:sldMkLst>
        <pc:spChg chg="mod">
          <ac:chgData name="Xu" userId="2ef8d03b0d59ea36" providerId="LiveId" clId="{C2197DA9-E05D-4BE3-8291-27A21626DD8F}" dt="2020-08-03T08:46:00.448" v="2065"/>
          <ac:spMkLst>
            <pc:docMk/>
            <pc:sldMk cId="2685482674" sldId="272"/>
            <ac:spMk id="2" creationId="{40B6AECB-C026-4DD8-8A7B-A21CBD573AB6}"/>
          </ac:spMkLst>
        </pc:spChg>
        <pc:spChg chg="mod">
          <ac:chgData name="Xu" userId="2ef8d03b0d59ea36" providerId="LiveId" clId="{C2197DA9-E05D-4BE3-8291-27A21626DD8F}" dt="2020-08-03T08:46:24.296" v="2161"/>
          <ac:spMkLst>
            <pc:docMk/>
            <pc:sldMk cId="2685482674" sldId="272"/>
            <ac:spMk id="3" creationId="{8A541B57-B11C-472B-BB32-5F2760C0701A}"/>
          </ac:spMkLst>
        </pc:spChg>
      </pc:sldChg>
      <pc:sldChg chg="addSp modSp new mod">
        <pc:chgData name="Xu" userId="2ef8d03b0d59ea36" providerId="LiveId" clId="{C2197DA9-E05D-4BE3-8291-27A21626DD8F}" dt="2020-08-03T08:53:04.561" v="2681"/>
        <pc:sldMkLst>
          <pc:docMk/>
          <pc:sldMk cId="808381187" sldId="273"/>
        </pc:sldMkLst>
        <pc:spChg chg="mod">
          <ac:chgData name="Xu" userId="2ef8d03b0d59ea36" providerId="LiveId" clId="{C2197DA9-E05D-4BE3-8291-27A21626DD8F}" dt="2020-08-03T08:49:45.609" v="2212"/>
          <ac:spMkLst>
            <pc:docMk/>
            <pc:sldMk cId="808381187" sldId="273"/>
            <ac:spMk id="2" creationId="{B5113253-8556-42E3-ACE2-2243FF8C6EE5}"/>
          </ac:spMkLst>
        </pc:spChg>
        <pc:spChg chg="mod">
          <ac:chgData name="Xu" userId="2ef8d03b0d59ea36" providerId="LiveId" clId="{C2197DA9-E05D-4BE3-8291-27A21626DD8F}" dt="2020-08-03T08:53:04.561" v="2681"/>
          <ac:spMkLst>
            <pc:docMk/>
            <pc:sldMk cId="808381187" sldId="273"/>
            <ac:spMk id="3" creationId="{C96D2482-D918-459E-908A-3B076FB10A13}"/>
          </ac:spMkLst>
        </pc:spChg>
        <pc:picChg chg="add mod">
          <ac:chgData name="Xu" userId="2ef8d03b0d59ea36" providerId="LiveId" clId="{C2197DA9-E05D-4BE3-8291-27A21626DD8F}" dt="2020-08-03T08:50:46.124" v="2384" actId="1076"/>
          <ac:picMkLst>
            <pc:docMk/>
            <pc:sldMk cId="808381187" sldId="273"/>
            <ac:picMk id="5" creationId="{085BF0B2-6BB2-4482-A1EC-F9C59F452A1C}"/>
          </ac:picMkLst>
        </pc:picChg>
        <pc:picChg chg="add mod">
          <ac:chgData name="Xu" userId="2ef8d03b0d59ea36" providerId="LiveId" clId="{C2197DA9-E05D-4BE3-8291-27A21626DD8F}" dt="2020-08-03T08:52:41.285" v="2590" actId="1076"/>
          <ac:picMkLst>
            <pc:docMk/>
            <pc:sldMk cId="808381187" sldId="273"/>
            <ac:picMk id="7" creationId="{46C7FA62-EBE4-4228-85AF-D68C91976C12}"/>
          </ac:picMkLst>
        </pc:picChg>
      </pc:sldChg>
      <pc:sldChg chg="del">
        <pc:chgData name="Xu" userId="2ef8d03b0d59ea36" providerId="LiveId" clId="{C2197DA9-E05D-4BE3-8291-27A21626DD8F}" dt="2020-08-03T07:57:49.674" v="23" actId="47"/>
        <pc:sldMkLst>
          <pc:docMk/>
          <pc:sldMk cId="1834092969" sldId="273"/>
        </pc:sldMkLst>
      </pc:sldChg>
      <pc:sldChg chg="modSp new mod">
        <pc:chgData name="Xu" userId="2ef8d03b0d59ea36" providerId="LiveId" clId="{C2197DA9-E05D-4BE3-8291-27A21626DD8F}" dt="2020-08-03T08:58:59.381" v="3474"/>
        <pc:sldMkLst>
          <pc:docMk/>
          <pc:sldMk cId="738374853" sldId="274"/>
        </pc:sldMkLst>
        <pc:spChg chg="mod">
          <ac:chgData name="Xu" userId="2ef8d03b0d59ea36" providerId="LiveId" clId="{C2197DA9-E05D-4BE3-8291-27A21626DD8F}" dt="2020-08-03T08:58:59.381" v="3474"/>
          <ac:spMkLst>
            <pc:docMk/>
            <pc:sldMk cId="738374853" sldId="274"/>
            <ac:spMk id="2" creationId="{A9395831-BEDD-4146-AFFA-8419644200C4}"/>
          </ac:spMkLst>
        </pc:spChg>
        <pc:spChg chg="mod">
          <ac:chgData name="Xu" userId="2ef8d03b0d59ea36" providerId="LiveId" clId="{C2197DA9-E05D-4BE3-8291-27A21626DD8F}" dt="2020-08-03T08:58:11.507" v="3472"/>
          <ac:spMkLst>
            <pc:docMk/>
            <pc:sldMk cId="738374853" sldId="274"/>
            <ac:spMk id="3" creationId="{9AF86B51-1DE4-4F53-AA6B-768A95AF9ED8}"/>
          </ac:spMkLst>
        </pc:spChg>
      </pc:sldChg>
      <pc:sldChg chg="del">
        <pc:chgData name="Xu" userId="2ef8d03b0d59ea36" providerId="LiveId" clId="{C2197DA9-E05D-4BE3-8291-27A21626DD8F}" dt="2020-08-03T07:57:49.674" v="23" actId="47"/>
        <pc:sldMkLst>
          <pc:docMk/>
          <pc:sldMk cId="1783512689" sldId="274"/>
        </pc:sldMkLst>
      </pc:sldChg>
      <pc:sldChg chg="del">
        <pc:chgData name="Xu" userId="2ef8d03b0d59ea36" providerId="LiveId" clId="{C2197DA9-E05D-4BE3-8291-27A21626DD8F}" dt="2020-08-03T07:57:49.674" v="23" actId="47"/>
        <pc:sldMkLst>
          <pc:docMk/>
          <pc:sldMk cId="1266184389" sldId="275"/>
        </pc:sldMkLst>
      </pc:sldChg>
      <pc:sldChg chg="modSp new mod">
        <pc:chgData name="Xu" userId="2ef8d03b0d59ea36" providerId="LiveId" clId="{C2197DA9-E05D-4BE3-8291-27A21626DD8F}" dt="2020-08-03T08:59:59.353" v="3541"/>
        <pc:sldMkLst>
          <pc:docMk/>
          <pc:sldMk cId="3931703046" sldId="275"/>
        </pc:sldMkLst>
        <pc:spChg chg="mod">
          <ac:chgData name="Xu" userId="2ef8d03b0d59ea36" providerId="LiveId" clId="{C2197DA9-E05D-4BE3-8291-27A21626DD8F}" dt="2020-08-03T08:59:01.023" v="3475"/>
          <ac:spMkLst>
            <pc:docMk/>
            <pc:sldMk cId="3931703046" sldId="275"/>
            <ac:spMk id="2" creationId="{43A95210-D317-449E-A1FF-C77267B1E49E}"/>
          </ac:spMkLst>
        </pc:spChg>
        <pc:spChg chg="mod">
          <ac:chgData name="Xu" userId="2ef8d03b0d59ea36" providerId="LiveId" clId="{C2197DA9-E05D-4BE3-8291-27A21626DD8F}" dt="2020-08-03T08:59:59.353" v="3541"/>
          <ac:spMkLst>
            <pc:docMk/>
            <pc:sldMk cId="3931703046" sldId="275"/>
            <ac:spMk id="3" creationId="{EFDFF6C7-64B2-47D8-9AD7-5DF2BDC9CEB3}"/>
          </ac:spMkLst>
        </pc:spChg>
      </pc:sldChg>
      <pc:sldChg chg="del">
        <pc:chgData name="Xu" userId="2ef8d03b0d59ea36" providerId="LiveId" clId="{C2197DA9-E05D-4BE3-8291-27A21626DD8F}" dt="2020-08-03T07:57:49.674" v="23" actId="47"/>
        <pc:sldMkLst>
          <pc:docMk/>
          <pc:sldMk cId="2578898629" sldId="276"/>
        </pc:sldMkLst>
      </pc:sldChg>
      <pc:sldChg chg="modSp new mod">
        <pc:chgData name="Xu" userId="2ef8d03b0d59ea36" providerId="LiveId" clId="{C2197DA9-E05D-4BE3-8291-27A21626DD8F}" dt="2020-08-03T09:02:29.600" v="3800"/>
        <pc:sldMkLst>
          <pc:docMk/>
          <pc:sldMk cId="3430274778" sldId="276"/>
        </pc:sldMkLst>
        <pc:spChg chg="mod">
          <ac:chgData name="Xu" userId="2ef8d03b0d59ea36" providerId="LiveId" clId="{C2197DA9-E05D-4BE3-8291-27A21626DD8F}" dt="2020-08-03T09:00:42.488" v="3556" actId="20577"/>
          <ac:spMkLst>
            <pc:docMk/>
            <pc:sldMk cId="3430274778" sldId="276"/>
            <ac:spMk id="2" creationId="{399345D1-7C22-41B3-8B9F-52BC9E22B530}"/>
          </ac:spMkLst>
        </pc:spChg>
        <pc:spChg chg="mod">
          <ac:chgData name="Xu" userId="2ef8d03b0d59ea36" providerId="LiveId" clId="{C2197DA9-E05D-4BE3-8291-27A21626DD8F}" dt="2020-08-03T09:02:29.600" v="3800"/>
          <ac:spMkLst>
            <pc:docMk/>
            <pc:sldMk cId="3430274778" sldId="276"/>
            <ac:spMk id="3" creationId="{A31D160C-D720-48AC-AB19-B72A7B8C6C5C}"/>
          </ac:spMkLst>
        </pc:spChg>
      </pc:sldChg>
      <pc:sldChg chg="modSp new mod">
        <pc:chgData name="Xu" userId="2ef8d03b0d59ea36" providerId="LiveId" clId="{C2197DA9-E05D-4BE3-8291-27A21626DD8F}" dt="2020-08-03T09:02:54.268" v="3812"/>
        <pc:sldMkLst>
          <pc:docMk/>
          <pc:sldMk cId="2847847739" sldId="277"/>
        </pc:sldMkLst>
        <pc:spChg chg="mod">
          <ac:chgData name="Xu" userId="2ef8d03b0d59ea36" providerId="LiveId" clId="{C2197DA9-E05D-4BE3-8291-27A21626DD8F}" dt="2020-08-03T09:02:34.450" v="3811"/>
          <ac:spMkLst>
            <pc:docMk/>
            <pc:sldMk cId="2847847739" sldId="277"/>
            <ac:spMk id="2" creationId="{C02DBAFA-F51F-4F96-8B22-FE9EECDEB35A}"/>
          </ac:spMkLst>
        </pc:spChg>
        <pc:spChg chg="mod">
          <ac:chgData name="Xu" userId="2ef8d03b0d59ea36" providerId="LiveId" clId="{C2197DA9-E05D-4BE3-8291-27A21626DD8F}" dt="2020-08-03T09:02:54.268" v="3812"/>
          <ac:spMkLst>
            <pc:docMk/>
            <pc:sldMk cId="2847847739" sldId="277"/>
            <ac:spMk id="3" creationId="{3C78F9F6-91E2-4C34-BB97-6654DF37855F}"/>
          </ac:spMkLst>
        </pc:spChg>
      </pc:sldChg>
      <pc:sldChg chg="del">
        <pc:chgData name="Xu" userId="2ef8d03b0d59ea36" providerId="LiveId" clId="{C2197DA9-E05D-4BE3-8291-27A21626DD8F}" dt="2020-08-03T07:57:49.674" v="23" actId="47"/>
        <pc:sldMkLst>
          <pc:docMk/>
          <pc:sldMk cId="3974238632" sldId="277"/>
        </pc:sldMkLst>
      </pc:sldChg>
      <pc:sldChg chg="del">
        <pc:chgData name="Xu" userId="2ef8d03b0d59ea36" providerId="LiveId" clId="{C2197DA9-E05D-4BE3-8291-27A21626DD8F}" dt="2020-08-03T07:57:49.674" v="23" actId="47"/>
        <pc:sldMkLst>
          <pc:docMk/>
          <pc:sldMk cId="299592994" sldId="278"/>
        </pc:sldMkLst>
      </pc:sldChg>
      <pc:sldChg chg="del">
        <pc:chgData name="Xu" userId="2ef8d03b0d59ea36" providerId="LiveId" clId="{C2197DA9-E05D-4BE3-8291-27A21626DD8F}" dt="2020-08-03T07:57:49.674" v="23" actId="47"/>
        <pc:sldMkLst>
          <pc:docMk/>
          <pc:sldMk cId="413333394" sldId="279"/>
        </pc:sldMkLst>
      </pc:sldChg>
      <pc:sldChg chg="del">
        <pc:chgData name="Xu" userId="2ef8d03b0d59ea36" providerId="LiveId" clId="{C2197DA9-E05D-4BE3-8291-27A21626DD8F}" dt="2020-08-03T07:57:49.674" v="23" actId="47"/>
        <pc:sldMkLst>
          <pc:docMk/>
          <pc:sldMk cId="1767322519" sldId="280"/>
        </pc:sldMkLst>
      </pc:sldChg>
      <pc:sldChg chg="del">
        <pc:chgData name="Xu" userId="2ef8d03b0d59ea36" providerId="LiveId" clId="{C2197DA9-E05D-4BE3-8291-27A21626DD8F}" dt="2020-08-03T07:57:49.674" v="23" actId="47"/>
        <pc:sldMkLst>
          <pc:docMk/>
          <pc:sldMk cId="2482294808" sldId="281"/>
        </pc:sldMkLst>
      </pc:sldChg>
      <pc:sldChg chg="del">
        <pc:chgData name="Xu" userId="2ef8d03b0d59ea36" providerId="LiveId" clId="{C2197DA9-E05D-4BE3-8291-27A21626DD8F}" dt="2020-08-03T07:57:49.674" v="23" actId="47"/>
        <pc:sldMkLst>
          <pc:docMk/>
          <pc:sldMk cId="947970604" sldId="282"/>
        </pc:sldMkLst>
      </pc:sldChg>
      <pc:sldChg chg="del">
        <pc:chgData name="Xu" userId="2ef8d03b0d59ea36" providerId="LiveId" clId="{C2197DA9-E05D-4BE3-8291-27A21626DD8F}" dt="2020-08-03T07:57:49.674" v="23" actId="47"/>
        <pc:sldMkLst>
          <pc:docMk/>
          <pc:sldMk cId="1977713447" sldId="283"/>
        </pc:sldMkLst>
      </pc:sldChg>
      <pc:sldChg chg="del">
        <pc:chgData name="Xu" userId="2ef8d03b0d59ea36" providerId="LiveId" clId="{C2197DA9-E05D-4BE3-8291-27A21626DD8F}" dt="2020-08-03T07:57:49.674" v="23" actId="47"/>
        <pc:sldMkLst>
          <pc:docMk/>
          <pc:sldMk cId="3422923394" sldId="284"/>
        </pc:sldMkLst>
      </pc:sldChg>
      <pc:sldChg chg="del">
        <pc:chgData name="Xu" userId="2ef8d03b0d59ea36" providerId="LiveId" clId="{C2197DA9-E05D-4BE3-8291-27A21626DD8F}" dt="2020-08-03T07:57:49.674" v="23" actId="47"/>
        <pc:sldMkLst>
          <pc:docMk/>
          <pc:sldMk cId="1483578985" sldId="285"/>
        </pc:sldMkLst>
      </pc:sldChg>
    </pc:docChg>
  </pc:docChgLst>
  <pc:docChgLst>
    <pc:chgData name="Yang Xu" userId="2ef8d03b0d59ea36" providerId="LiveId" clId="{B34D1221-B147-472E-B798-E262C48953C8}"/>
    <pc:docChg chg="undo custSel addSld delSld modSld">
      <pc:chgData name="Yang Xu" userId="2ef8d03b0d59ea36" providerId="LiveId" clId="{B34D1221-B147-472E-B798-E262C48953C8}" dt="2020-08-23T00:30:44.338" v="4015"/>
      <pc:docMkLst>
        <pc:docMk/>
      </pc:docMkLst>
      <pc:sldChg chg="modTransition">
        <pc:chgData name="Yang Xu" userId="2ef8d03b0d59ea36" providerId="LiveId" clId="{B34D1221-B147-472E-B798-E262C48953C8}" dt="2020-08-23T00:30:07.604" v="4001"/>
        <pc:sldMkLst>
          <pc:docMk/>
          <pc:sldMk cId="477735695" sldId="256"/>
        </pc:sldMkLst>
      </pc:sldChg>
      <pc:sldChg chg="modSp mod modTransition">
        <pc:chgData name="Yang Xu" userId="2ef8d03b0d59ea36" providerId="LiveId" clId="{B34D1221-B147-472E-B798-E262C48953C8}" dt="2020-08-23T00:30:07.604" v="4001"/>
        <pc:sldMkLst>
          <pc:docMk/>
          <pc:sldMk cId="1936153105" sldId="258"/>
        </pc:sldMkLst>
        <pc:spChg chg="mod">
          <ac:chgData name="Yang Xu" userId="2ef8d03b0d59ea36" providerId="LiveId" clId="{B34D1221-B147-472E-B798-E262C48953C8}" dt="2020-08-22T23:41:20.193" v="3" actId="20577"/>
          <ac:spMkLst>
            <pc:docMk/>
            <pc:sldMk cId="1936153105" sldId="258"/>
            <ac:spMk id="2" creationId="{8FBFDFB1-E3F5-445D-BBAD-3716785BEA40}"/>
          </ac:spMkLst>
        </pc:spChg>
      </pc:sldChg>
      <pc:sldChg chg="modTransition">
        <pc:chgData name="Yang Xu" userId="2ef8d03b0d59ea36" providerId="LiveId" clId="{B34D1221-B147-472E-B798-E262C48953C8}" dt="2020-08-23T00:30:07.604" v="4001"/>
        <pc:sldMkLst>
          <pc:docMk/>
          <pc:sldMk cId="2756408979" sldId="267"/>
        </pc:sldMkLst>
      </pc:sldChg>
      <pc:sldChg chg="del">
        <pc:chgData name="Yang Xu" userId="2ef8d03b0d59ea36" providerId="LiveId" clId="{B34D1221-B147-472E-B798-E262C48953C8}" dt="2020-08-22T23:41:25.434" v="4" actId="47"/>
        <pc:sldMkLst>
          <pc:docMk/>
          <pc:sldMk cId="1824504049" sldId="268"/>
        </pc:sldMkLst>
      </pc:sldChg>
      <pc:sldChg chg="modSp new mod modTransition modAnim">
        <pc:chgData name="Yang Xu" userId="2ef8d03b0d59ea36" providerId="LiveId" clId="{B34D1221-B147-472E-B798-E262C48953C8}" dt="2020-08-23T00:30:14.719" v="4003"/>
        <pc:sldMkLst>
          <pc:docMk/>
          <pc:sldMk cId="3887866055" sldId="268"/>
        </pc:sldMkLst>
        <pc:spChg chg="mod">
          <ac:chgData name="Yang Xu" userId="2ef8d03b0d59ea36" providerId="LiveId" clId="{B34D1221-B147-472E-B798-E262C48953C8}" dt="2020-08-22T23:41:46.410" v="8" actId="20577"/>
          <ac:spMkLst>
            <pc:docMk/>
            <pc:sldMk cId="3887866055" sldId="268"/>
            <ac:spMk id="2" creationId="{4AA671BE-C9BF-401F-A544-17685CC842F4}"/>
          </ac:spMkLst>
        </pc:spChg>
        <pc:spChg chg="mod">
          <ac:chgData name="Yang Xu" userId="2ef8d03b0d59ea36" providerId="LiveId" clId="{B34D1221-B147-472E-B798-E262C48953C8}" dt="2020-08-22T23:44:45.871" v="409" actId="20577"/>
          <ac:spMkLst>
            <pc:docMk/>
            <pc:sldMk cId="3887866055" sldId="268"/>
            <ac:spMk id="3" creationId="{9A40A9BC-60AE-4A13-8D10-694BCF052AF0}"/>
          </ac:spMkLst>
        </pc:spChg>
      </pc:sldChg>
      <pc:sldChg chg="modSp new mod modTransition modAnim">
        <pc:chgData name="Yang Xu" userId="2ef8d03b0d59ea36" providerId="LiveId" clId="{B34D1221-B147-472E-B798-E262C48953C8}" dt="2020-08-23T00:30:18.890" v="4005"/>
        <pc:sldMkLst>
          <pc:docMk/>
          <pc:sldMk cId="133818409" sldId="269"/>
        </pc:sldMkLst>
        <pc:spChg chg="mod">
          <ac:chgData name="Yang Xu" userId="2ef8d03b0d59ea36" providerId="LiveId" clId="{B34D1221-B147-472E-B798-E262C48953C8}" dt="2020-08-22T23:45:06.532" v="436" actId="20577"/>
          <ac:spMkLst>
            <pc:docMk/>
            <pc:sldMk cId="133818409" sldId="269"/>
            <ac:spMk id="2" creationId="{43B102F1-0F24-4EF0-B2CF-5FCD2C845979}"/>
          </ac:spMkLst>
        </pc:spChg>
        <pc:spChg chg="mod">
          <ac:chgData name="Yang Xu" userId="2ef8d03b0d59ea36" providerId="LiveId" clId="{B34D1221-B147-472E-B798-E262C48953C8}" dt="2020-08-22T23:51:23.770" v="660" actId="20577"/>
          <ac:spMkLst>
            <pc:docMk/>
            <pc:sldMk cId="133818409" sldId="269"/>
            <ac:spMk id="3" creationId="{4F6A010E-1754-4372-ABB2-B775D8E54065}"/>
          </ac:spMkLst>
        </pc:spChg>
      </pc:sldChg>
      <pc:sldChg chg="del">
        <pc:chgData name="Yang Xu" userId="2ef8d03b0d59ea36" providerId="LiveId" clId="{B34D1221-B147-472E-B798-E262C48953C8}" dt="2020-08-22T23:41:25.434" v="4" actId="47"/>
        <pc:sldMkLst>
          <pc:docMk/>
          <pc:sldMk cId="2899167497" sldId="269"/>
        </pc:sldMkLst>
      </pc:sldChg>
      <pc:sldChg chg="del">
        <pc:chgData name="Yang Xu" userId="2ef8d03b0d59ea36" providerId="LiveId" clId="{B34D1221-B147-472E-B798-E262C48953C8}" dt="2020-08-22T23:41:25.434" v="4" actId="47"/>
        <pc:sldMkLst>
          <pc:docMk/>
          <pc:sldMk cId="74486805" sldId="270"/>
        </pc:sldMkLst>
      </pc:sldChg>
      <pc:sldChg chg="modSp new mod modTransition">
        <pc:chgData name="Yang Xu" userId="2ef8d03b0d59ea36" providerId="LiveId" clId="{B34D1221-B147-472E-B798-E262C48953C8}" dt="2020-08-23T00:30:07.604" v="4001"/>
        <pc:sldMkLst>
          <pc:docMk/>
          <pc:sldMk cId="2920171645" sldId="270"/>
        </pc:sldMkLst>
        <pc:spChg chg="mod">
          <ac:chgData name="Yang Xu" userId="2ef8d03b0d59ea36" providerId="LiveId" clId="{B34D1221-B147-472E-B798-E262C48953C8}" dt="2020-08-22T23:51:34.131" v="671" actId="20577"/>
          <ac:spMkLst>
            <pc:docMk/>
            <pc:sldMk cId="2920171645" sldId="270"/>
            <ac:spMk id="2" creationId="{B4301988-9C39-4898-9751-A1A06F743FD6}"/>
          </ac:spMkLst>
        </pc:spChg>
        <pc:spChg chg="mod">
          <ac:chgData name="Yang Xu" userId="2ef8d03b0d59ea36" providerId="LiveId" clId="{B34D1221-B147-472E-B798-E262C48953C8}" dt="2020-08-22T23:51:46.186" v="714" actId="20577"/>
          <ac:spMkLst>
            <pc:docMk/>
            <pc:sldMk cId="2920171645" sldId="270"/>
            <ac:spMk id="3" creationId="{75119B0F-12B9-4421-A3A2-FDBC63D58837}"/>
          </ac:spMkLst>
        </pc:spChg>
      </pc:sldChg>
      <pc:sldChg chg="del">
        <pc:chgData name="Yang Xu" userId="2ef8d03b0d59ea36" providerId="LiveId" clId="{B34D1221-B147-472E-B798-E262C48953C8}" dt="2020-08-22T23:41:25.434" v="4" actId="47"/>
        <pc:sldMkLst>
          <pc:docMk/>
          <pc:sldMk cId="2210690963" sldId="271"/>
        </pc:sldMkLst>
      </pc:sldChg>
      <pc:sldChg chg="modSp new mod modTransition modAnim">
        <pc:chgData name="Yang Xu" userId="2ef8d03b0d59ea36" providerId="LiveId" clId="{B34D1221-B147-472E-B798-E262C48953C8}" dt="2020-08-23T00:30:23.925" v="4007"/>
        <pc:sldMkLst>
          <pc:docMk/>
          <pc:sldMk cId="2322339201" sldId="271"/>
        </pc:sldMkLst>
        <pc:spChg chg="mod">
          <ac:chgData name="Yang Xu" userId="2ef8d03b0d59ea36" providerId="LiveId" clId="{B34D1221-B147-472E-B798-E262C48953C8}" dt="2020-08-22T23:51:54.860" v="733" actId="20577"/>
          <ac:spMkLst>
            <pc:docMk/>
            <pc:sldMk cId="2322339201" sldId="271"/>
            <ac:spMk id="2" creationId="{BF1416B8-803D-4C96-8272-2FFE36244007}"/>
          </ac:spMkLst>
        </pc:spChg>
        <pc:spChg chg="mod">
          <ac:chgData name="Yang Xu" userId="2ef8d03b0d59ea36" providerId="LiveId" clId="{B34D1221-B147-472E-B798-E262C48953C8}" dt="2020-08-22T23:54:45.480" v="980" actId="20577"/>
          <ac:spMkLst>
            <pc:docMk/>
            <pc:sldMk cId="2322339201" sldId="271"/>
            <ac:spMk id="3" creationId="{08F1E9EF-7F5A-49D8-97C3-235990101050}"/>
          </ac:spMkLst>
        </pc:spChg>
      </pc:sldChg>
      <pc:sldChg chg="del">
        <pc:chgData name="Yang Xu" userId="2ef8d03b0d59ea36" providerId="LiveId" clId="{B34D1221-B147-472E-B798-E262C48953C8}" dt="2020-08-22T23:41:25.434" v="4" actId="47"/>
        <pc:sldMkLst>
          <pc:docMk/>
          <pc:sldMk cId="1181636013" sldId="272"/>
        </pc:sldMkLst>
      </pc:sldChg>
      <pc:sldChg chg="modSp new mod modTransition">
        <pc:chgData name="Yang Xu" userId="2ef8d03b0d59ea36" providerId="LiveId" clId="{B34D1221-B147-472E-B798-E262C48953C8}" dt="2020-08-23T00:30:07.604" v="4001"/>
        <pc:sldMkLst>
          <pc:docMk/>
          <pc:sldMk cId="3882156806" sldId="272"/>
        </pc:sldMkLst>
        <pc:spChg chg="mod">
          <ac:chgData name="Yang Xu" userId="2ef8d03b0d59ea36" providerId="LiveId" clId="{B34D1221-B147-472E-B798-E262C48953C8}" dt="2020-08-22T23:55:07.699" v="991" actId="20577"/>
          <ac:spMkLst>
            <pc:docMk/>
            <pc:sldMk cId="3882156806" sldId="272"/>
            <ac:spMk id="2" creationId="{5779AC9F-58BD-4CD5-AFA6-92E1B6FDAAD2}"/>
          </ac:spMkLst>
        </pc:spChg>
        <pc:spChg chg="mod">
          <ac:chgData name="Yang Xu" userId="2ef8d03b0d59ea36" providerId="LiveId" clId="{B34D1221-B147-472E-B798-E262C48953C8}" dt="2020-08-22T23:55:28.510" v="1087" actId="20577"/>
          <ac:spMkLst>
            <pc:docMk/>
            <pc:sldMk cId="3882156806" sldId="272"/>
            <ac:spMk id="3" creationId="{11947F32-60FA-4DAB-AA5C-E26507CB935E}"/>
          </ac:spMkLst>
        </pc:spChg>
      </pc:sldChg>
      <pc:sldChg chg="del">
        <pc:chgData name="Yang Xu" userId="2ef8d03b0d59ea36" providerId="LiveId" clId="{B34D1221-B147-472E-B798-E262C48953C8}" dt="2020-08-22T23:41:25.434" v="4" actId="47"/>
        <pc:sldMkLst>
          <pc:docMk/>
          <pc:sldMk cId="3028146695" sldId="273"/>
        </pc:sldMkLst>
      </pc:sldChg>
      <pc:sldChg chg="modSp new mod modTransition modAnim">
        <pc:chgData name="Yang Xu" userId="2ef8d03b0d59ea36" providerId="LiveId" clId="{B34D1221-B147-472E-B798-E262C48953C8}" dt="2020-08-23T00:30:28.743" v="4009"/>
        <pc:sldMkLst>
          <pc:docMk/>
          <pc:sldMk cId="3903402057" sldId="273"/>
        </pc:sldMkLst>
        <pc:spChg chg="mod">
          <ac:chgData name="Yang Xu" userId="2ef8d03b0d59ea36" providerId="LiveId" clId="{B34D1221-B147-472E-B798-E262C48953C8}" dt="2020-08-22T23:55:40.875" v="1119" actId="20577"/>
          <ac:spMkLst>
            <pc:docMk/>
            <pc:sldMk cId="3903402057" sldId="273"/>
            <ac:spMk id="2" creationId="{8E309897-1F3C-4925-A212-D8EE0EA12314}"/>
          </ac:spMkLst>
        </pc:spChg>
        <pc:spChg chg="mod">
          <ac:chgData name="Yang Xu" userId="2ef8d03b0d59ea36" providerId="LiveId" clId="{B34D1221-B147-472E-B798-E262C48953C8}" dt="2020-08-22T23:57:27.232" v="1323" actId="20577"/>
          <ac:spMkLst>
            <pc:docMk/>
            <pc:sldMk cId="3903402057" sldId="273"/>
            <ac:spMk id="3" creationId="{BA81400C-27B2-48E9-9420-508FA8828C72}"/>
          </ac:spMkLst>
        </pc:spChg>
      </pc:sldChg>
      <pc:sldChg chg="del">
        <pc:chgData name="Yang Xu" userId="2ef8d03b0d59ea36" providerId="LiveId" clId="{B34D1221-B147-472E-B798-E262C48953C8}" dt="2020-08-22T23:41:25.434" v="4" actId="47"/>
        <pc:sldMkLst>
          <pc:docMk/>
          <pc:sldMk cId="1213091022" sldId="274"/>
        </pc:sldMkLst>
      </pc:sldChg>
      <pc:sldChg chg="modSp new mod modTransition">
        <pc:chgData name="Yang Xu" userId="2ef8d03b0d59ea36" providerId="LiveId" clId="{B34D1221-B147-472E-B798-E262C48953C8}" dt="2020-08-23T00:30:07.604" v="4001"/>
        <pc:sldMkLst>
          <pc:docMk/>
          <pc:sldMk cId="2549164210" sldId="274"/>
        </pc:sldMkLst>
        <pc:spChg chg="mod">
          <ac:chgData name="Yang Xu" userId="2ef8d03b0d59ea36" providerId="LiveId" clId="{B34D1221-B147-472E-B798-E262C48953C8}" dt="2020-08-22T23:57:34.332" v="1334" actId="20577"/>
          <ac:spMkLst>
            <pc:docMk/>
            <pc:sldMk cId="2549164210" sldId="274"/>
            <ac:spMk id="2" creationId="{000CEEF6-9F24-4FA4-88E7-C4ABD7570D89}"/>
          </ac:spMkLst>
        </pc:spChg>
        <pc:spChg chg="mod">
          <ac:chgData name="Yang Xu" userId="2ef8d03b0d59ea36" providerId="LiveId" clId="{B34D1221-B147-472E-B798-E262C48953C8}" dt="2020-08-22T23:58:14.593" v="1483" actId="20577"/>
          <ac:spMkLst>
            <pc:docMk/>
            <pc:sldMk cId="2549164210" sldId="274"/>
            <ac:spMk id="3" creationId="{C2CE01C6-6DE3-4C58-9631-C30E33C824C8}"/>
          </ac:spMkLst>
        </pc:spChg>
      </pc:sldChg>
      <pc:sldChg chg="modSp new mod modTransition modAnim">
        <pc:chgData name="Yang Xu" userId="2ef8d03b0d59ea36" providerId="LiveId" clId="{B34D1221-B147-472E-B798-E262C48953C8}" dt="2020-08-23T00:30:33.569" v="4011"/>
        <pc:sldMkLst>
          <pc:docMk/>
          <pc:sldMk cId="2490614150" sldId="275"/>
        </pc:sldMkLst>
        <pc:spChg chg="mod">
          <ac:chgData name="Yang Xu" userId="2ef8d03b0d59ea36" providerId="LiveId" clId="{B34D1221-B147-472E-B798-E262C48953C8}" dt="2020-08-23T00:02:48.745" v="2177" actId="20577"/>
          <ac:spMkLst>
            <pc:docMk/>
            <pc:sldMk cId="2490614150" sldId="275"/>
            <ac:spMk id="2" creationId="{17B8F893-0E5D-4F16-A819-B5A97AE76909}"/>
          </ac:spMkLst>
        </pc:spChg>
        <pc:spChg chg="mod">
          <ac:chgData name="Yang Xu" userId="2ef8d03b0d59ea36" providerId="LiveId" clId="{B34D1221-B147-472E-B798-E262C48953C8}" dt="2020-08-23T00:02:02.189" v="2089" actId="20577"/>
          <ac:spMkLst>
            <pc:docMk/>
            <pc:sldMk cId="2490614150" sldId="275"/>
            <ac:spMk id="3" creationId="{A9EE35C0-A854-4E0C-BEC5-3B7EFE26AAD7}"/>
          </ac:spMkLst>
        </pc:spChg>
      </pc:sldChg>
      <pc:sldChg chg="del">
        <pc:chgData name="Yang Xu" userId="2ef8d03b0d59ea36" providerId="LiveId" clId="{B34D1221-B147-472E-B798-E262C48953C8}" dt="2020-08-22T23:41:25.434" v="4" actId="47"/>
        <pc:sldMkLst>
          <pc:docMk/>
          <pc:sldMk cId="3408020937" sldId="275"/>
        </pc:sldMkLst>
      </pc:sldChg>
      <pc:sldChg chg="del">
        <pc:chgData name="Yang Xu" userId="2ef8d03b0d59ea36" providerId="LiveId" clId="{B34D1221-B147-472E-B798-E262C48953C8}" dt="2020-08-22T23:41:25.434" v="4" actId="47"/>
        <pc:sldMkLst>
          <pc:docMk/>
          <pc:sldMk cId="521495297" sldId="276"/>
        </pc:sldMkLst>
      </pc:sldChg>
      <pc:sldChg chg="modSp new mod modTransition">
        <pc:chgData name="Yang Xu" userId="2ef8d03b0d59ea36" providerId="LiveId" clId="{B34D1221-B147-472E-B798-E262C48953C8}" dt="2020-08-23T00:30:07.604" v="4001"/>
        <pc:sldMkLst>
          <pc:docMk/>
          <pc:sldMk cId="4044240477" sldId="276"/>
        </pc:sldMkLst>
        <pc:spChg chg="mod">
          <ac:chgData name="Yang Xu" userId="2ef8d03b0d59ea36" providerId="LiveId" clId="{B34D1221-B147-472E-B798-E262C48953C8}" dt="2020-08-23T00:02:10.755" v="2100" actId="20577"/>
          <ac:spMkLst>
            <pc:docMk/>
            <pc:sldMk cId="4044240477" sldId="276"/>
            <ac:spMk id="2" creationId="{B8845A9D-48EE-4F35-A6C9-906C3161D60B}"/>
          </ac:spMkLst>
        </pc:spChg>
        <pc:spChg chg="mod">
          <ac:chgData name="Yang Xu" userId="2ef8d03b0d59ea36" providerId="LiveId" clId="{B34D1221-B147-472E-B798-E262C48953C8}" dt="2020-08-23T00:02:26.031" v="2160" actId="20577"/>
          <ac:spMkLst>
            <pc:docMk/>
            <pc:sldMk cId="4044240477" sldId="276"/>
            <ac:spMk id="3" creationId="{9C9618F3-445C-4F6F-AC8B-4F68E0BAD20A}"/>
          </ac:spMkLst>
        </pc:spChg>
      </pc:sldChg>
      <pc:sldChg chg="del">
        <pc:chgData name="Yang Xu" userId="2ef8d03b0d59ea36" providerId="LiveId" clId="{B34D1221-B147-472E-B798-E262C48953C8}" dt="2020-08-22T23:41:25.434" v="4" actId="47"/>
        <pc:sldMkLst>
          <pc:docMk/>
          <pc:sldMk cId="735986135" sldId="277"/>
        </pc:sldMkLst>
      </pc:sldChg>
      <pc:sldChg chg="modSp new mod modTransition modAnim">
        <pc:chgData name="Yang Xu" userId="2ef8d03b0d59ea36" providerId="LiveId" clId="{B34D1221-B147-472E-B798-E262C48953C8}" dt="2020-08-23T00:30:39.548" v="4013"/>
        <pc:sldMkLst>
          <pc:docMk/>
          <pc:sldMk cId="1575408546" sldId="277"/>
        </pc:sldMkLst>
        <pc:spChg chg="mod">
          <ac:chgData name="Yang Xu" userId="2ef8d03b0d59ea36" providerId="LiveId" clId="{B34D1221-B147-472E-B798-E262C48953C8}" dt="2020-08-23T00:02:52.085" v="2178" actId="20577"/>
          <ac:spMkLst>
            <pc:docMk/>
            <pc:sldMk cId="1575408546" sldId="277"/>
            <ac:spMk id="2" creationId="{80475840-2107-4017-956E-74F1723141CB}"/>
          </ac:spMkLst>
        </pc:spChg>
        <pc:spChg chg="mod">
          <ac:chgData name="Yang Xu" userId="2ef8d03b0d59ea36" providerId="LiveId" clId="{B34D1221-B147-472E-B798-E262C48953C8}" dt="2020-08-23T00:03:40.610" v="2371" actId="20577"/>
          <ac:spMkLst>
            <pc:docMk/>
            <pc:sldMk cId="1575408546" sldId="277"/>
            <ac:spMk id="3" creationId="{102B5004-9DD9-4192-905D-041C4B890765}"/>
          </ac:spMkLst>
        </pc:spChg>
      </pc:sldChg>
      <pc:sldChg chg="modSp new mod modTransition">
        <pc:chgData name="Yang Xu" userId="2ef8d03b0d59ea36" providerId="LiveId" clId="{B34D1221-B147-472E-B798-E262C48953C8}" dt="2020-08-23T00:30:07.604" v="4001"/>
        <pc:sldMkLst>
          <pc:docMk/>
          <pc:sldMk cId="2823282105" sldId="278"/>
        </pc:sldMkLst>
        <pc:spChg chg="mod">
          <ac:chgData name="Yang Xu" userId="2ef8d03b0d59ea36" providerId="LiveId" clId="{B34D1221-B147-472E-B798-E262C48953C8}" dt="2020-08-23T00:03:58.721" v="2382" actId="20577"/>
          <ac:spMkLst>
            <pc:docMk/>
            <pc:sldMk cId="2823282105" sldId="278"/>
            <ac:spMk id="2" creationId="{AA849F7D-7CE0-407D-A0B3-1B92F0F7FA61}"/>
          </ac:spMkLst>
        </pc:spChg>
        <pc:spChg chg="mod">
          <ac:chgData name="Yang Xu" userId="2ef8d03b0d59ea36" providerId="LiveId" clId="{B34D1221-B147-472E-B798-E262C48953C8}" dt="2020-08-23T00:04:16.598" v="2453" actId="20577"/>
          <ac:spMkLst>
            <pc:docMk/>
            <pc:sldMk cId="2823282105" sldId="278"/>
            <ac:spMk id="3" creationId="{43E9A8D3-2689-449F-BCF7-E899DBF4E2CA}"/>
          </ac:spMkLst>
        </pc:spChg>
      </pc:sldChg>
      <pc:sldChg chg="del">
        <pc:chgData name="Yang Xu" userId="2ef8d03b0d59ea36" providerId="LiveId" clId="{B34D1221-B147-472E-B798-E262C48953C8}" dt="2020-08-22T23:41:25.434" v="4" actId="47"/>
        <pc:sldMkLst>
          <pc:docMk/>
          <pc:sldMk cId="3113557129" sldId="278"/>
        </pc:sldMkLst>
      </pc:sldChg>
      <pc:sldChg chg="del">
        <pc:chgData name="Yang Xu" userId="2ef8d03b0d59ea36" providerId="LiveId" clId="{B34D1221-B147-472E-B798-E262C48953C8}" dt="2020-08-22T23:41:25.434" v="4" actId="47"/>
        <pc:sldMkLst>
          <pc:docMk/>
          <pc:sldMk cId="1364632042" sldId="279"/>
        </pc:sldMkLst>
      </pc:sldChg>
      <pc:sldChg chg="modSp new mod modTransition modAnim">
        <pc:chgData name="Yang Xu" userId="2ef8d03b0d59ea36" providerId="LiveId" clId="{B34D1221-B147-472E-B798-E262C48953C8}" dt="2020-08-23T00:30:44.338" v="4015"/>
        <pc:sldMkLst>
          <pc:docMk/>
          <pc:sldMk cId="3181384413" sldId="279"/>
        </pc:sldMkLst>
        <pc:spChg chg="mod">
          <ac:chgData name="Yang Xu" userId="2ef8d03b0d59ea36" providerId="LiveId" clId="{B34D1221-B147-472E-B798-E262C48953C8}" dt="2020-08-23T00:04:26.908" v="2469" actId="20577"/>
          <ac:spMkLst>
            <pc:docMk/>
            <pc:sldMk cId="3181384413" sldId="279"/>
            <ac:spMk id="2" creationId="{D3585CCE-E5AA-4BC0-97E5-B4F6176C19E3}"/>
          </ac:spMkLst>
        </pc:spChg>
        <pc:spChg chg="mod">
          <ac:chgData name="Yang Xu" userId="2ef8d03b0d59ea36" providerId="LiveId" clId="{B34D1221-B147-472E-B798-E262C48953C8}" dt="2020-08-23T00:17:34.319" v="3192" actId="20577"/>
          <ac:spMkLst>
            <pc:docMk/>
            <pc:sldMk cId="3181384413" sldId="279"/>
            <ac:spMk id="3" creationId="{C634E86E-AE0C-404B-80CA-84AD0F83FCD2}"/>
          </ac:spMkLst>
        </pc:spChg>
      </pc:sldChg>
      <pc:sldChg chg="modSp new mod modTransition">
        <pc:chgData name="Yang Xu" userId="2ef8d03b0d59ea36" providerId="LiveId" clId="{B34D1221-B147-472E-B798-E262C48953C8}" dt="2020-08-23T00:30:07.604" v="4001"/>
        <pc:sldMkLst>
          <pc:docMk/>
          <pc:sldMk cId="2338343916" sldId="280"/>
        </pc:sldMkLst>
        <pc:spChg chg="mod">
          <ac:chgData name="Yang Xu" userId="2ef8d03b0d59ea36" providerId="LiveId" clId="{B34D1221-B147-472E-B798-E262C48953C8}" dt="2020-08-23T00:18:11.626" v="3203" actId="20577"/>
          <ac:spMkLst>
            <pc:docMk/>
            <pc:sldMk cId="2338343916" sldId="280"/>
            <ac:spMk id="2" creationId="{BCE0001D-96E7-4ACF-B819-055F8C18F710}"/>
          </ac:spMkLst>
        </pc:spChg>
        <pc:spChg chg="mod">
          <ac:chgData name="Yang Xu" userId="2ef8d03b0d59ea36" providerId="LiveId" clId="{B34D1221-B147-472E-B798-E262C48953C8}" dt="2020-08-23T00:18:38.601" v="3297" actId="20577"/>
          <ac:spMkLst>
            <pc:docMk/>
            <pc:sldMk cId="2338343916" sldId="280"/>
            <ac:spMk id="3" creationId="{CAE6D8E9-9D87-47C1-B8CA-7ECCF888BD53}"/>
          </ac:spMkLst>
        </pc:spChg>
      </pc:sldChg>
      <pc:sldChg chg="del">
        <pc:chgData name="Yang Xu" userId="2ef8d03b0d59ea36" providerId="LiveId" clId="{B34D1221-B147-472E-B798-E262C48953C8}" dt="2020-08-22T23:41:25.434" v="4" actId="47"/>
        <pc:sldMkLst>
          <pc:docMk/>
          <pc:sldMk cId="3024526619" sldId="280"/>
        </pc:sldMkLst>
      </pc:sldChg>
      <pc:sldChg chg="modSp new mod modTransition">
        <pc:chgData name="Yang Xu" userId="2ef8d03b0d59ea36" providerId="LiveId" clId="{B34D1221-B147-472E-B798-E262C48953C8}" dt="2020-08-23T00:30:07.604" v="4001"/>
        <pc:sldMkLst>
          <pc:docMk/>
          <pc:sldMk cId="2099660352" sldId="281"/>
        </pc:sldMkLst>
        <pc:spChg chg="mod">
          <ac:chgData name="Yang Xu" userId="2ef8d03b0d59ea36" providerId="LiveId" clId="{B34D1221-B147-472E-B798-E262C48953C8}" dt="2020-08-23T00:18:56.728" v="3330" actId="20577"/>
          <ac:spMkLst>
            <pc:docMk/>
            <pc:sldMk cId="2099660352" sldId="281"/>
            <ac:spMk id="2" creationId="{720BA8B7-D6D7-4F15-9B4F-85FB50EBE3F0}"/>
          </ac:spMkLst>
        </pc:spChg>
        <pc:spChg chg="mod">
          <ac:chgData name="Yang Xu" userId="2ef8d03b0d59ea36" providerId="LiveId" clId="{B34D1221-B147-472E-B798-E262C48953C8}" dt="2020-08-23T00:19:17.284" v="3347" actId="20577"/>
          <ac:spMkLst>
            <pc:docMk/>
            <pc:sldMk cId="2099660352" sldId="281"/>
            <ac:spMk id="3" creationId="{35074E64-11D4-451D-B03F-82A84341DC73}"/>
          </ac:spMkLst>
        </pc:spChg>
      </pc:sldChg>
      <pc:sldChg chg="del">
        <pc:chgData name="Yang Xu" userId="2ef8d03b0d59ea36" providerId="LiveId" clId="{B34D1221-B147-472E-B798-E262C48953C8}" dt="2020-08-22T23:41:25.434" v="4" actId="47"/>
        <pc:sldMkLst>
          <pc:docMk/>
          <pc:sldMk cId="2724810743" sldId="281"/>
        </pc:sldMkLst>
      </pc:sldChg>
      <pc:sldChg chg="del">
        <pc:chgData name="Yang Xu" userId="2ef8d03b0d59ea36" providerId="LiveId" clId="{B34D1221-B147-472E-B798-E262C48953C8}" dt="2020-08-22T23:41:25.434" v="4" actId="47"/>
        <pc:sldMkLst>
          <pc:docMk/>
          <pc:sldMk cId="2926738087" sldId="282"/>
        </pc:sldMkLst>
      </pc:sldChg>
      <pc:sldChg chg="modSp new mod modTransition">
        <pc:chgData name="Yang Xu" userId="2ef8d03b0d59ea36" providerId="LiveId" clId="{B34D1221-B147-472E-B798-E262C48953C8}" dt="2020-08-23T00:30:07.604" v="4001"/>
        <pc:sldMkLst>
          <pc:docMk/>
          <pc:sldMk cId="3681141960" sldId="282"/>
        </pc:sldMkLst>
        <pc:spChg chg="mod">
          <ac:chgData name="Yang Xu" userId="2ef8d03b0d59ea36" providerId="LiveId" clId="{B34D1221-B147-472E-B798-E262C48953C8}" dt="2020-08-23T00:19:56.257" v="3356" actId="20577"/>
          <ac:spMkLst>
            <pc:docMk/>
            <pc:sldMk cId="3681141960" sldId="282"/>
            <ac:spMk id="2" creationId="{46B9FEA0-73C3-4CFD-86E7-ADA089B94E28}"/>
          </ac:spMkLst>
        </pc:spChg>
        <pc:spChg chg="mod">
          <ac:chgData name="Yang Xu" userId="2ef8d03b0d59ea36" providerId="LiveId" clId="{B34D1221-B147-472E-B798-E262C48953C8}" dt="2020-08-23T00:20:12.232" v="3403" actId="20577"/>
          <ac:spMkLst>
            <pc:docMk/>
            <pc:sldMk cId="3681141960" sldId="282"/>
            <ac:spMk id="3" creationId="{76FF1537-8A91-4EA6-8C2E-ACE5425C0C75}"/>
          </ac:spMkLst>
        </pc:spChg>
      </pc:sldChg>
      <pc:sldChg chg="del">
        <pc:chgData name="Yang Xu" userId="2ef8d03b0d59ea36" providerId="LiveId" clId="{B34D1221-B147-472E-B798-E262C48953C8}" dt="2020-08-22T23:41:25.434" v="4" actId="47"/>
        <pc:sldMkLst>
          <pc:docMk/>
          <pc:sldMk cId="1037602878" sldId="283"/>
        </pc:sldMkLst>
      </pc:sldChg>
      <pc:sldChg chg="modSp new mod modTransition">
        <pc:chgData name="Yang Xu" userId="2ef8d03b0d59ea36" providerId="LiveId" clId="{B34D1221-B147-472E-B798-E262C48953C8}" dt="2020-08-23T00:30:07.604" v="4001"/>
        <pc:sldMkLst>
          <pc:docMk/>
          <pc:sldMk cId="2759118724" sldId="283"/>
        </pc:sldMkLst>
        <pc:spChg chg="mod">
          <ac:chgData name="Yang Xu" userId="2ef8d03b0d59ea36" providerId="LiveId" clId="{B34D1221-B147-472E-B798-E262C48953C8}" dt="2020-08-23T00:20:18.748" v="3412" actId="20577"/>
          <ac:spMkLst>
            <pc:docMk/>
            <pc:sldMk cId="2759118724" sldId="283"/>
            <ac:spMk id="2" creationId="{200D6024-18B7-4C72-A3AC-AD41B69A54BC}"/>
          </ac:spMkLst>
        </pc:spChg>
        <pc:spChg chg="mod">
          <ac:chgData name="Yang Xu" userId="2ef8d03b0d59ea36" providerId="LiveId" clId="{B34D1221-B147-472E-B798-E262C48953C8}" dt="2020-08-23T00:30:02.250" v="4000" actId="20577"/>
          <ac:spMkLst>
            <pc:docMk/>
            <pc:sldMk cId="2759118724" sldId="283"/>
            <ac:spMk id="3" creationId="{8AD39046-9895-4B84-8C37-3C6ECCDE303B}"/>
          </ac:spMkLst>
        </pc:spChg>
      </pc:sldChg>
      <pc:sldChg chg="del">
        <pc:chgData name="Yang Xu" userId="2ef8d03b0d59ea36" providerId="LiveId" clId="{B34D1221-B147-472E-B798-E262C48953C8}" dt="2020-08-22T23:41:25.434" v="4" actId="47"/>
        <pc:sldMkLst>
          <pc:docMk/>
          <pc:sldMk cId="2229789174" sldId="284"/>
        </pc:sldMkLst>
      </pc:sldChg>
      <pc:sldChg chg="del">
        <pc:chgData name="Yang Xu" userId="2ef8d03b0d59ea36" providerId="LiveId" clId="{B34D1221-B147-472E-B798-E262C48953C8}" dt="2020-08-22T23:41:25.434" v="4" actId="47"/>
        <pc:sldMkLst>
          <pc:docMk/>
          <pc:sldMk cId="3265321589" sldId="285"/>
        </pc:sldMkLst>
      </pc:sldChg>
      <pc:sldChg chg="del">
        <pc:chgData name="Yang Xu" userId="2ef8d03b0d59ea36" providerId="LiveId" clId="{B34D1221-B147-472E-B798-E262C48953C8}" dt="2020-08-22T23:41:25.434" v="4" actId="47"/>
        <pc:sldMkLst>
          <pc:docMk/>
          <pc:sldMk cId="2653961830" sldId="286"/>
        </pc:sldMkLst>
      </pc:sldChg>
      <pc:sldChg chg="del">
        <pc:chgData name="Yang Xu" userId="2ef8d03b0d59ea36" providerId="LiveId" clId="{B34D1221-B147-472E-B798-E262C48953C8}" dt="2020-08-22T23:41:25.434" v="4" actId="47"/>
        <pc:sldMkLst>
          <pc:docMk/>
          <pc:sldMk cId="3859724663" sldId="287"/>
        </pc:sldMkLst>
      </pc:sldChg>
      <pc:sldChg chg="del">
        <pc:chgData name="Yang Xu" userId="2ef8d03b0d59ea36" providerId="LiveId" clId="{B34D1221-B147-472E-B798-E262C48953C8}" dt="2020-08-22T23:41:25.434" v="4" actId="47"/>
        <pc:sldMkLst>
          <pc:docMk/>
          <pc:sldMk cId="1693890341" sldId="288"/>
        </pc:sldMkLst>
      </pc:sldChg>
      <pc:sldChg chg="del">
        <pc:chgData name="Yang Xu" userId="2ef8d03b0d59ea36" providerId="LiveId" clId="{B34D1221-B147-472E-B798-E262C48953C8}" dt="2020-08-22T23:41:25.434" v="4" actId="47"/>
        <pc:sldMkLst>
          <pc:docMk/>
          <pc:sldMk cId="1098413830" sldId="289"/>
        </pc:sldMkLst>
      </pc:sldChg>
      <pc:sldChg chg="del">
        <pc:chgData name="Yang Xu" userId="2ef8d03b0d59ea36" providerId="LiveId" clId="{B34D1221-B147-472E-B798-E262C48953C8}" dt="2020-08-22T23:41:25.434" v="4" actId="47"/>
        <pc:sldMkLst>
          <pc:docMk/>
          <pc:sldMk cId="2675452715" sldId="290"/>
        </pc:sldMkLst>
      </pc:sldChg>
      <pc:sldChg chg="del">
        <pc:chgData name="Yang Xu" userId="2ef8d03b0d59ea36" providerId="LiveId" clId="{B34D1221-B147-472E-B798-E262C48953C8}" dt="2020-08-22T23:41:25.434" v="4" actId="47"/>
        <pc:sldMkLst>
          <pc:docMk/>
          <pc:sldMk cId="2370765004" sldId="291"/>
        </pc:sldMkLst>
      </pc:sldChg>
      <pc:sldChg chg="del">
        <pc:chgData name="Yang Xu" userId="2ef8d03b0d59ea36" providerId="LiveId" clId="{B34D1221-B147-472E-B798-E262C48953C8}" dt="2020-08-22T23:41:25.434" v="4" actId="47"/>
        <pc:sldMkLst>
          <pc:docMk/>
          <pc:sldMk cId="437352548" sldId="292"/>
        </pc:sldMkLst>
      </pc:sldChg>
      <pc:sldChg chg="del">
        <pc:chgData name="Yang Xu" userId="2ef8d03b0d59ea36" providerId="LiveId" clId="{B34D1221-B147-472E-B798-E262C48953C8}" dt="2020-08-22T23:41:25.434" v="4" actId="47"/>
        <pc:sldMkLst>
          <pc:docMk/>
          <pc:sldMk cId="929172392" sldId="293"/>
        </pc:sldMkLst>
      </pc:sldChg>
      <pc:sldChg chg="del">
        <pc:chgData name="Yang Xu" userId="2ef8d03b0d59ea36" providerId="LiveId" clId="{B34D1221-B147-472E-B798-E262C48953C8}" dt="2020-08-22T23:41:25.434" v="4" actId="47"/>
        <pc:sldMkLst>
          <pc:docMk/>
          <pc:sldMk cId="2239940220" sldId="294"/>
        </pc:sldMkLst>
      </pc:sldChg>
      <pc:sldChg chg="del">
        <pc:chgData name="Yang Xu" userId="2ef8d03b0d59ea36" providerId="LiveId" clId="{B34D1221-B147-472E-B798-E262C48953C8}" dt="2020-08-22T23:41:25.434" v="4" actId="47"/>
        <pc:sldMkLst>
          <pc:docMk/>
          <pc:sldMk cId="2666288055" sldId="295"/>
        </pc:sldMkLst>
      </pc:sldChg>
      <pc:sldChg chg="del">
        <pc:chgData name="Yang Xu" userId="2ef8d03b0d59ea36" providerId="LiveId" clId="{B34D1221-B147-472E-B798-E262C48953C8}" dt="2020-08-22T23:41:25.434" v="4" actId="47"/>
        <pc:sldMkLst>
          <pc:docMk/>
          <pc:sldMk cId="276381607" sldId="296"/>
        </pc:sldMkLst>
      </pc:sldChg>
      <pc:sldChg chg="del">
        <pc:chgData name="Yang Xu" userId="2ef8d03b0d59ea36" providerId="LiveId" clId="{B34D1221-B147-472E-B798-E262C48953C8}" dt="2020-08-22T23:41:25.434" v="4" actId="47"/>
        <pc:sldMkLst>
          <pc:docMk/>
          <pc:sldMk cId="577270305" sldId="297"/>
        </pc:sldMkLst>
      </pc:sldChg>
    </pc:docChg>
  </pc:docChgLst>
  <pc:docChgLst>
    <pc:chgData name="Yang Xu" userId="2ef8d03b0d59ea36" providerId="LiveId" clId="{D0F7CD73-BD84-4ADF-962F-4D10BE6297D2}"/>
    <pc:docChg chg="undo custSel modSld">
      <pc:chgData name="Yang Xu" userId="2ef8d03b0d59ea36" providerId="LiveId" clId="{D0F7CD73-BD84-4ADF-962F-4D10BE6297D2}" dt="2020-06-03T13:17:47.253" v="162" actId="20577"/>
      <pc:docMkLst>
        <pc:docMk/>
      </pc:docMkLst>
      <pc:sldChg chg="addSp delSp modSp mod">
        <pc:chgData name="Yang Xu" userId="2ef8d03b0d59ea36" providerId="LiveId" clId="{D0F7CD73-BD84-4ADF-962F-4D10BE6297D2}" dt="2020-06-03T12:48:56.864" v="159" actId="1076"/>
        <pc:sldMkLst>
          <pc:docMk/>
          <pc:sldMk cId="477735695" sldId="256"/>
        </pc:sldMkLst>
        <pc:spChg chg="mod">
          <ac:chgData name="Yang Xu" userId="2ef8d03b0d59ea36" providerId="LiveId" clId="{D0F7CD73-BD84-4ADF-962F-4D10BE6297D2}" dt="2020-06-03T12:34:39.992" v="42"/>
          <ac:spMkLst>
            <pc:docMk/>
            <pc:sldMk cId="477735695" sldId="256"/>
            <ac:spMk id="2" creationId="{9F08FE01-D107-429F-B24B-75FDC5879303}"/>
          </ac:spMkLst>
        </pc:spChg>
        <pc:spChg chg="mod">
          <ac:chgData name="Yang Xu" userId="2ef8d03b0d59ea36" providerId="LiveId" clId="{D0F7CD73-BD84-4ADF-962F-4D10BE6297D2}" dt="2020-06-03T12:39:21.913" v="138" actId="14100"/>
          <ac:spMkLst>
            <pc:docMk/>
            <pc:sldMk cId="477735695" sldId="256"/>
            <ac:spMk id="3" creationId="{A33DA443-D464-48F6-83B3-A5D2EB31C0B3}"/>
          </ac:spMkLst>
        </pc:spChg>
        <pc:picChg chg="add mod">
          <ac:chgData name="Yang Xu" userId="2ef8d03b0d59ea36" providerId="LiveId" clId="{D0F7CD73-BD84-4ADF-962F-4D10BE6297D2}" dt="2020-06-03T12:38:48.401" v="133" actId="1076"/>
          <ac:picMkLst>
            <pc:docMk/>
            <pc:sldMk cId="477735695" sldId="256"/>
            <ac:picMk id="5" creationId="{61BB4CC7-25C5-4860-B3EA-259AC34F31ED}"/>
          </ac:picMkLst>
        </pc:picChg>
        <pc:picChg chg="del mod">
          <ac:chgData name="Yang Xu" userId="2ef8d03b0d59ea36" providerId="LiveId" clId="{D0F7CD73-BD84-4ADF-962F-4D10BE6297D2}" dt="2020-06-03T12:47:20.752" v="156" actId="478"/>
          <ac:picMkLst>
            <pc:docMk/>
            <pc:sldMk cId="477735695" sldId="256"/>
            <ac:picMk id="6" creationId="{2937F136-FE04-407F-8689-0FBB8ADA0EE9}"/>
          </ac:picMkLst>
        </pc:picChg>
        <pc:picChg chg="add mod">
          <ac:chgData name="Yang Xu" userId="2ef8d03b0d59ea36" providerId="LiveId" clId="{D0F7CD73-BD84-4ADF-962F-4D10BE6297D2}" dt="2020-06-03T12:48:56.864" v="159" actId="1076"/>
          <ac:picMkLst>
            <pc:docMk/>
            <pc:sldMk cId="477735695" sldId="256"/>
            <ac:picMk id="1026" creationId="{C8EF4CCC-580B-4760-BD88-8B2B8A42C89D}"/>
          </ac:picMkLst>
        </pc:picChg>
      </pc:sldChg>
      <pc:sldChg chg="modSp mod">
        <pc:chgData name="Yang Xu" userId="2ef8d03b0d59ea36" providerId="LiveId" clId="{D0F7CD73-BD84-4ADF-962F-4D10BE6297D2}" dt="2020-06-03T12:34:39.992" v="42"/>
        <pc:sldMkLst>
          <pc:docMk/>
          <pc:sldMk cId="2512956064" sldId="257"/>
        </pc:sldMkLst>
        <pc:spChg chg="mod">
          <ac:chgData name="Yang Xu" userId="2ef8d03b0d59ea36" providerId="LiveId" clId="{D0F7CD73-BD84-4ADF-962F-4D10BE6297D2}" dt="2020-06-03T12:34:39.992" v="42"/>
          <ac:spMkLst>
            <pc:docMk/>
            <pc:sldMk cId="2512956064" sldId="257"/>
            <ac:spMk id="2" creationId="{F82F924D-AEEA-44A2-9A99-0E2D9053CAB0}"/>
          </ac:spMkLst>
        </pc:spChg>
        <pc:spChg chg="mod">
          <ac:chgData name="Yang Xu" userId="2ef8d03b0d59ea36" providerId="LiveId" clId="{D0F7CD73-BD84-4ADF-962F-4D10BE6297D2}" dt="2020-06-03T12:34:39.992" v="42"/>
          <ac:spMkLst>
            <pc:docMk/>
            <pc:sldMk cId="2512956064" sldId="257"/>
            <ac:spMk id="3" creationId="{55714862-13C2-4979-94CB-9F5A812E8E14}"/>
          </ac:spMkLst>
        </pc:spChg>
      </pc:sldChg>
      <pc:sldChg chg="modSp">
        <pc:chgData name="Yang Xu" userId="2ef8d03b0d59ea36" providerId="LiveId" clId="{D0F7CD73-BD84-4ADF-962F-4D10BE6297D2}" dt="2020-06-03T12:34:39.992" v="42"/>
        <pc:sldMkLst>
          <pc:docMk/>
          <pc:sldMk cId="1936153105" sldId="258"/>
        </pc:sldMkLst>
        <pc:spChg chg="mod">
          <ac:chgData name="Yang Xu" userId="2ef8d03b0d59ea36" providerId="LiveId" clId="{D0F7CD73-BD84-4ADF-962F-4D10BE6297D2}" dt="2020-06-03T12:34:39.992" v="42"/>
          <ac:spMkLst>
            <pc:docMk/>
            <pc:sldMk cId="1936153105" sldId="258"/>
            <ac:spMk id="2" creationId="{8FBFDFB1-E3F5-445D-BBAD-3716785BEA40}"/>
          </ac:spMkLst>
        </pc:spChg>
        <pc:spChg chg="mod">
          <ac:chgData name="Yang Xu" userId="2ef8d03b0d59ea36" providerId="LiveId" clId="{D0F7CD73-BD84-4ADF-962F-4D10BE6297D2}" dt="2020-06-03T12:34:39.992" v="42"/>
          <ac:spMkLst>
            <pc:docMk/>
            <pc:sldMk cId="1936153105" sldId="258"/>
            <ac:spMk id="3" creationId="{1BC66ABD-BF13-4976-8D28-3ECFD8F4B05A}"/>
          </ac:spMkLst>
        </pc:spChg>
      </pc:sldChg>
      <pc:sldChg chg="modSp mod">
        <pc:chgData name="Yang Xu" userId="2ef8d03b0d59ea36" providerId="LiveId" clId="{D0F7CD73-BD84-4ADF-962F-4D10BE6297D2}" dt="2020-06-03T12:34:39.992" v="42"/>
        <pc:sldMkLst>
          <pc:docMk/>
          <pc:sldMk cId="1503840005" sldId="259"/>
        </pc:sldMkLst>
        <pc:spChg chg="mod">
          <ac:chgData name="Yang Xu" userId="2ef8d03b0d59ea36" providerId="LiveId" clId="{D0F7CD73-BD84-4ADF-962F-4D10BE6297D2}" dt="2020-06-03T12:34:39.992" v="42"/>
          <ac:spMkLst>
            <pc:docMk/>
            <pc:sldMk cId="1503840005" sldId="259"/>
            <ac:spMk id="2" creationId="{8E5D13C9-40CA-43A1-8A5C-ED709575DF02}"/>
          </ac:spMkLst>
        </pc:spChg>
        <pc:spChg chg="mod">
          <ac:chgData name="Yang Xu" userId="2ef8d03b0d59ea36" providerId="LiveId" clId="{D0F7CD73-BD84-4ADF-962F-4D10BE6297D2}" dt="2020-06-03T12:34:39.992" v="42"/>
          <ac:spMkLst>
            <pc:docMk/>
            <pc:sldMk cId="1503840005" sldId="259"/>
            <ac:spMk id="3" creationId="{55D7D51F-507E-4274-B15E-FE0898F037BC}"/>
          </ac:spMkLst>
        </pc:spChg>
      </pc:sldChg>
      <pc:sldChg chg="modSp">
        <pc:chgData name="Yang Xu" userId="2ef8d03b0d59ea36" providerId="LiveId" clId="{D0F7CD73-BD84-4ADF-962F-4D10BE6297D2}" dt="2020-06-03T12:34:39.992" v="42"/>
        <pc:sldMkLst>
          <pc:docMk/>
          <pc:sldMk cId="3860218374" sldId="260"/>
        </pc:sldMkLst>
        <pc:spChg chg="mod">
          <ac:chgData name="Yang Xu" userId="2ef8d03b0d59ea36" providerId="LiveId" clId="{D0F7CD73-BD84-4ADF-962F-4D10BE6297D2}" dt="2020-06-03T12:34:39.992" v="42"/>
          <ac:spMkLst>
            <pc:docMk/>
            <pc:sldMk cId="3860218374" sldId="260"/>
            <ac:spMk id="2" creationId="{9F099842-078A-4C75-AB8E-683FA7BB6ED2}"/>
          </ac:spMkLst>
        </pc:spChg>
      </pc:sldChg>
      <pc:sldChg chg="modSp mod">
        <pc:chgData name="Yang Xu" userId="2ef8d03b0d59ea36" providerId="LiveId" clId="{D0F7CD73-BD84-4ADF-962F-4D10BE6297D2}" dt="2020-06-03T13:17:47.253" v="162" actId="20577"/>
        <pc:sldMkLst>
          <pc:docMk/>
          <pc:sldMk cId="1477368812" sldId="262"/>
        </pc:sldMkLst>
        <pc:spChg chg="mod">
          <ac:chgData name="Yang Xu" userId="2ef8d03b0d59ea36" providerId="LiveId" clId="{D0F7CD73-BD84-4ADF-962F-4D10BE6297D2}" dt="2020-06-03T12:34:39.992" v="42"/>
          <ac:spMkLst>
            <pc:docMk/>
            <pc:sldMk cId="1477368812" sldId="262"/>
            <ac:spMk id="2" creationId="{43DA6D8F-FEA2-4410-AB66-15C1754A341F}"/>
          </ac:spMkLst>
        </pc:spChg>
        <pc:spChg chg="mod">
          <ac:chgData name="Yang Xu" userId="2ef8d03b0d59ea36" providerId="LiveId" clId="{D0F7CD73-BD84-4ADF-962F-4D10BE6297D2}" dt="2020-06-03T13:17:47.253" v="162" actId="20577"/>
          <ac:spMkLst>
            <pc:docMk/>
            <pc:sldMk cId="1477368812" sldId="262"/>
            <ac:spMk id="3" creationId="{D3DAFE90-71C9-4822-838E-23CC9692CF44}"/>
          </ac:spMkLst>
        </pc:spChg>
      </pc:sldChg>
      <pc:sldChg chg="modSp">
        <pc:chgData name="Yang Xu" userId="2ef8d03b0d59ea36" providerId="LiveId" clId="{D0F7CD73-BD84-4ADF-962F-4D10BE6297D2}" dt="2020-06-03T12:34:39.992" v="42"/>
        <pc:sldMkLst>
          <pc:docMk/>
          <pc:sldMk cId="4135838749" sldId="263"/>
        </pc:sldMkLst>
        <pc:spChg chg="mod">
          <ac:chgData name="Yang Xu" userId="2ef8d03b0d59ea36" providerId="LiveId" clId="{D0F7CD73-BD84-4ADF-962F-4D10BE6297D2}" dt="2020-06-03T12:34:39.992" v="42"/>
          <ac:spMkLst>
            <pc:docMk/>
            <pc:sldMk cId="4135838749" sldId="263"/>
            <ac:spMk id="2" creationId="{3E218AFE-5EF2-42D2-B974-6F68A983B671}"/>
          </ac:spMkLst>
        </pc:spChg>
        <pc:spChg chg="mod">
          <ac:chgData name="Yang Xu" userId="2ef8d03b0d59ea36" providerId="LiveId" clId="{D0F7CD73-BD84-4ADF-962F-4D10BE6297D2}" dt="2020-06-03T12:34:39.992" v="42"/>
          <ac:spMkLst>
            <pc:docMk/>
            <pc:sldMk cId="4135838749" sldId="263"/>
            <ac:spMk id="3" creationId="{2D609566-B550-4F00-9C8C-CFF694DD946F}"/>
          </ac:spMkLst>
        </pc:spChg>
      </pc:sldChg>
      <pc:sldChg chg="modSp mod">
        <pc:chgData name="Yang Xu" userId="2ef8d03b0d59ea36" providerId="LiveId" clId="{D0F7CD73-BD84-4ADF-962F-4D10BE6297D2}" dt="2020-06-03T12:34:39.992" v="42"/>
        <pc:sldMkLst>
          <pc:docMk/>
          <pc:sldMk cId="336468213" sldId="264"/>
        </pc:sldMkLst>
        <pc:spChg chg="mod">
          <ac:chgData name="Yang Xu" userId="2ef8d03b0d59ea36" providerId="LiveId" clId="{D0F7CD73-BD84-4ADF-962F-4D10BE6297D2}" dt="2020-06-03T12:34:39.992" v="42"/>
          <ac:spMkLst>
            <pc:docMk/>
            <pc:sldMk cId="336468213" sldId="264"/>
            <ac:spMk id="2" creationId="{DCB73388-AC47-4B23-A361-0CED689CEEB2}"/>
          </ac:spMkLst>
        </pc:spChg>
        <pc:spChg chg="mod">
          <ac:chgData name="Yang Xu" userId="2ef8d03b0d59ea36" providerId="LiveId" clId="{D0F7CD73-BD84-4ADF-962F-4D10BE6297D2}" dt="2020-06-03T12:34:39.992" v="42"/>
          <ac:spMkLst>
            <pc:docMk/>
            <pc:sldMk cId="336468213" sldId="264"/>
            <ac:spMk id="3" creationId="{61A8BE8B-7241-4259-8938-20CA19B101F2}"/>
          </ac:spMkLst>
        </pc:spChg>
      </pc:sldChg>
      <pc:sldChg chg="modSp">
        <pc:chgData name="Yang Xu" userId="2ef8d03b0d59ea36" providerId="LiveId" clId="{D0F7CD73-BD84-4ADF-962F-4D10BE6297D2}" dt="2020-06-03T12:34:39.992" v="42"/>
        <pc:sldMkLst>
          <pc:docMk/>
          <pc:sldMk cId="3774058869" sldId="265"/>
        </pc:sldMkLst>
        <pc:spChg chg="mod">
          <ac:chgData name="Yang Xu" userId="2ef8d03b0d59ea36" providerId="LiveId" clId="{D0F7CD73-BD84-4ADF-962F-4D10BE6297D2}" dt="2020-06-03T12:34:39.992" v="42"/>
          <ac:spMkLst>
            <pc:docMk/>
            <pc:sldMk cId="3774058869" sldId="265"/>
            <ac:spMk id="2" creationId="{2C98D507-CEC8-4B13-B1D1-E6C348C4EC2E}"/>
          </ac:spMkLst>
        </pc:spChg>
        <pc:spChg chg="mod">
          <ac:chgData name="Yang Xu" userId="2ef8d03b0d59ea36" providerId="LiveId" clId="{D0F7CD73-BD84-4ADF-962F-4D10BE6297D2}" dt="2020-06-03T12:34:39.992" v="42"/>
          <ac:spMkLst>
            <pc:docMk/>
            <pc:sldMk cId="3774058869" sldId="265"/>
            <ac:spMk id="3" creationId="{C29C6520-4E3A-4CA0-9329-E5EF8C0304B4}"/>
          </ac:spMkLst>
        </pc:spChg>
      </pc:sldChg>
      <pc:sldChg chg="modSp">
        <pc:chgData name="Yang Xu" userId="2ef8d03b0d59ea36" providerId="LiveId" clId="{D0F7CD73-BD84-4ADF-962F-4D10BE6297D2}" dt="2020-06-03T12:34:39.992" v="42"/>
        <pc:sldMkLst>
          <pc:docMk/>
          <pc:sldMk cId="2336223732" sldId="266"/>
        </pc:sldMkLst>
        <pc:spChg chg="mod">
          <ac:chgData name="Yang Xu" userId="2ef8d03b0d59ea36" providerId="LiveId" clId="{D0F7CD73-BD84-4ADF-962F-4D10BE6297D2}" dt="2020-06-03T12:34:39.992" v="42"/>
          <ac:spMkLst>
            <pc:docMk/>
            <pc:sldMk cId="2336223732" sldId="266"/>
            <ac:spMk id="2" creationId="{A96E8A46-CCC6-419A-AE9D-03FD659A2913}"/>
          </ac:spMkLst>
        </pc:spChg>
        <pc:spChg chg="mod">
          <ac:chgData name="Yang Xu" userId="2ef8d03b0d59ea36" providerId="LiveId" clId="{D0F7CD73-BD84-4ADF-962F-4D10BE6297D2}" dt="2020-06-03T12:34:39.992" v="42"/>
          <ac:spMkLst>
            <pc:docMk/>
            <pc:sldMk cId="2336223732" sldId="266"/>
            <ac:spMk id="3" creationId="{D00C8487-EB8A-4A31-B446-8A0AA1D3675A}"/>
          </ac:spMkLst>
        </pc:spChg>
      </pc:sldChg>
      <pc:sldChg chg="addSp delSp modSp mod delDesignElem">
        <pc:chgData name="Yang Xu" userId="2ef8d03b0d59ea36" providerId="LiveId" clId="{D0F7CD73-BD84-4ADF-962F-4D10BE6297D2}" dt="2020-06-03T12:45:20.939" v="149" actId="962"/>
        <pc:sldMkLst>
          <pc:docMk/>
          <pc:sldMk cId="2756408979" sldId="267"/>
        </pc:sldMkLst>
        <pc:spChg chg="add del mod">
          <ac:chgData name="Yang Xu" userId="2ef8d03b0d59ea36" providerId="LiveId" clId="{D0F7CD73-BD84-4ADF-962F-4D10BE6297D2}" dt="2020-06-03T12:45:18.830" v="147" actId="931"/>
          <ac:spMkLst>
            <pc:docMk/>
            <pc:sldMk cId="2756408979" sldId="267"/>
            <ac:spMk id="5" creationId="{DDEED36E-C15F-40A2-9E96-EFC933731107}"/>
          </ac:spMkLst>
        </pc:spChg>
        <pc:spChg chg="del">
          <ac:chgData name="Yang Xu" userId="2ef8d03b0d59ea36" providerId="LiveId" clId="{D0F7CD73-BD84-4ADF-962F-4D10BE6297D2}" dt="2020-06-03T12:34:26.681" v="32"/>
          <ac:spMkLst>
            <pc:docMk/>
            <pc:sldMk cId="2756408979" sldId="267"/>
            <ac:spMk id="17" creationId="{D1ECADA1-6568-4D5A-A631-CFD8768936FC}"/>
          </ac:spMkLst>
        </pc:spChg>
        <pc:spChg chg="del">
          <ac:chgData name="Yang Xu" userId="2ef8d03b0d59ea36" providerId="LiveId" clId="{D0F7CD73-BD84-4ADF-962F-4D10BE6297D2}" dt="2020-06-03T12:34:26.681" v="32"/>
          <ac:spMkLst>
            <pc:docMk/>
            <pc:sldMk cId="2756408979" sldId="267"/>
            <ac:spMk id="19" creationId="{681D3C41-CC87-4DF9-A716-CDF0E23D21B0}"/>
          </ac:spMkLst>
        </pc:spChg>
        <pc:spChg chg="del">
          <ac:chgData name="Yang Xu" userId="2ef8d03b0d59ea36" providerId="LiveId" clId="{D0F7CD73-BD84-4ADF-962F-4D10BE6297D2}" dt="2020-06-03T12:34:26.681" v="32"/>
          <ac:spMkLst>
            <pc:docMk/>
            <pc:sldMk cId="2756408979" sldId="267"/>
            <ac:spMk id="21" creationId="{6764E3F6-59F1-44FF-9EF2-8EF0BCA30B60}"/>
          </ac:spMkLst>
        </pc:spChg>
        <pc:spChg chg="del">
          <ac:chgData name="Yang Xu" userId="2ef8d03b0d59ea36" providerId="LiveId" clId="{D0F7CD73-BD84-4ADF-962F-4D10BE6297D2}" dt="2020-06-03T12:34:26.681" v="32"/>
          <ac:spMkLst>
            <pc:docMk/>
            <pc:sldMk cId="2756408979" sldId="267"/>
            <ac:spMk id="25" creationId="{0743C7B8-BD05-4C16-9FC9-6B5C5BA3A043}"/>
          </ac:spMkLst>
        </pc:spChg>
        <pc:spChg chg="del">
          <ac:chgData name="Yang Xu" userId="2ef8d03b0d59ea36" providerId="LiveId" clId="{D0F7CD73-BD84-4ADF-962F-4D10BE6297D2}" dt="2020-06-03T12:34:26.681" v="32"/>
          <ac:spMkLst>
            <pc:docMk/>
            <pc:sldMk cId="2756408979" sldId="267"/>
            <ac:spMk id="27" creationId="{E6B9B529-EAD6-442A-92A1-6A496B93297E}"/>
          </ac:spMkLst>
        </pc:spChg>
        <pc:picChg chg="del mod">
          <ac:chgData name="Yang Xu" userId="2ef8d03b0d59ea36" providerId="LiveId" clId="{D0F7CD73-BD84-4ADF-962F-4D10BE6297D2}" dt="2020-06-03T12:45:14.340" v="146" actId="478"/>
          <ac:picMkLst>
            <pc:docMk/>
            <pc:sldMk cId="2756408979" sldId="267"/>
            <ac:picMk id="6" creationId="{D4AF25E8-B3C4-42AD-923E-6CA96282FF47}"/>
          </ac:picMkLst>
        </pc:picChg>
        <pc:picChg chg="add mod">
          <ac:chgData name="Yang Xu" userId="2ef8d03b0d59ea36" providerId="LiveId" clId="{D0F7CD73-BD84-4ADF-962F-4D10BE6297D2}" dt="2020-06-03T12:45:20.939" v="149" actId="962"/>
          <ac:picMkLst>
            <pc:docMk/>
            <pc:sldMk cId="2756408979" sldId="267"/>
            <ac:picMk id="8" creationId="{2135F4A9-C771-4D42-8476-663DEC528042}"/>
          </ac:picMkLst>
        </pc:picChg>
        <pc:picChg chg="del">
          <ac:chgData name="Yang Xu" userId="2ef8d03b0d59ea36" providerId="LiveId" clId="{D0F7CD73-BD84-4ADF-962F-4D10BE6297D2}" dt="2020-06-03T12:34:26.681" v="32"/>
          <ac:picMkLst>
            <pc:docMk/>
            <pc:sldMk cId="2756408979" sldId="267"/>
            <ac:picMk id="11" creationId="{9B9C2B48-3899-4B1D-B526-C35DFD16BC01}"/>
          </ac:picMkLst>
        </pc:picChg>
        <pc:picChg chg="del">
          <ac:chgData name="Yang Xu" userId="2ef8d03b0d59ea36" providerId="LiveId" clId="{D0F7CD73-BD84-4ADF-962F-4D10BE6297D2}" dt="2020-06-03T12:34:26.681" v="32"/>
          <ac:picMkLst>
            <pc:docMk/>
            <pc:sldMk cId="2756408979" sldId="267"/>
            <ac:picMk id="13" creationId="{7B1BCBEC-C5E7-469F-92CF-05506BB6E22D}"/>
          </ac:picMkLst>
        </pc:picChg>
        <pc:picChg chg="del">
          <ac:chgData name="Yang Xu" userId="2ef8d03b0d59ea36" providerId="LiveId" clId="{D0F7CD73-BD84-4ADF-962F-4D10BE6297D2}" dt="2020-06-03T12:34:26.681" v="32"/>
          <ac:picMkLst>
            <pc:docMk/>
            <pc:sldMk cId="2756408979" sldId="267"/>
            <ac:picMk id="15" creationId="{2A078177-9A72-44C2-BDC1-C1F346162BF8}"/>
          </ac:picMkLst>
        </pc:picChg>
        <pc:picChg chg="del">
          <ac:chgData name="Yang Xu" userId="2ef8d03b0d59ea36" providerId="LiveId" clId="{D0F7CD73-BD84-4ADF-962F-4D10BE6297D2}" dt="2020-06-03T12:34:26.681" v="32"/>
          <ac:picMkLst>
            <pc:docMk/>
            <pc:sldMk cId="2756408979" sldId="267"/>
            <ac:picMk id="23" creationId="{8DF1CE84-BC06-4E42-A5D4-7B92E327FDF7}"/>
          </ac:picMkLst>
        </pc:picChg>
        <pc:picChg chg="del">
          <ac:chgData name="Yang Xu" userId="2ef8d03b0d59ea36" providerId="LiveId" clId="{D0F7CD73-BD84-4ADF-962F-4D10BE6297D2}" dt="2020-06-03T12:34:26.681" v="32"/>
          <ac:picMkLst>
            <pc:docMk/>
            <pc:sldMk cId="2756408979" sldId="267"/>
            <ac:picMk id="29" creationId="{C0419FA5-A1B5-487F-92D4-03983819F9B9}"/>
          </ac:picMkLst>
        </pc:picChg>
      </pc:sldChg>
    </pc:docChg>
  </pc:docChgLst>
  <pc:docChgLst>
    <pc:chgData name="Yang Xu" userId="2ef8d03b0d59ea36" providerId="LiveId" clId="{8AF48F9C-E694-4FB5-ACCB-BEE3F1FD664A}"/>
    <pc:docChg chg="undo custSel addSld delSld modSld">
      <pc:chgData name="Yang Xu" userId="2ef8d03b0d59ea36" providerId="LiveId" clId="{8AF48F9C-E694-4FB5-ACCB-BEE3F1FD664A}" dt="2020-08-07T11:00:27.109" v="822" actId="20577"/>
      <pc:docMkLst>
        <pc:docMk/>
      </pc:docMkLst>
      <pc:sldChg chg="modSp mod">
        <pc:chgData name="Yang Xu" userId="2ef8d03b0d59ea36" providerId="LiveId" clId="{8AF48F9C-E694-4FB5-ACCB-BEE3F1FD664A}" dt="2020-08-07T10:51:47.352" v="36" actId="20577"/>
        <pc:sldMkLst>
          <pc:docMk/>
          <pc:sldMk cId="1936153105" sldId="258"/>
        </pc:sldMkLst>
        <pc:spChg chg="mod">
          <ac:chgData name="Yang Xu" userId="2ef8d03b0d59ea36" providerId="LiveId" clId="{8AF48F9C-E694-4FB5-ACCB-BEE3F1FD664A}" dt="2020-08-07T10:51:47.352" v="36" actId="20577"/>
          <ac:spMkLst>
            <pc:docMk/>
            <pc:sldMk cId="1936153105" sldId="258"/>
            <ac:spMk id="2" creationId="{8FBFDFB1-E3F5-445D-BBAD-3716785BEA40}"/>
          </ac:spMkLst>
        </pc:spChg>
      </pc:sldChg>
      <pc:sldChg chg="modTransition">
        <pc:chgData name="Yang Xu" userId="2ef8d03b0d59ea36" providerId="LiveId" clId="{8AF48F9C-E694-4FB5-ACCB-BEE3F1FD664A}" dt="2020-08-06T12:45:23.868" v="0"/>
        <pc:sldMkLst>
          <pc:docMk/>
          <pc:sldMk cId="2756408979" sldId="267"/>
        </pc:sldMkLst>
      </pc:sldChg>
      <pc:sldChg chg="del modTransition">
        <pc:chgData name="Yang Xu" userId="2ef8d03b0d59ea36" providerId="LiveId" clId="{8AF48F9C-E694-4FB5-ACCB-BEE3F1FD664A}" dt="2020-08-07T10:51:51.577" v="37" actId="47"/>
        <pc:sldMkLst>
          <pc:docMk/>
          <pc:sldMk cId="723824824" sldId="268"/>
        </pc:sldMkLst>
      </pc:sldChg>
      <pc:sldChg chg="addSp modSp new mod">
        <pc:chgData name="Yang Xu" userId="2ef8d03b0d59ea36" providerId="LiveId" clId="{8AF48F9C-E694-4FB5-ACCB-BEE3F1FD664A}" dt="2020-08-07T10:56:43.138" v="425" actId="1076"/>
        <pc:sldMkLst>
          <pc:docMk/>
          <pc:sldMk cId="2319799309" sldId="268"/>
        </pc:sldMkLst>
        <pc:spChg chg="mod">
          <ac:chgData name="Yang Xu" userId="2ef8d03b0d59ea36" providerId="LiveId" clId="{8AF48F9C-E694-4FB5-ACCB-BEE3F1FD664A}" dt="2020-08-07T10:52:45.074" v="79" actId="20577"/>
          <ac:spMkLst>
            <pc:docMk/>
            <pc:sldMk cId="2319799309" sldId="268"/>
            <ac:spMk id="2" creationId="{229EEE7E-89AC-4FD8-9971-BFF74605EF72}"/>
          </ac:spMkLst>
        </pc:spChg>
        <pc:spChg chg="mod">
          <ac:chgData name="Yang Xu" userId="2ef8d03b0d59ea36" providerId="LiveId" clId="{8AF48F9C-E694-4FB5-ACCB-BEE3F1FD664A}" dt="2020-08-07T10:56:02.302" v="423" actId="20577"/>
          <ac:spMkLst>
            <pc:docMk/>
            <pc:sldMk cId="2319799309" sldId="268"/>
            <ac:spMk id="3" creationId="{3E0BBAA3-D64F-4FA4-B206-766F5D0382E8}"/>
          </ac:spMkLst>
        </pc:spChg>
        <pc:picChg chg="add mod">
          <ac:chgData name="Yang Xu" userId="2ef8d03b0d59ea36" providerId="LiveId" clId="{8AF48F9C-E694-4FB5-ACCB-BEE3F1FD664A}" dt="2020-08-07T10:56:43.138" v="425" actId="1076"/>
          <ac:picMkLst>
            <pc:docMk/>
            <pc:sldMk cId="2319799309" sldId="268"/>
            <ac:picMk id="4" creationId="{12B13EF8-9D55-408B-A23B-15DDCCEA9A0D}"/>
          </ac:picMkLst>
        </pc:picChg>
      </pc:sldChg>
      <pc:sldChg chg="addSp modSp new mod">
        <pc:chgData name="Yang Xu" userId="2ef8d03b0d59ea36" providerId="LiveId" clId="{8AF48F9C-E694-4FB5-ACCB-BEE3F1FD664A}" dt="2020-08-07T10:57:36.408" v="490" actId="1076"/>
        <pc:sldMkLst>
          <pc:docMk/>
          <pc:sldMk cId="2625806030" sldId="269"/>
        </pc:sldMkLst>
        <pc:spChg chg="mod">
          <ac:chgData name="Yang Xu" userId="2ef8d03b0d59ea36" providerId="LiveId" clId="{8AF48F9C-E694-4FB5-ACCB-BEE3F1FD664A}" dt="2020-08-07T10:56:56.893" v="427"/>
          <ac:spMkLst>
            <pc:docMk/>
            <pc:sldMk cId="2625806030" sldId="269"/>
            <ac:spMk id="2" creationId="{0900C49B-D4D5-4E85-97A9-C4AF883174EF}"/>
          </ac:spMkLst>
        </pc:spChg>
        <pc:spChg chg="mod">
          <ac:chgData name="Yang Xu" userId="2ef8d03b0d59ea36" providerId="LiveId" clId="{8AF48F9C-E694-4FB5-ACCB-BEE3F1FD664A}" dt="2020-08-07T10:57:24.390" v="488" actId="20577"/>
          <ac:spMkLst>
            <pc:docMk/>
            <pc:sldMk cId="2625806030" sldId="269"/>
            <ac:spMk id="3" creationId="{E6498657-E3F0-4C7F-BFD6-4E85BF4F3576}"/>
          </ac:spMkLst>
        </pc:spChg>
        <pc:picChg chg="add mod">
          <ac:chgData name="Yang Xu" userId="2ef8d03b0d59ea36" providerId="LiveId" clId="{8AF48F9C-E694-4FB5-ACCB-BEE3F1FD664A}" dt="2020-08-07T10:57:36.408" v="490" actId="1076"/>
          <ac:picMkLst>
            <pc:docMk/>
            <pc:sldMk cId="2625806030" sldId="269"/>
            <ac:picMk id="4" creationId="{2C020AA2-DC12-4604-BAA3-A02866132ABD}"/>
          </ac:picMkLst>
        </pc:picChg>
      </pc:sldChg>
      <pc:sldChg chg="del modTransition">
        <pc:chgData name="Yang Xu" userId="2ef8d03b0d59ea36" providerId="LiveId" clId="{8AF48F9C-E694-4FB5-ACCB-BEE3F1FD664A}" dt="2020-08-07T10:51:51.577" v="37" actId="47"/>
        <pc:sldMkLst>
          <pc:docMk/>
          <pc:sldMk cId="3854901165" sldId="269"/>
        </pc:sldMkLst>
      </pc:sldChg>
      <pc:sldChg chg="addSp modSp new mod">
        <pc:chgData name="Yang Xu" userId="2ef8d03b0d59ea36" providerId="LiveId" clId="{8AF48F9C-E694-4FB5-ACCB-BEE3F1FD664A}" dt="2020-08-07T10:58:50.220" v="635" actId="1076"/>
        <pc:sldMkLst>
          <pc:docMk/>
          <pc:sldMk cId="116271590" sldId="270"/>
        </pc:sldMkLst>
        <pc:spChg chg="mod">
          <ac:chgData name="Yang Xu" userId="2ef8d03b0d59ea36" providerId="LiveId" clId="{8AF48F9C-E694-4FB5-ACCB-BEE3F1FD664A}" dt="2020-08-07T10:57:50.442" v="502" actId="20577"/>
          <ac:spMkLst>
            <pc:docMk/>
            <pc:sldMk cId="116271590" sldId="270"/>
            <ac:spMk id="2" creationId="{61DEC3D3-E1D8-435F-BFBE-CCC3AB4F1066}"/>
          </ac:spMkLst>
        </pc:spChg>
        <pc:spChg chg="mod">
          <ac:chgData name="Yang Xu" userId="2ef8d03b0d59ea36" providerId="LiveId" clId="{8AF48F9C-E694-4FB5-ACCB-BEE3F1FD664A}" dt="2020-08-07T10:58:46.238" v="634" actId="20577"/>
          <ac:spMkLst>
            <pc:docMk/>
            <pc:sldMk cId="116271590" sldId="270"/>
            <ac:spMk id="3" creationId="{EB152493-B3D0-4FDC-AAF6-B63D083DB156}"/>
          </ac:spMkLst>
        </pc:spChg>
        <pc:picChg chg="add mod">
          <ac:chgData name="Yang Xu" userId="2ef8d03b0d59ea36" providerId="LiveId" clId="{8AF48F9C-E694-4FB5-ACCB-BEE3F1FD664A}" dt="2020-08-07T10:58:50.220" v="635" actId="1076"/>
          <ac:picMkLst>
            <pc:docMk/>
            <pc:sldMk cId="116271590" sldId="270"/>
            <ac:picMk id="4" creationId="{FF74119B-DB8B-4F4D-B739-10D971CAD877}"/>
          </ac:picMkLst>
        </pc:picChg>
      </pc:sldChg>
      <pc:sldChg chg="del modTransition">
        <pc:chgData name="Yang Xu" userId="2ef8d03b0d59ea36" providerId="LiveId" clId="{8AF48F9C-E694-4FB5-ACCB-BEE3F1FD664A}" dt="2020-08-07T10:51:51.577" v="37" actId="47"/>
        <pc:sldMkLst>
          <pc:docMk/>
          <pc:sldMk cId="2110699650" sldId="270"/>
        </pc:sldMkLst>
      </pc:sldChg>
      <pc:sldChg chg="del modTransition">
        <pc:chgData name="Yang Xu" userId="2ef8d03b0d59ea36" providerId="LiveId" clId="{8AF48F9C-E694-4FB5-ACCB-BEE3F1FD664A}" dt="2020-08-07T10:51:51.577" v="37" actId="47"/>
        <pc:sldMkLst>
          <pc:docMk/>
          <pc:sldMk cId="1045919510" sldId="271"/>
        </pc:sldMkLst>
      </pc:sldChg>
      <pc:sldChg chg="modSp new mod">
        <pc:chgData name="Yang Xu" userId="2ef8d03b0d59ea36" providerId="LiveId" clId="{8AF48F9C-E694-4FB5-ACCB-BEE3F1FD664A}" dt="2020-08-07T11:00:27.109" v="822" actId="20577"/>
        <pc:sldMkLst>
          <pc:docMk/>
          <pc:sldMk cId="1422299868" sldId="271"/>
        </pc:sldMkLst>
        <pc:spChg chg="mod">
          <ac:chgData name="Yang Xu" userId="2ef8d03b0d59ea36" providerId="LiveId" clId="{8AF48F9C-E694-4FB5-ACCB-BEE3F1FD664A}" dt="2020-08-07T10:58:59.814" v="645" actId="20577"/>
          <ac:spMkLst>
            <pc:docMk/>
            <pc:sldMk cId="1422299868" sldId="271"/>
            <ac:spMk id="2" creationId="{5224174D-BE86-41A3-8D4A-8398181640D8}"/>
          </ac:spMkLst>
        </pc:spChg>
        <pc:spChg chg="mod">
          <ac:chgData name="Yang Xu" userId="2ef8d03b0d59ea36" providerId="LiveId" clId="{8AF48F9C-E694-4FB5-ACCB-BEE3F1FD664A}" dt="2020-08-07T11:00:27.109" v="822" actId="20577"/>
          <ac:spMkLst>
            <pc:docMk/>
            <pc:sldMk cId="1422299868" sldId="271"/>
            <ac:spMk id="3" creationId="{EB6CDEE3-FB93-46CF-A841-99A53D0D6906}"/>
          </ac:spMkLst>
        </pc:spChg>
      </pc:sldChg>
      <pc:sldChg chg="del modTransition modAnim">
        <pc:chgData name="Yang Xu" userId="2ef8d03b0d59ea36" providerId="LiveId" clId="{8AF48F9C-E694-4FB5-ACCB-BEE3F1FD664A}" dt="2020-08-07T10:51:51.577" v="37" actId="47"/>
        <pc:sldMkLst>
          <pc:docMk/>
          <pc:sldMk cId="615349579" sldId="272"/>
        </pc:sldMkLst>
      </pc:sldChg>
      <pc:sldChg chg="del modTransition">
        <pc:chgData name="Yang Xu" userId="2ef8d03b0d59ea36" providerId="LiveId" clId="{8AF48F9C-E694-4FB5-ACCB-BEE3F1FD664A}" dt="2020-08-07T10:51:51.577" v="37" actId="47"/>
        <pc:sldMkLst>
          <pc:docMk/>
          <pc:sldMk cId="3427839584" sldId="273"/>
        </pc:sldMkLst>
      </pc:sldChg>
      <pc:sldChg chg="del modTransition modAnim">
        <pc:chgData name="Yang Xu" userId="2ef8d03b0d59ea36" providerId="LiveId" clId="{8AF48F9C-E694-4FB5-ACCB-BEE3F1FD664A}" dt="2020-08-07T10:51:51.577" v="37" actId="47"/>
        <pc:sldMkLst>
          <pc:docMk/>
          <pc:sldMk cId="3726922936" sldId="274"/>
        </pc:sldMkLst>
      </pc:sldChg>
      <pc:sldChg chg="del modTransition">
        <pc:chgData name="Yang Xu" userId="2ef8d03b0d59ea36" providerId="LiveId" clId="{8AF48F9C-E694-4FB5-ACCB-BEE3F1FD664A}" dt="2020-08-07T10:51:51.577" v="37" actId="47"/>
        <pc:sldMkLst>
          <pc:docMk/>
          <pc:sldMk cId="3028872358" sldId="275"/>
        </pc:sldMkLst>
      </pc:sldChg>
      <pc:sldChg chg="del modTransition">
        <pc:chgData name="Yang Xu" userId="2ef8d03b0d59ea36" providerId="LiveId" clId="{8AF48F9C-E694-4FB5-ACCB-BEE3F1FD664A}" dt="2020-08-07T10:51:51.577" v="37" actId="47"/>
        <pc:sldMkLst>
          <pc:docMk/>
          <pc:sldMk cId="1877182074" sldId="276"/>
        </pc:sldMkLst>
      </pc:sldChg>
      <pc:sldChg chg="del modTransition modAnim">
        <pc:chgData name="Yang Xu" userId="2ef8d03b0d59ea36" providerId="LiveId" clId="{8AF48F9C-E694-4FB5-ACCB-BEE3F1FD664A}" dt="2020-08-07T10:51:51.577" v="37" actId="47"/>
        <pc:sldMkLst>
          <pc:docMk/>
          <pc:sldMk cId="283357273" sldId="277"/>
        </pc:sldMkLst>
      </pc:sldChg>
      <pc:sldChg chg="del modTransition">
        <pc:chgData name="Yang Xu" userId="2ef8d03b0d59ea36" providerId="LiveId" clId="{8AF48F9C-E694-4FB5-ACCB-BEE3F1FD664A}" dt="2020-08-07T10:51:51.577" v="37" actId="47"/>
        <pc:sldMkLst>
          <pc:docMk/>
          <pc:sldMk cId="1325361875" sldId="278"/>
        </pc:sldMkLst>
      </pc:sldChg>
      <pc:sldChg chg="del modTransition modAnim">
        <pc:chgData name="Yang Xu" userId="2ef8d03b0d59ea36" providerId="LiveId" clId="{8AF48F9C-E694-4FB5-ACCB-BEE3F1FD664A}" dt="2020-08-07T10:51:51.577" v="37" actId="47"/>
        <pc:sldMkLst>
          <pc:docMk/>
          <pc:sldMk cId="4079522398" sldId="279"/>
        </pc:sldMkLst>
      </pc:sldChg>
      <pc:sldChg chg="del modTransition">
        <pc:chgData name="Yang Xu" userId="2ef8d03b0d59ea36" providerId="LiveId" clId="{8AF48F9C-E694-4FB5-ACCB-BEE3F1FD664A}" dt="2020-08-07T10:51:51.577" v="37" actId="47"/>
        <pc:sldMkLst>
          <pc:docMk/>
          <pc:sldMk cId="1626252094" sldId="280"/>
        </pc:sldMkLst>
      </pc:sldChg>
      <pc:sldChg chg="del modTransition">
        <pc:chgData name="Yang Xu" userId="2ef8d03b0d59ea36" providerId="LiveId" clId="{8AF48F9C-E694-4FB5-ACCB-BEE3F1FD664A}" dt="2020-08-07T10:51:51.577" v="37" actId="47"/>
        <pc:sldMkLst>
          <pc:docMk/>
          <pc:sldMk cId="3113603705" sldId="281"/>
        </pc:sldMkLst>
      </pc:sldChg>
      <pc:sldChg chg="del modTransition">
        <pc:chgData name="Yang Xu" userId="2ef8d03b0d59ea36" providerId="LiveId" clId="{8AF48F9C-E694-4FB5-ACCB-BEE3F1FD664A}" dt="2020-08-07T10:51:51.577" v="37" actId="47"/>
        <pc:sldMkLst>
          <pc:docMk/>
          <pc:sldMk cId="254530862" sldId="282"/>
        </pc:sldMkLst>
      </pc:sldChg>
      <pc:sldChg chg="del modTransition modAnim">
        <pc:chgData name="Yang Xu" userId="2ef8d03b0d59ea36" providerId="LiveId" clId="{8AF48F9C-E694-4FB5-ACCB-BEE3F1FD664A}" dt="2020-08-07T10:51:51.577" v="37" actId="47"/>
        <pc:sldMkLst>
          <pc:docMk/>
          <pc:sldMk cId="1995831344" sldId="283"/>
        </pc:sldMkLst>
      </pc:sldChg>
      <pc:sldChg chg="del modTransition">
        <pc:chgData name="Yang Xu" userId="2ef8d03b0d59ea36" providerId="LiveId" clId="{8AF48F9C-E694-4FB5-ACCB-BEE3F1FD664A}" dt="2020-08-07T10:51:51.577" v="37" actId="47"/>
        <pc:sldMkLst>
          <pc:docMk/>
          <pc:sldMk cId="319879607" sldId="284"/>
        </pc:sldMkLst>
      </pc:sldChg>
      <pc:sldChg chg="del modTransition">
        <pc:chgData name="Yang Xu" userId="2ef8d03b0d59ea36" providerId="LiveId" clId="{8AF48F9C-E694-4FB5-ACCB-BEE3F1FD664A}" dt="2020-08-07T10:51:51.577" v="37" actId="47"/>
        <pc:sldMkLst>
          <pc:docMk/>
          <pc:sldMk cId="130267247" sldId="285"/>
        </pc:sldMkLst>
      </pc:sldChg>
    </pc:docChg>
  </pc:docChgLst>
  <pc:docChgLst>
    <pc:chgData name="Yang Xu" userId="2ef8d03b0d59ea36" providerId="LiveId" clId="{63517BBF-8F39-4ECB-ABC6-C5B2F9AAD6EC}"/>
    <pc:docChg chg="custSel mod addSld delSld modSld">
      <pc:chgData name="Yang Xu" userId="2ef8d03b0d59ea36" providerId="LiveId" clId="{63517BBF-8F39-4ECB-ABC6-C5B2F9AAD6EC}" dt="2020-08-14T13:55:07.687" v="2848"/>
      <pc:docMkLst>
        <pc:docMk/>
      </pc:docMkLst>
      <pc:sldChg chg="modTransition">
        <pc:chgData name="Yang Xu" userId="2ef8d03b0d59ea36" providerId="LiveId" clId="{63517BBF-8F39-4ECB-ABC6-C5B2F9AAD6EC}" dt="2020-08-14T13:53:41.786" v="2826"/>
        <pc:sldMkLst>
          <pc:docMk/>
          <pc:sldMk cId="477735695" sldId="256"/>
        </pc:sldMkLst>
      </pc:sldChg>
      <pc:sldChg chg="modSp mod modTransition">
        <pc:chgData name="Yang Xu" userId="2ef8d03b0d59ea36" providerId="LiveId" clId="{63517BBF-8F39-4ECB-ABC6-C5B2F9AAD6EC}" dt="2020-08-14T13:53:41.786" v="2826"/>
        <pc:sldMkLst>
          <pc:docMk/>
          <pc:sldMk cId="1936153105" sldId="258"/>
        </pc:sldMkLst>
        <pc:spChg chg="mod">
          <ac:chgData name="Yang Xu" userId="2ef8d03b0d59ea36" providerId="LiveId" clId="{63517BBF-8F39-4ECB-ABC6-C5B2F9AAD6EC}" dt="2020-08-14T13:29:09.470" v="6" actId="20577"/>
          <ac:spMkLst>
            <pc:docMk/>
            <pc:sldMk cId="1936153105" sldId="258"/>
            <ac:spMk id="2" creationId="{8FBFDFB1-E3F5-445D-BBAD-3716785BEA40}"/>
          </ac:spMkLst>
        </pc:spChg>
      </pc:sldChg>
      <pc:sldChg chg="modTransition">
        <pc:chgData name="Yang Xu" userId="2ef8d03b0d59ea36" providerId="LiveId" clId="{63517BBF-8F39-4ECB-ABC6-C5B2F9AAD6EC}" dt="2020-08-14T13:53:41.786" v="2826"/>
        <pc:sldMkLst>
          <pc:docMk/>
          <pc:sldMk cId="2756408979" sldId="267"/>
        </pc:sldMkLst>
      </pc:sldChg>
      <pc:sldChg chg="addSp modSp new mod modTransition">
        <pc:chgData name="Yang Xu" userId="2ef8d03b0d59ea36" providerId="LiveId" clId="{63517BBF-8F39-4ECB-ABC6-C5B2F9AAD6EC}" dt="2020-08-14T13:53:41.786" v="2826"/>
        <pc:sldMkLst>
          <pc:docMk/>
          <pc:sldMk cId="2128105957" sldId="268"/>
        </pc:sldMkLst>
        <pc:spChg chg="mod">
          <ac:chgData name="Yang Xu" userId="2ef8d03b0d59ea36" providerId="LiveId" clId="{63517BBF-8F39-4ECB-ABC6-C5B2F9AAD6EC}" dt="2020-08-14T13:29:23.748" v="13" actId="20577"/>
          <ac:spMkLst>
            <pc:docMk/>
            <pc:sldMk cId="2128105957" sldId="268"/>
            <ac:spMk id="2" creationId="{5E9DBF0E-A582-48B2-8285-C74FFA191FBD}"/>
          </ac:spMkLst>
        </pc:spChg>
        <pc:spChg chg="mod">
          <ac:chgData name="Yang Xu" userId="2ef8d03b0d59ea36" providerId="LiveId" clId="{63517BBF-8F39-4ECB-ABC6-C5B2F9AAD6EC}" dt="2020-08-14T13:30:42.194" v="80" actId="20577"/>
          <ac:spMkLst>
            <pc:docMk/>
            <pc:sldMk cId="2128105957" sldId="268"/>
            <ac:spMk id="3" creationId="{FA2EB042-4868-4E2B-8249-630183A66B8D}"/>
          </ac:spMkLst>
        </pc:spChg>
        <pc:picChg chg="add mod">
          <ac:chgData name="Yang Xu" userId="2ef8d03b0d59ea36" providerId="LiveId" clId="{63517BBF-8F39-4ECB-ABC6-C5B2F9AAD6EC}" dt="2020-08-14T13:31:12.016" v="84" actId="1076"/>
          <ac:picMkLst>
            <pc:docMk/>
            <pc:sldMk cId="2128105957" sldId="268"/>
            <ac:picMk id="4" creationId="{80ED89B2-CA23-4546-9BFB-DDD55B692AF9}"/>
          </ac:picMkLst>
        </pc:picChg>
      </pc:sldChg>
      <pc:sldChg chg="del">
        <pc:chgData name="Yang Xu" userId="2ef8d03b0d59ea36" providerId="LiveId" clId="{63517BBF-8F39-4ECB-ABC6-C5B2F9AAD6EC}" dt="2020-08-14T13:29:11.627" v="7" actId="47"/>
        <pc:sldMkLst>
          <pc:docMk/>
          <pc:sldMk cId="3077271174" sldId="268"/>
        </pc:sldMkLst>
      </pc:sldChg>
      <pc:sldChg chg="modSp new mod modTransition modAnim">
        <pc:chgData name="Yang Xu" userId="2ef8d03b0d59ea36" providerId="LiveId" clId="{63517BBF-8F39-4ECB-ABC6-C5B2F9AAD6EC}" dt="2020-08-14T13:54:01.887" v="2830"/>
        <pc:sldMkLst>
          <pc:docMk/>
          <pc:sldMk cId="2397974618" sldId="269"/>
        </pc:sldMkLst>
        <pc:spChg chg="mod">
          <ac:chgData name="Yang Xu" userId="2ef8d03b0d59ea36" providerId="LiveId" clId="{63517BBF-8F39-4ECB-ABC6-C5B2F9AAD6EC}" dt="2020-08-14T13:31:22.158" v="124" actId="20577"/>
          <ac:spMkLst>
            <pc:docMk/>
            <pc:sldMk cId="2397974618" sldId="269"/>
            <ac:spMk id="2" creationId="{E0732CFC-4249-4328-9775-5F8C6795D612}"/>
          </ac:spMkLst>
        </pc:spChg>
        <pc:spChg chg="mod">
          <ac:chgData name="Yang Xu" userId="2ef8d03b0d59ea36" providerId="LiveId" clId="{63517BBF-8F39-4ECB-ABC6-C5B2F9AAD6EC}" dt="2020-08-14T13:53:52.765" v="2828" actId="6549"/>
          <ac:spMkLst>
            <pc:docMk/>
            <pc:sldMk cId="2397974618" sldId="269"/>
            <ac:spMk id="3" creationId="{BB243A67-A2D6-499F-966C-C807993B552A}"/>
          </ac:spMkLst>
        </pc:spChg>
      </pc:sldChg>
      <pc:sldChg chg="modSp new mod modTransition modAnim">
        <pc:chgData name="Yang Xu" userId="2ef8d03b0d59ea36" providerId="LiveId" clId="{63517BBF-8F39-4ECB-ABC6-C5B2F9AAD6EC}" dt="2020-08-14T13:54:13.710" v="2833"/>
        <pc:sldMkLst>
          <pc:docMk/>
          <pc:sldMk cId="3554454690" sldId="270"/>
        </pc:sldMkLst>
        <pc:spChg chg="mod">
          <ac:chgData name="Yang Xu" userId="2ef8d03b0d59ea36" providerId="LiveId" clId="{63517BBF-8F39-4ECB-ABC6-C5B2F9AAD6EC}" dt="2020-08-14T13:33:51.218" v="446" actId="20577"/>
          <ac:spMkLst>
            <pc:docMk/>
            <pc:sldMk cId="3554454690" sldId="270"/>
            <ac:spMk id="2" creationId="{AC10C6C8-2D2F-4EB1-86C9-46249FA08EE2}"/>
          </ac:spMkLst>
        </pc:spChg>
        <pc:spChg chg="mod">
          <ac:chgData name="Yang Xu" userId="2ef8d03b0d59ea36" providerId="LiveId" clId="{63517BBF-8F39-4ECB-ABC6-C5B2F9AAD6EC}" dt="2020-08-14T13:54:07.939" v="2831" actId="12"/>
          <ac:spMkLst>
            <pc:docMk/>
            <pc:sldMk cId="3554454690" sldId="270"/>
            <ac:spMk id="3" creationId="{0D43930B-E6F9-460C-94FA-302F1940CDFC}"/>
          </ac:spMkLst>
        </pc:spChg>
      </pc:sldChg>
      <pc:sldChg chg="modSp new mod modTransition modAnim">
        <pc:chgData name="Yang Xu" userId="2ef8d03b0d59ea36" providerId="LiveId" clId="{63517BBF-8F39-4ECB-ABC6-C5B2F9AAD6EC}" dt="2020-08-14T13:54:18.582" v="2835"/>
        <pc:sldMkLst>
          <pc:docMk/>
          <pc:sldMk cId="3168156583" sldId="271"/>
        </pc:sldMkLst>
        <pc:spChg chg="mod">
          <ac:chgData name="Yang Xu" userId="2ef8d03b0d59ea36" providerId="LiveId" clId="{63517BBF-8F39-4ECB-ABC6-C5B2F9AAD6EC}" dt="2020-08-14T13:34:35.233" v="601" actId="20577"/>
          <ac:spMkLst>
            <pc:docMk/>
            <pc:sldMk cId="3168156583" sldId="271"/>
            <ac:spMk id="2" creationId="{5C62D839-0B1E-425C-9612-E8E7DAF50DD3}"/>
          </ac:spMkLst>
        </pc:spChg>
        <pc:spChg chg="mod">
          <ac:chgData name="Yang Xu" userId="2ef8d03b0d59ea36" providerId="LiveId" clId="{63517BBF-8F39-4ECB-ABC6-C5B2F9AAD6EC}" dt="2020-08-14T13:36:14.729" v="831" actId="20577"/>
          <ac:spMkLst>
            <pc:docMk/>
            <pc:sldMk cId="3168156583" sldId="271"/>
            <ac:spMk id="3" creationId="{846487E1-854C-417D-A21C-84F4E47D9EE4}"/>
          </ac:spMkLst>
        </pc:spChg>
      </pc:sldChg>
      <pc:sldChg chg="modSp new mod modTransition">
        <pc:chgData name="Yang Xu" userId="2ef8d03b0d59ea36" providerId="LiveId" clId="{63517BBF-8F39-4ECB-ABC6-C5B2F9AAD6EC}" dt="2020-08-14T13:53:41.786" v="2826"/>
        <pc:sldMkLst>
          <pc:docMk/>
          <pc:sldMk cId="1493959254" sldId="272"/>
        </pc:sldMkLst>
        <pc:spChg chg="mod">
          <ac:chgData name="Yang Xu" userId="2ef8d03b0d59ea36" providerId="LiveId" clId="{63517BBF-8F39-4ECB-ABC6-C5B2F9AAD6EC}" dt="2020-08-14T13:36:34.382" v="842" actId="20577"/>
          <ac:spMkLst>
            <pc:docMk/>
            <pc:sldMk cId="1493959254" sldId="272"/>
            <ac:spMk id="2" creationId="{59CE5920-DFD9-4AC0-9AF0-93182CC0B353}"/>
          </ac:spMkLst>
        </pc:spChg>
        <pc:spChg chg="mod">
          <ac:chgData name="Yang Xu" userId="2ef8d03b0d59ea36" providerId="LiveId" clId="{63517BBF-8F39-4ECB-ABC6-C5B2F9AAD6EC}" dt="2020-08-14T13:36:53.517" v="917" actId="20577"/>
          <ac:spMkLst>
            <pc:docMk/>
            <pc:sldMk cId="1493959254" sldId="272"/>
            <ac:spMk id="3" creationId="{52166959-C245-4BB8-BC5B-922EFFD1660D}"/>
          </ac:spMkLst>
        </pc:spChg>
      </pc:sldChg>
      <pc:sldChg chg="addSp modSp new mod modTransition modAnim">
        <pc:chgData name="Yang Xu" userId="2ef8d03b0d59ea36" providerId="LiveId" clId="{63517BBF-8F39-4ECB-ABC6-C5B2F9AAD6EC}" dt="2020-08-14T13:54:33.143" v="2839"/>
        <pc:sldMkLst>
          <pc:docMk/>
          <pc:sldMk cId="2539922666" sldId="273"/>
        </pc:sldMkLst>
        <pc:spChg chg="mod">
          <ac:chgData name="Yang Xu" userId="2ef8d03b0d59ea36" providerId="LiveId" clId="{63517BBF-8F39-4ECB-ABC6-C5B2F9AAD6EC}" dt="2020-08-14T13:37:22.154" v="963" actId="20577"/>
          <ac:spMkLst>
            <pc:docMk/>
            <pc:sldMk cId="2539922666" sldId="273"/>
            <ac:spMk id="2" creationId="{CFAFE07E-2C2B-43F1-8D94-C10923451A6D}"/>
          </ac:spMkLst>
        </pc:spChg>
        <pc:spChg chg="mod">
          <ac:chgData name="Yang Xu" userId="2ef8d03b0d59ea36" providerId="LiveId" clId="{63517BBF-8F39-4ECB-ABC6-C5B2F9AAD6EC}" dt="2020-08-14T13:41:10.562" v="1451" actId="20577"/>
          <ac:spMkLst>
            <pc:docMk/>
            <pc:sldMk cId="2539922666" sldId="273"/>
            <ac:spMk id="3" creationId="{EEBFB099-5695-4BFC-97C0-E87957E1468A}"/>
          </ac:spMkLst>
        </pc:spChg>
        <pc:picChg chg="add mod">
          <ac:chgData name="Yang Xu" userId="2ef8d03b0d59ea36" providerId="LiveId" clId="{63517BBF-8F39-4ECB-ABC6-C5B2F9AAD6EC}" dt="2020-08-14T13:40:54.603" v="1373" actId="1076"/>
          <ac:picMkLst>
            <pc:docMk/>
            <pc:sldMk cId="2539922666" sldId="273"/>
            <ac:picMk id="4" creationId="{B805A991-2D2F-4805-B874-6654C776EA0A}"/>
          </ac:picMkLst>
        </pc:picChg>
      </pc:sldChg>
      <pc:sldChg chg="modSp new mod modTransition modAnim">
        <pc:chgData name="Yang Xu" userId="2ef8d03b0d59ea36" providerId="LiveId" clId="{63517BBF-8F39-4ECB-ABC6-C5B2F9AAD6EC}" dt="2020-08-14T13:54:39.701" v="2841"/>
        <pc:sldMkLst>
          <pc:docMk/>
          <pc:sldMk cId="1321334293" sldId="274"/>
        </pc:sldMkLst>
        <pc:spChg chg="mod">
          <ac:chgData name="Yang Xu" userId="2ef8d03b0d59ea36" providerId="LiveId" clId="{63517BBF-8F39-4ECB-ABC6-C5B2F9AAD6EC}" dt="2020-08-14T13:41:18.222" v="1465" actId="20577"/>
          <ac:spMkLst>
            <pc:docMk/>
            <pc:sldMk cId="1321334293" sldId="274"/>
            <ac:spMk id="2" creationId="{B76E389F-1D9A-448E-918E-3ADE2F872C74}"/>
          </ac:spMkLst>
        </pc:spChg>
        <pc:spChg chg="mod">
          <ac:chgData name="Yang Xu" userId="2ef8d03b0d59ea36" providerId="LiveId" clId="{63517BBF-8F39-4ECB-ABC6-C5B2F9AAD6EC}" dt="2020-08-14T13:42:19.801" v="1519" actId="20577"/>
          <ac:spMkLst>
            <pc:docMk/>
            <pc:sldMk cId="1321334293" sldId="274"/>
            <ac:spMk id="3" creationId="{B9F6A778-574D-4D01-AA2C-CA78909E1618}"/>
          </ac:spMkLst>
        </pc:spChg>
      </pc:sldChg>
      <pc:sldChg chg="modSp new mod modTransition modAnim">
        <pc:chgData name="Yang Xu" userId="2ef8d03b0d59ea36" providerId="LiveId" clId="{63517BBF-8F39-4ECB-ABC6-C5B2F9AAD6EC}" dt="2020-08-14T13:54:52.384" v="2844"/>
        <pc:sldMkLst>
          <pc:docMk/>
          <pc:sldMk cId="2924319967" sldId="275"/>
        </pc:sldMkLst>
        <pc:spChg chg="mod">
          <ac:chgData name="Yang Xu" userId="2ef8d03b0d59ea36" providerId="LiveId" clId="{63517BBF-8F39-4ECB-ABC6-C5B2F9AAD6EC}" dt="2020-08-14T13:42:28.525" v="1530" actId="20577"/>
          <ac:spMkLst>
            <pc:docMk/>
            <pc:sldMk cId="2924319967" sldId="275"/>
            <ac:spMk id="2" creationId="{EEA7338E-E910-4CC1-8AF8-C4FF97CEED1F}"/>
          </ac:spMkLst>
        </pc:spChg>
        <pc:spChg chg="mod">
          <ac:chgData name="Yang Xu" userId="2ef8d03b0d59ea36" providerId="LiveId" clId="{63517BBF-8F39-4ECB-ABC6-C5B2F9AAD6EC}" dt="2020-08-14T13:54:45.682" v="2842" actId="12"/>
          <ac:spMkLst>
            <pc:docMk/>
            <pc:sldMk cId="2924319967" sldId="275"/>
            <ac:spMk id="3" creationId="{1FD4661F-5A08-411A-91D1-D5C58A7BBF9C}"/>
          </ac:spMkLst>
        </pc:spChg>
      </pc:sldChg>
      <pc:sldChg chg="modSp new mod modTransition modAnim">
        <pc:chgData name="Yang Xu" userId="2ef8d03b0d59ea36" providerId="LiveId" clId="{63517BBF-8F39-4ECB-ABC6-C5B2F9AAD6EC}" dt="2020-08-14T13:54:57.420" v="2846"/>
        <pc:sldMkLst>
          <pc:docMk/>
          <pc:sldMk cId="2067697956" sldId="276"/>
        </pc:sldMkLst>
        <pc:spChg chg="mod">
          <ac:chgData name="Yang Xu" userId="2ef8d03b0d59ea36" providerId="LiveId" clId="{63517BBF-8F39-4ECB-ABC6-C5B2F9AAD6EC}" dt="2020-08-14T13:43:22.233" v="1697" actId="20577"/>
          <ac:spMkLst>
            <pc:docMk/>
            <pc:sldMk cId="2067697956" sldId="276"/>
            <ac:spMk id="2" creationId="{360DC8EF-6503-4F08-885A-13934ECC57D9}"/>
          </ac:spMkLst>
        </pc:spChg>
        <pc:spChg chg="mod">
          <ac:chgData name="Yang Xu" userId="2ef8d03b0d59ea36" providerId="LiveId" clId="{63517BBF-8F39-4ECB-ABC6-C5B2F9AAD6EC}" dt="2020-08-14T13:46:24.099" v="2277" actId="20577"/>
          <ac:spMkLst>
            <pc:docMk/>
            <pc:sldMk cId="2067697956" sldId="276"/>
            <ac:spMk id="3" creationId="{E4B86C06-70E5-4CD6-807D-0B8EC0F48816}"/>
          </ac:spMkLst>
        </pc:spChg>
      </pc:sldChg>
      <pc:sldChg chg="modSp new mod modTransition">
        <pc:chgData name="Yang Xu" userId="2ef8d03b0d59ea36" providerId="LiveId" clId="{63517BBF-8F39-4ECB-ABC6-C5B2F9AAD6EC}" dt="2020-08-14T13:53:41.786" v="2826"/>
        <pc:sldMkLst>
          <pc:docMk/>
          <pc:sldMk cId="935160179" sldId="277"/>
        </pc:sldMkLst>
        <pc:spChg chg="mod">
          <ac:chgData name="Yang Xu" userId="2ef8d03b0d59ea36" providerId="LiveId" clId="{63517BBF-8F39-4ECB-ABC6-C5B2F9AAD6EC}" dt="2020-08-14T13:46:30.995" v="2292" actId="20577"/>
          <ac:spMkLst>
            <pc:docMk/>
            <pc:sldMk cId="935160179" sldId="277"/>
            <ac:spMk id="2" creationId="{1F5AC770-61FE-4FCC-9445-E70ADDE7B65A}"/>
          </ac:spMkLst>
        </pc:spChg>
        <pc:spChg chg="mod">
          <ac:chgData name="Yang Xu" userId="2ef8d03b0d59ea36" providerId="LiveId" clId="{63517BBF-8F39-4ECB-ABC6-C5B2F9AAD6EC}" dt="2020-08-14T13:46:40.003" v="2304" actId="20577"/>
          <ac:spMkLst>
            <pc:docMk/>
            <pc:sldMk cId="935160179" sldId="277"/>
            <ac:spMk id="3" creationId="{686ECE74-8C0B-41F6-99DE-E1D167ADA21A}"/>
          </ac:spMkLst>
        </pc:spChg>
      </pc:sldChg>
      <pc:sldChg chg="modSp new mod modTransition">
        <pc:chgData name="Yang Xu" userId="2ef8d03b0d59ea36" providerId="LiveId" clId="{63517BBF-8F39-4ECB-ABC6-C5B2F9AAD6EC}" dt="2020-08-14T13:53:41.786" v="2826"/>
        <pc:sldMkLst>
          <pc:docMk/>
          <pc:sldMk cId="210441647" sldId="278"/>
        </pc:sldMkLst>
        <pc:spChg chg="mod">
          <ac:chgData name="Yang Xu" userId="2ef8d03b0d59ea36" providerId="LiveId" clId="{63517BBF-8F39-4ECB-ABC6-C5B2F9AAD6EC}" dt="2020-08-14T13:46:46.125" v="2313" actId="20577"/>
          <ac:spMkLst>
            <pc:docMk/>
            <pc:sldMk cId="210441647" sldId="278"/>
            <ac:spMk id="2" creationId="{DD69F82F-C004-4538-A55D-8305521D9CC8}"/>
          </ac:spMkLst>
        </pc:spChg>
        <pc:spChg chg="mod">
          <ac:chgData name="Yang Xu" userId="2ef8d03b0d59ea36" providerId="LiveId" clId="{63517BBF-8F39-4ECB-ABC6-C5B2F9AAD6EC}" dt="2020-08-14T13:47:18.114" v="2424" actId="20577"/>
          <ac:spMkLst>
            <pc:docMk/>
            <pc:sldMk cId="210441647" sldId="278"/>
            <ac:spMk id="3" creationId="{5D43B46D-1ECB-4827-BEA4-AB071A2121D4}"/>
          </ac:spMkLst>
        </pc:spChg>
      </pc:sldChg>
      <pc:sldChg chg="addSp modSp new mod modTransition setBg modAnim">
        <pc:chgData name="Yang Xu" userId="2ef8d03b0d59ea36" providerId="LiveId" clId="{63517BBF-8F39-4ECB-ABC6-C5B2F9AAD6EC}" dt="2020-08-14T13:55:07.687" v="2848"/>
        <pc:sldMkLst>
          <pc:docMk/>
          <pc:sldMk cId="2949800692" sldId="279"/>
        </pc:sldMkLst>
        <pc:spChg chg="mod">
          <ac:chgData name="Yang Xu" userId="2ef8d03b0d59ea36" providerId="LiveId" clId="{63517BBF-8F39-4ECB-ABC6-C5B2F9AAD6EC}" dt="2020-08-14T13:49:22.929" v="2659" actId="26606"/>
          <ac:spMkLst>
            <pc:docMk/>
            <pc:sldMk cId="2949800692" sldId="279"/>
            <ac:spMk id="2" creationId="{02502394-96BB-4222-8906-F3ED9E4D9FB7}"/>
          </ac:spMkLst>
        </pc:spChg>
        <pc:spChg chg="mod">
          <ac:chgData name="Yang Xu" userId="2ef8d03b0d59ea36" providerId="LiveId" clId="{63517BBF-8F39-4ECB-ABC6-C5B2F9AAD6EC}" dt="2020-08-14T13:50:44.616" v="2824" actId="27636"/>
          <ac:spMkLst>
            <pc:docMk/>
            <pc:sldMk cId="2949800692" sldId="279"/>
            <ac:spMk id="3" creationId="{587AA17C-E880-42C7-9015-2DEF1623664F}"/>
          </ac:spMkLst>
        </pc:spChg>
        <pc:spChg chg="add">
          <ac:chgData name="Yang Xu" userId="2ef8d03b0d59ea36" providerId="LiveId" clId="{63517BBF-8F39-4ECB-ABC6-C5B2F9AAD6EC}" dt="2020-08-14T13:49:22.929" v="2659" actId="26606"/>
          <ac:spMkLst>
            <pc:docMk/>
            <pc:sldMk cId="2949800692" sldId="279"/>
            <ac:spMk id="9" creationId="{8DCA3673-CDE4-40C5-9FA8-F89874CFBA73}"/>
          </ac:spMkLst>
        </pc:spChg>
        <pc:spChg chg="add">
          <ac:chgData name="Yang Xu" userId="2ef8d03b0d59ea36" providerId="LiveId" clId="{63517BBF-8F39-4ECB-ABC6-C5B2F9AAD6EC}" dt="2020-08-14T13:49:22.929" v="2659" actId="26606"/>
          <ac:spMkLst>
            <pc:docMk/>
            <pc:sldMk cId="2949800692" sldId="279"/>
            <ac:spMk id="13" creationId="{0FFFD040-32A9-4D2B-86CA-599D030A4161}"/>
          </ac:spMkLst>
        </pc:spChg>
        <pc:spChg chg="add">
          <ac:chgData name="Yang Xu" userId="2ef8d03b0d59ea36" providerId="LiveId" clId="{63517BBF-8F39-4ECB-ABC6-C5B2F9AAD6EC}" dt="2020-08-14T13:49:22.929" v="2659" actId="26606"/>
          <ac:spMkLst>
            <pc:docMk/>
            <pc:sldMk cId="2949800692" sldId="279"/>
            <ac:spMk id="15" creationId="{863205CA-B7FF-4C25-A4C8-3BBBCE19D950}"/>
          </ac:spMkLst>
        </pc:spChg>
        <pc:picChg chg="add mod">
          <ac:chgData name="Yang Xu" userId="2ef8d03b0d59ea36" providerId="LiveId" clId="{63517BBF-8F39-4ECB-ABC6-C5B2F9AAD6EC}" dt="2020-08-14T13:49:22.929" v="2659" actId="26606"/>
          <ac:picMkLst>
            <pc:docMk/>
            <pc:sldMk cId="2949800692" sldId="279"/>
            <ac:picMk id="4" creationId="{534A9A81-0FC7-48B5-B94F-576CCB28F4AC}"/>
          </ac:picMkLst>
        </pc:picChg>
        <pc:picChg chg="add">
          <ac:chgData name="Yang Xu" userId="2ef8d03b0d59ea36" providerId="LiveId" clId="{63517BBF-8F39-4ECB-ABC6-C5B2F9AAD6EC}" dt="2020-08-14T13:49:22.929" v="2659" actId="26606"/>
          <ac:picMkLst>
            <pc:docMk/>
            <pc:sldMk cId="2949800692" sldId="279"/>
            <ac:picMk id="11" creationId="{95756E8F-499C-4533-BBE8-309C3E8D985C}"/>
          </ac:picMkLst>
        </pc:picChg>
        <pc:picChg chg="add">
          <ac:chgData name="Yang Xu" userId="2ef8d03b0d59ea36" providerId="LiveId" clId="{63517BBF-8F39-4ECB-ABC6-C5B2F9AAD6EC}" dt="2020-08-14T13:49:22.929" v="2659" actId="26606"/>
          <ac:picMkLst>
            <pc:docMk/>
            <pc:sldMk cId="2949800692" sldId="279"/>
            <ac:picMk id="17" creationId="{306E3F32-3C1A-4B6E-AF26-8A15A788560F}"/>
          </ac:picMkLst>
        </pc:picChg>
      </pc:sldChg>
      <pc:sldChg chg="modSp new del mod">
        <pc:chgData name="Yang Xu" userId="2ef8d03b0d59ea36" providerId="LiveId" clId="{63517BBF-8F39-4ECB-ABC6-C5B2F9AAD6EC}" dt="2020-08-14T13:50:50.551" v="2825" actId="47"/>
        <pc:sldMkLst>
          <pc:docMk/>
          <pc:sldMk cId="2513761770" sldId="280"/>
        </pc:sldMkLst>
        <pc:spChg chg="mod">
          <ac:chgData name="Yang Xu" userId="2ef8d03b0d59ea36" providerId="LiveId" clId="{63517BBF-8F39-4ECB-ABC6-C5B2F9AAD6EC}" dt="2020-08-14T13:49:46.786" v="2674" actId="20577"/>
          <ac:spMkLst>
            <pc:docMk/>
            <pc:sldMk cId="2513761770" sldId="280"/>
            <ac:spMk id="2" creationId="{35BDD5C2-E2FB-4DA5-9F08-214752A80F73}"/>
          </ac:spMkLst>
        </pc:spChg>
        <pc:spChg chg="mod">
          <ac:chgData name="Yang Xu" userId="2ef8d03b0d59ea36" providerId="LiveId" clId="{63517BBF-8F39-4ECB-ABC6-C5B2F9AAD6EC}" dt="2020-08-14T13:50:37.880" v="2819" actId="21"/>
          <ac:spMkLst>
            <pc:docMk/>
            <pc:sldMk cId="2513761770" sldId="280"/>
            <ac:spMk id="3" creationId="{6B626106-FAF1-4A3E-AB5F-A685667152AD}"/>
          </ac:spMkLst>
        </pc:spChg>
      </pc:sldChg>
    </pc:docChg>
  </pc:docChgLst>
  <pc:docChgLst>
    <pc:chgData name="Yang Xu" userId="2ef8d03b0d59ea36" providerId="LiveId" clId="{38ED57C7-F040-42F8-9D5F-2C8524709F98}"/>
    <pc:docChg chg="modSld">
      <pc:chgData name="Yang Xu" userId="2ef8d03b0d59ea36" providerId="LiveId" clId="{38ED57C7-F040-42F8-9D5F-2C8524709F98}" dt="2020-08-19T12:33:26.616" v="163" actId="20577"/>
      <pc:docMkLst>
        <pc:docMk/>
      </pc:docMkLst>
      <pc:sldChg chg="modTransition">
        <pc:chgData name="Yang Xu" userId="2ef8d03b0d59ea36" providerId="LiveId" clId="{38ED57C7-F040-42F8-9D5F-2C8524709F98}" dt="2020-08-19T11:45:10.726" v="53"/>
        <pc:sldMkLst>
          <pc:docMk/>
          <pc:sldMk cId="477735695" sldId="256"/>
        </pc:sldMkLst>
      </pc:sldChg>
      <pc:sldChg chg="modTransition">
        <pc:chgData name="Yang Xu" userId="2ef8d03b0d59ea36" providerId="LiveId" clId="{38ED57C7-F040-42F8-9D5F-2C8524709F98}" dt="2020-08-19T11:45:10.726" v="53"/>
        <pc:sldMkLst>
          <pc:docMk/>
          <pc:sldMk cId="1936153105" sldId="258"/>
        </pc:sldMkLst>
      </pc:sldChg>
      <pc:sldChg chg="modTransition">
        <pc:chgData name="Yang Xu" userId="2ef8d03b0d59ea36" providerId="LiveId" clId="{38ED57C7-F040-42F8-9D5F-2C8524709F98}" dt="2020-08-19T11:45:10.726" v="53"/>
        <pc:sldMkLst>
          <pc:docMk/>
          <pc:sldMk cId="2756408979" sldId="267"/>
        </pc:sldMkLst>
      </pc:sldChg>
      <pc:sldChg chg="modSp modTransition modAnim">
        <pc:chgData name="Yang Xu" userId="2ef8d03b0d59ea36" providerId="LiveId" clId="{38ED57C7-F040-42F8-9D5F-2C8524709F98}" dt="2020-08-19T11:45:10.726" v="53"/>
        <pc:sldMkLst>
          <pc:docMk/>
          <pc:sldMk cId="1608542400" sldId="268"/>
        </pc:sldMkLst>
        <pc:spChg chg="mod">
          <ac:chgData name="Yang Xu" userId="2ef8d03b0d59ea36" providerId="LiveId" clId="{38ED57C7-F040-42F8-9D5F-2C8524709F98}" dt="2020-08-19T11:43:57.018" v="52" actId="20577"/>
          <ac:spMkLst>
            <pc:docMk/>
            <pc:sldMk cId="1608542400" sldId="268"/>
            <ac:spMk id="3" creationId="{6E6F8103-CBE8-438F-9E7C-8DCB4E94B0C6}"/>
          </ac:spMkLst>
        </pc:spChg>
      </pc:sldChg>
      <pc:sldChg chg="modTransition">
        <pc:chgData name="Yang Xu" userId="2ef8d03b0d59ea36" providerId="LiveId" clId="{38ED57C7-F040-42F8-9D5F-2C8524709F98}" dt="2020-08-19T11:45:10.726" v="53"/>
        <pc:sldMkLst>
          <pc:docMk/>
          <pc:sldMk cId="3994365041" sldId="269"/>
        </pc:sldMkLst>
      </pc:sldChg>
      <pc:sldChg chg="modTransition">
        <pc:chgData name="Yang Xu" userId="2ef8d03b0d59ea36" providerId="LiveId" clId="{38ED57C7-F040-42F8-9D5F-2C8524709F98}" dt="2020-08-19T11:45:10.726" v="53"/>
        <pc:sldMkLst>
          <pc:docMk/>
          <pc:sldMk cId="3919292866" sldId="270"/>
        </pc:sldMkLst>
      </pc:sldChg>
      <pc:sldChg chg="modSp modTransition modAnim">
        <pc:chgData name="Yang Xu" userId="2ef8d03b0d59ea36" providerId="LiveId" clId="{38ED57C7-F040-42F8-9D5F-2C8524709F98}" dt="2020-08-19T12:02:52.657" v="126" actId="20577"/>
        <pc:sldMkLst>
          <pc:docMk/>
          <pc:sldMk cId="4046057025" sldId="271"/>
        </pc:sldMkLst>
        <pc:spChg chg="mod">
          <ac:chgData name="Yang Xu" userId="2ef8d03b0d59ea36" providerId="LiveId" clId="{38ED57C7-F040-42F8-9D5F-2C8524709F98}" dt="2020-08-19T12:02:52.657" v="126" actId="20577"/>
          <ac:spMkLst>
            <pc:docMk/>
            <pc:sldMk cId="4046057025" sldId="271"/>
            <ac:spMk id="3" creationId="{746B3E18-344B-42F3-8E17-ACA94D581E23}"/>
          </ac:spMkLst>
        </pc:spChg>
      </pc:sldChg>
      <pc:sldChg chg="modTransition modAnim">
        <pc:chgData name="Yang Xu" userId="2ef8d03b0d59ea36" providerId="LiveId" clId="{38ED57C7-F040-42F8-9D5F-2C8524709F98}" dt="2020-08-19T11:45:25.737" v="57"/>
        <pc:sldMkLst>
          <pc:docMk/>
          <pc:sldMk cId="3065637260" sldId="272"/>
        </pc:sldMkLst>
      </pc:sldChg>
      <pc:sldChg chg="modTransition">
        <pc:chgData name="Yang Xu" userId="2ef8d03b0d59ea36" providerId="LiveId" clId="{38ED57C7-F040-42F8-9D5F-2C8524709F98}" dt="2020-08-19T11:45:10.726" v="53"/>
        <pc:sldMkLst>
          <pc:docMk/>
          <pc:sldMk cId="2993959653" sldId="273"/>
        </pc:sldMkLst>
      </pc:sldChg>
      <pc:sldChg chg="modTransition">
        <pc:chgData name="Yang Xu" userId="2ef8d03b0d59ea36" providerId="LiveId" clId="{38ED57C7-F040-42F8-9D5F-2C8524709F98}" dt="2020-08-19T11:45:10.726" v="53"/>
        <pc:sldMkLst>
          <pc:docMk/>
          <pc:sldMk cId="2745678785" sldId="274"/>
        </pc:sldMkLst>
      </pc:sldChg>
      <pc:sldChg chg="modTransition">
        <pc:chgData name="Yang Xu" userId="2ef8d03b0d59ea36" providerId="LiveId" clId="{38ED57C7-F040-42F8-9D5F-2C8524709F98}" dt="2020-08-19T11:45:10.726" v="53"/>
        <pc:sldMkLst>
          <pc:docMk/>
          <pc:sldMk cId="2169826106" sldId="275"/>
        </pc:sldMkLst>
      </pc:sldChg>
      <pc:sldChg chg="modTransition">
        <pc:chgData name="Yang Xu" userId="2ef8d03b0d59ea36" providerId="LiveId" clId="{38ED57C7-F040-42F8-9D5F-2C8524709F98}" dt="2020-08-19T11:45:10.726" v="53"/>
        <pc:sldMkLst>
          <pc:docMk/>
          <pc:sldMk cId="1938324134" sldId="276"/>
        </pc:sldMkLst>
      </pc:sldChg>
      <pc:sldChg chg="modSp modTransition modAnim">
        <pc:chgData name="Yang Xu" userId="2ef8d03b0d59ea36" providerId="LiveId" clId="{38ED57C7-F040-42F8-9D5F-2C8524709F98}" dt="2020-08-19T12:33:26.616" v="163" actId="20577"/>
        <pc:sldMkLst>
          <pc:docMk/>
          <pc:sldMk cId="3619691555" sldId="277"/>
        </pc:sldMkLst>
        <pc:spChg chg="mod">
          <ac:chgData name="Yang Xu" userId="2ef8d03b0d59ea36" providerId="LiveId" clId="{38ED57C7-F040-42F8-9D5F-2C8524709F98}" dt="2020-08-19T12:33:26.616" v="163" actId="20577"/>
          <ac:spMkLst>
            <pc:docMk/>
            <pc:sldMk cId="3619691555" sldId="277"/>
            <ac:spMk id="3" creationId="{83E9293E-3FF2-44E8-BFE2-A53AC97C9C69}"/>
          </ac:spMkLst>
        </pc:spChg>
      </pc:sldChg>
    </pc:docChg>
  </pc:docChgLst>
  <pc:docChgLst>
    <pc:chgData name="Yang Xu" userId="2ef8d03b0d59ea36" providerId="LiveId" clId="{C8A7A9BF-DC1C-49A5-A352-773ED3043323}"/>
    <pc:docChg chg="undo custSel addSld delSld modSld">
      <pc:chgData name="Yang Xu" userId="2ef8d03b0d59ea36" providerId="LiveId" clId="{C8A7A9BF-DC1C-49A5-A352-773ED3043323}" dt="2020-07-29T12:32:38.208" v="2661" actId="20577"/>
      <pc:docMkLst>
        <pc:docMk/>
      </pc:docMkLst>
      <pc:sldChg chg="modSp mod">
        <pc:chgData name="Yang Xu" userId="2ef8d03b0d59ea36" providerId="LiveId" clId="{C8A7A9BF-DC1C-49A5-A352-773ED3043323}" dt="2020-07-29T11:52:55.794" v="7" actId="20577"/>
        <pc:sldMkLst>
          <pc:docMk/>
          <pc:sldMk cId="1936153105" sldId="258"/>
        </pc:sldMkLst>
        <pc:spChg chg="mod">
          <ac:chgData name="Yang Xu" userId="2ef8d03b0d59ea36" providerId="LiveId" clId="{C8A7A9BF-DC1C-49A5-A352-773ED3043323}" dt="2020-07-29T11:52:55.794" v="7" actId="20577"/>
          <ac:spMkLst>
            <pc:docMk/>
            <pc:sldMk cId="1936153105" sldId="258"/>
            <ac:spMk id="2" creationId="{8FBFDFB1-E3F5-445D-BBAD-3716785BEA40}"/>
          </ac:spMkLst>
        </pc:spChg>
      </pc:sldChg>
      <pc:sldChg chg="del">
        <pc:chgData name="Yang Xu" userId="2ef8d03b0d59ea36" providerId="LiveId" clId="{C8A7A9BF-DC1C-49A5-A352-773ED3043323}" dt="2020-07-29T11:52:58.530" v="8" actId="47"/>
        <pc:sldMkLst>
          <pc:docMk/>
          <pc:sldMk cId="1135460640" sldId="268"/>
        </pc:sldMkLst>
      </pc:sldChg>
      <pc:sldChg chg="addSp delSp modSp new mod">
        <pc:chgData name="Yang Xu" userId="2ef8d03b0d59ea36" providerId="LiveId" clId="{C8A7A9BF-DC1C-49A5-A352-773ED3043323}" dt="2020-07-29T11:59:13.837" v="203" actId="20577"/>
        <pc:sldMkLst>
          <pc:docMk/>
          <pc:sldMk cId="3173964745" sldId="268"/>
        </pc:sldMkLst>
        <pc:spChg chg="mod">
          <ac:chgData name="Yang Xu" userId="2ef8d03b0d59ea36" providerId="LiveId" clId="{C8A7A9BF-DC1C-49A5-A352-773ED3043323}" dt="2020-07-29T11:57:00.688" v="42" actId="20577"/>
          <ac:spMkLst>
            <pc:docMk/>
            <pc:sldMk cId="3173964745" sldId="268"/>
            <ac:spMk id="2" creationId="{6FA97A05-C6B0-4818-ABF5-8B172257BB6E}"/>
          </ac:spMkLst>
        </pc:spChg>
        <pc:spChg chg="add del mod">
          <ac:chgData name="Yang Xu" userId="2ef8d03b0d59ea36" providerId="LiveId" clId="{C8A7A9BF-DC1C-49A5-A352-773ED3043323}" dt="2020-07-29T11:59:13.837" v="203" actId="20577"/>
          <ac:spMkLst>
            <pc:docMk/>
            <pc:sldMk cId="3173964745" sldId="268"/>
            <ac:spMk id="3" creationId="{EE4D9E51-856D-4061-913A-179179EAC846}"/>
          </ac:spMkLst>
        </pc:spChg>
        <pc:picChg chg="add del mod">
          <ac:chgData name="Yang Xu" userId="2ef8d03b0d59ea36" providerId="LiveId" clId="{C8A7A9BF-DC1C-49A5-A352-773ED3043323}" dt="2020-07-29T11:57:36.075" v="44"/>
          <ac:picMkLst>
            <pc:docMk/>
            <pc:sldMk cId="3173964745" sldId="268"/>
            <ac:picMk id="4" creationId="{18DBB045-4582-4572-8FE7-79E602F2474F}"/>
          </ac:picMkLst>
        </pc:picChg>
        <pc:picChg chg="add mod">
          <ac:chgData name="Yang Xu" userId="2ef8d03b0d59ea36" providerId="LiveId" clId="{C8A7A9BF-DC1C-49A5-A352-773ED3043323}" dt="2020-07-29T11:57:49.586" v="95" actId="1076"/>
          <ac:picMkLst>
            <pc:docMk/>
            <pc:sldMk cId="3173964745" sldId="268"/>
            <ac:picMk id="5" creationId="{F92D0CC7-6140-4D25-AEDA-73285F4E3EAF}"/>
          </ac:picMkLst>
        </pc:picChg>
      </pc:sldChg>
      <pc:sldChg chg="new del">
        <pc:chgData name="Yang Xu" userId="2ef8d03b0d59ea36" providerId="LiveId" clId="{C8A7A9BF-DC1C-49A5-A352-773ED3043323}" dt="2020-07-29T11:53:03.184" v="10" actId="680"/>
        <pc:sldMkLst>
          <pc:docMk/>
          <pc:sldMk cId="3860024972" sldId="268"/>
        </pc:sldMkLst>
      </pc:sldChg>
      <pc:sldChg chg="addSp modSp new mod">
        <pc:chgData name="Yang Xu" userId="2ef8d03b0d59ea36" providerId="LiveId" clId="{C8A7A9BF-DC1C-49A5-A352-773ED3043323}" dt="2020-07-29T12:00:55.153" v="382" actId="1076"/>
        <pc:sldMkLst>
          <pc:docMk/>
          <pc:sldMk cId="355962999" sldId="269"/>
        </pc:sldMkLst>
        <pc:spChg chg="mod">
          <ac:chgData name="Yang Xu" userId="2ef8d03b0d59ea36" providerId="LiveId" clId="{C8A7A9BF-DC1C-49A5-A352-773ED3043323}" dt="2020-07-29T11:59:46.913" v="205"/>
          <ac:spMkLst>
            <pc:docMk/>
            <pc:sldMk cId="355962999" sldId="269"/>
            <ac:spMk id="2" creationId="{DA804BB5-EC02-4FEE-A1BA-29A89DE2A8BB}"/>
          </ac:spMkLst>
        </pc:spChg>
        <pc:spChg chg="mod">
          <ac:chgData name="Yang Xu" userId="2ef8d03b0d59ea36" providerId="LiveId" clId="{C8A7A9BF-DC1C-49A5-A352-773ED3043323}" dt="2020-07-29T12:00:48.629" v="379" actId="20577"/>
          <ac:spMkLst>
            <pc:docMk/>
            <pc:sldMk cId="355962999" sldId="269"/>
            <ac:spMk id="3" creationId="{2D2367E9-F98C-4070-8706-58515D1FC74D}"/>
          </ac:spMkLst>
        </pc:spChg>
        <pc:picChg chg="add mod">
          <ac:chgData name="Yang Xu" userId="2ef8d03b0d59ea36" providerId="LiveId" clId="{C8A7A9BF-DC1C-49A5-A352-773ED3043323}" dt="2020-07-29T12:00:55.153" v="382" actId="1076"/>
          <ac:picMkLst>
            <pc:docMk/>
            <pc:sldMk cId="355962999" sldId="269"/>
            <ac:picMk id="4" creationId="{79313A5C-2C6A-4706-96FF-ABFD0DC04BF0}"/>
          </ac:picMkLst>
        </pc:picChg>
      </pc:sldChg>
      <pc:sldChg chg="addSp modSp new mod">
        <pc:chgData name="Yang Xu" userId="2ef8d03b0d59ea36" providerId="LiveId" clId="{C8A7A9BF-DC1C-49A5-A352-773ED3043323}" dt="2020-07-29T12:01:34.020" v="433" actId="1076"/>
        <pc:sldMkLst>
          <pc:docMk/>
          <pc:sldMk cId="912895117" sldId="270"/>
        </pc:sldMkLst>
        <pc:spChg chg="mod">
          <ac:chgData name="Yang Xu" userId="2ef8d03b0d59ea36" providerId="LiveId" clId="{C8A7A9BF-DC1C-49A5-A352-773ED3043323}" dt="2020-07-29T12:01:18.364" v="396" actId="20577"/>
          <ac:spMkLst>
            <pc:docMk/>
            <pc:sldMk cId="912895117" sldId="270"/>
            <ac:spMk id="2" creationId="{19921EFA-D33B-4774-9F68-6EE096AD9C74}"/>
          </ac:spMkLst>
        </pc:spChg>
        <pc:spChg chg="mod">
          <ac:chgData name="Yang Xu" userId="2ef8d03b0d59ea36" providerId="LiveId" clId="{C8A7A9BF-DC1C-49A5-A352-773ED3043323}" dt="2020-07-29T12:01:29.349" v="430" actId="20577"/>
          <ac:spMkLst>
            <pc:docMk/>
            <pc:sldMk cId="912895117" sldId="270"/>
            <ac:spMk id="3" creationId="{17CA39D7-8FC0-4EF5-BC3D-FD730DE422DA}"/>
          </ac:spMkLst>
        </pc:spChg>
        <pc:picChg chg="add mod">
          <ac:chgData name="Yang Xu" userId="2ef8d03b0d59ea36" providerId="LiveId" clId="{C8A7A9BF-DC1C-49A5-A352-773ED3043323}" dt="2020-07-29T12:01:34.020" v="433" actId="1076"/>
          <ac:picMkLst>
            <pc:docMk/>
            <pc:sldMk cId="912895117" sldId="270"/>
            <ac:picMk id="4" creationId="{E39A2312-ABCA-4BBB-A2F5-DE9BCC3168A6}"/>
          </ac:picMkLst>
        </pc:picChg>
      </pc:sldChg>
      <pc:sldChg chg="modSp new mod">
        <pc:chgData name="Yang Xu" userId="2ef8d03b0d59ea36" providerId="LiveId" clId="{C8A7A9BF-DC1C-49A5-A352-773ED3043323}" dt="2020-07-29T12:05:26.368" v="795" actId="20577"/>
        <pc:sldMkLst>
          <pc:docMk/>
          <pc:sldMk cId="1626148072" sldId="271"/>
        </pc:sldMkLst>
        <pc:spChg chg="mod">
          <ac:chgData name="Yang Xu" userId="2ef8d03b0d59ea36" providerId="LiveId" clId="{C8A7A9BF-DC1C-49A5-A352-773ED3043323}" dt="2020-07-29T12:01:55.411" v="461" actId="20577"/>
          <ac:spMkLst>
            <pc:docMk/>
            <pc:sldMk cId="1626148072" sldId="271"/>
            <ac:spMk id="2" creationId="{E854289F-603D-47AF-B4C0-FDB06C084C73}"/>
          </ac:spMkLst>
        </pc:spChg>
        <pc:spChg chg="mod">
          <ac:chgData name="Yang Xu" userId="2ef8d03b0d59ea36" providerId="LiveId" clId="{C8A7A9BF-DC1C-49A5-A352-773ED3043323}" dt="2020-07-29T12:05:26.368" v="795" actId="20577"/>
          <ac:spMkLst>
            <pc:docMk/>
            <pc:sldMk cId="1626148072" sldId="271"/>
            <ac:spMk id="3" creationId="{9005CAB4-B5F6-4E41-8FDE-773F3CAB4601}"/>
          </ac:spMkLst>
        </pc:spChg>
      </pc:sldChg>
      <pc:sldChg chg="addSp modSp new mod">
        <pc:chgData name="Yang Xu" userId="2ef8d03b0d59ea36" providerId="LiveId" clId="{C8A7A9BF-DC1C-49A5-A352-773ED3043323}" dt="2020-07-29T12:07:40.024" v="927" actId="1076"/>
        <pc:sldMkLst>
          <pc:docMk/>
          <pc:sldMk cId="3271803719" sldId="272"/>
        </pc:sldMkLst>
        <pc:spChg chg="mod">
          <ac:chgData name="Yang Xu" userId="2ef8d03b0d59ea36" providerId="LiveId" clId="{C8A7A9BF-DC1C-49A5-A352-773ED3043323}" dt="2020-07-29T12:05:34.790" v="822" actId="20577"/>
          <ac:spMkLst>
            <pc:docMk/>
            <pc:sldMk cId="3271803719" sldId="272"/>
            <ac:spMk id="2" creationId="{31F168DF-AFB8-4C4F-8C50-1253A4229032}"/>
          </ac:spMkLst>
        </pc:spChg>
        <pc:spChg chg="mod">
          <ac:chgData name="Yang Xu" userId="2ef8d03b0d59ea36" providerId="LiveId" clId="{C8A7A9BF-DC1C-49A5-A352-773ED3043323}" dt="2020-07-29T12:06:41.287" v="921" actId="20577"/>
          <ac:spMkLst>
            <pc:docMk/>
            <pc:sldMk cId="3271803719" sldId="272"/>
            <ac:spMk id="3" creationId="{667E85AE-DF47-43A5-A01D-20DECC779FDB}"/>
          </ac:spMkLst>
        </pc:spChg>
        <pc:picChg chg="add mod">
          <ac:chgData name="Yang Xu" userId="2ef8d03b0d59ea36" providerId="LiveId" clId="{C8A7A9BF-DC1C-49A5-A352-773ED3043323}" dt="2020-07-29T12:07:40.024" v="927" actId="1076"/>
          <ac:picMkLst>
            <pc:docMk/>
            <pc:sldMk cId="3271803719" sldId="272"/>
            <ac:picMk id="4" creationId="{1F1BA122-18C5-44E2-8827-0B81E096D578}"/>
          </ac:picMkLst>
        </pc:picChg>
      </pc:sldChg>
      <pc:sldChg chg="modSp new mod">
        <pc:chgData name="Yang Xu" userId="2ef8d03b0d59ea36" providerId="LiveId" clId="{C8A7A9BF-DC1C-49A5-A352-773ED3043323}" dt="2020-07-29T12:09:35.233" v="1165" actId="20577"/>
        <pc:sldMkLst>
          <pc:docMk/>
          <pc:sldMk cId="4178004763" sldId="273"/>
        </pc:sldMkLst>
        <pc:spChg chg="mod">
          <ac:chgData name="Yang Xu" userId="2ef8d03b0d59ea36" providerId="LiveId" clId="{C8A7A9BF-DC1C-49A5-A352-773ED3043323}" dt="2020-07-29T12:08:37.831" v="1002" actId="20577"/>
          <ac:spMkLst>
            <pc:docMk/>
            <pc:sldMk cId="4178004763" sldId="273"/>
            <ac:spMk id="2" creationId="{895F89BE-E45D-4AC1-AD98-832BA62E04F1}"/>
          </ac:spMkLst>
        </pc:spChg>
        <pc:spChg chg="mod">
          <ac:chgData name="Yang Xu" userId="2ef8d03b0d59ea36" providerId="LiveId" clId="{C8A7A9BF-DC1C-49A5-A352-773ED3043323}" dt="2020-07-29T12:09:35.233" v="1165" actId="20577"/>
          <ac:spMkLst>
            <pc:docMk/>
            <pc:sldMk cId="4178004763" sldId="273"/>
            <ac:spMk id="3" creationId="{C9D6AF23-2D4C-4C9B-A99E-D74180693AA7}"/>
          </ac:spMkLst>
        </pc:spChg>
      </pc:sldChg>
      <pc:sldChg chg="addSp modSp new mod">
        <pc:chgData name="Yang Xu" userId="2ef8d03b0d59ea36" providerId="LiveId" clId="{C8A7A9BF-DC1C-49A5-A352-773ED3043323}" dt="2020-07-29T12:12:17.984" v="1395" actId="1076"/>
        <pc:sldMkLst>
          <pc:docMk/>
          <pc:sldMk cId="713650312" sldId="274"/>
        </pc:sldMkLst>
        <pc:spChg chg="mod">
          <ac:chgData name="Yang Xu" userId="2ef8d03b0d59ea36" providerId="LiveId" clId="{C8A7A9BF-DC1C-49A5-A352-773ED3043323}" dt="2020-07-29T12:09:51.761" v="1174" actId="20577"/>
          <ac:spMkLst>
            <pc:docMk/>
            <pc:sldMk cId="713650312" sldId="274"/>
            <ac:spMk id="2" creationId="{3A2B255F-A6DA-458C-BF8E-F76F7FA32A26}"/>
          </ac:spMkLst>
        </pc:spChg>
        <pc:spChg chg="mod">
          <ac:chgData name="Yang Xu" userId="2ef8d03b0d59ea36" providerId="LiveId" clId="{C8A7A9BF-DC1C-49A5-A352-773ED3043323}" dt="2020-07-29T12:11:32.195" v="1384" actId="20577"/>
          <ac:spMkLst>
            <pc:docMk/>
            <pc:sldMk cId="713650312" sldId="274"/>
            <ac:spMk id="3" creationId="{D88F3A3A-7885-4325-BE64-9AB62A8A1664}"/>
          </ac:spMkLst>
        </pc:spChg>
        <pc:picChg chg="add mod">
          <ac:chgData name="Yang Xu" userId="2ef8d03b0d59ea36" providerId="LiveId" clId="{C8A7A9BF-DC1C-49A5-A352-773ED3043323}" dt="2020-07-29T12:12:14.025" v="1392" actId="1076"/>
          <ac:picMkLst>
            <pc:docMk/>
            <pc:sldMk cId="713650312" sldId="274"/>
            <ac:picMk id="4" creationId="{F817A7B4-3A07-45BF-8DB7-95540BCF391A}"/>
          </ac:picMkLst>
        </pc:picChg>
        <pc:picChg chg="add mod">
          <ac:chgData name="Yang Xu" userId="2ef8d03b0d59ea36" providerId="LiveId" clId="{C8A7A9BF-DC1C-49A5-A352-773ED3043323}" dt="2020-07-29T12:12:17.984" v="1395" actId="1076"/>
          <ac:picMkLst>
            <pc:docMk/>
            <pc:sldMk cId="713650312" sldId="274"/>
            <ac:picMk id="5" creationId="{4FABF298-A9C6-445A-AFFA-AF43F848943D}"/>
          </ac:picMkLst>
        </pc:picChg>
      </pc:sldChg>
      <pc:sldChg chg="addSp modSp new mod">
        <pc:chgData name="Yang Xu" userId="2ef8d03b0d59ea36" providerId="LiveId" clId="{C8A7A9BF-DC1C-49A5-A352-773ED3043323}" dt="2020-07-29T12:16:48.799" v="1787" actId="1076"/>
        <pc:sldMkLst>
          <pc:docMk/>
          <pc:sldMk cId="163864530" sldId="275"/>
        </pc:sldMkLst>
        <pc:spChg chg="mod">
          <ac:chgData name="Yang Xu" userId="2ef8d03b0d59ea36" providerId="LiveId" clId="{C8A7A9BF-DC1C-49A5-A352-773ED3043323}" dt="2020-07-29T12:14:09.838" v="1448" actId="20577"/>
          <ac:spMkLst>
            <pc:docMk/>
            <pc:sldMk cId="163864530" sldId="275"/>
            <ac:spMk id="2" creationId="{FAB0B963-F0C5-44B1-AB82-5066FF1EE1E7}"/>
          </ac:spMkLst>
        </pc:spChg>
        <pc:spChg chg="mod">
          <ac:chgData name="Yang Xu" userId="2ef8d03b0d59ea36" providerId="LiveId" clId="{C8A7A9BF-DC1C-49A5-A352-773ED3043323}" dt="2020-07-29T12:16:22.795" v="1783" actId="20577"/>
          <ac:spMkLst>
            <pc:docMk/>
            <pc:sldMk cId="163864530" sldId="275"/>
            <ac:spMk id="3" creationId="{EB7F0387-FD9E-4708-B3DA-E9384CC7D2AD}"/>
          </ac:spMkLst>
        </pc:spChg>
        <pc:picChg chg="add mod">
          <ac:chgData name="Yang Xu" userId="2ef8d03b0d59ea36" providerId="LiveId" clId="{C8A7A9BF-DC1C-49A5-A352-773ED3043323}" dt="2020-07-29T12:16:48.799" v="1787" actId="1076"/>
          <ac:picMkLst>
            <pc:docMk/>
            <pc:sldMk cId="163864530" sldId="275"/>
            <ac:picMk id="4" creationId="{13682C2C-39FC-4FAD-A8AE-1B03F3CDB0B4}"/>
          </ac:picMkLst>
        </pc:picChg>
      </pc:sldChg>
      <pc:sldChg chg="addSp modSp new mod">
        <pc:chgData name="Yang Xu" userId="2ef8d03b0d59ea36" providerId="LiveId" clId="{C8A7A9BF-DC1C-49A5-A352-773ED3043323}" dt="2020-07-29T12:21:31.238" v="2186" actId="1076"/>
        <pc:sldMkLst>
          <pc:docMk/>
          <pc:sldMk cId="3955433448" sldId="276"/>
        </pc:sldMkLst>
        <pc:spChg chg="mod">
          <ac:chgData name="Yang Xu" userId="2ef8d03b0d59ea36" providerId="LiveId" clId="{C8A7A9BF-DC1C-49A5-A352-773ED3043323}" dt="2020-07-29T12:17:22.721" v="1811" actId="20577"/>
          <ac:spMkLst>
            <pc:docMk/>
            <pc:sldMk cId="3955433448" sldId="276"/>
            <ac:spMk id="2" creationId="{481B13B2-D2A4-4221-AF38-6C0F2C0C8F82}"/>
          </ac:spMkLst>
        </pc:spChg>
        <pc:spChg chg="mod">
          <ac:chgData name="Yang Xu" userId="2ef8d03b0d59ea36" providerId="LiveId" clId="{C8A7A9BF-DC1C-49A5-A352-773ED3043323}" dt="2020-07-29T12:21:27.386" v="2185" actId="6549"/>
          <ac:spMkLst>
            <pc:docMk/>
            <pc:sldMk cId="3955433448" sldId="276"/>
            <ac:spMk id="3" creationId="{91787F30-9C59-4CE5-A714-1C1EDBECD0D5}"/>
          </ac:spMkLst>
        </pc:spChg>
        <pc:picChg chg="add mod">
          <ac:chgData name="Yang Xu" userId="2ef8d03b0d59ea36" providerId="LiveId" clId="{C8A7A9BF-DC1C-49A5-A352-773ED3043323}" dt="2020-07-29T12:21:31.238" v="2186" actId="1076"/>
          <ac:picMkLst>
            <pc:docMk/>
            <pc:sldMk cId="3955433448" sldId="276"/>
            <ac:picMk id="4" creationId="{A728DCE6-39EC-4EEE-9AF7-06C4933D5FA8}"/>
          </ac:picMkLst>
        </pc:picChg>
      </pc:sldChg>
      <pc:sldChg chg="addSp modSp new mod">
        <pc:chgData name="Yang Xu" userId="2ef8d03b0d59ea36" providerId="LiveId" clId="{C8A7A9BF-DC1C-49A5-A352-773ED3043323}" dt="2020-07-29T12:22:59.282" v="2284" actId="1076"/>
        <pc:sldMkLst>
          <pc:docMk/>
          <pc:sldMk cId="2973696094" sldId="277"/>
        </pc:sldMkLst>
        <pc:spChg chg="mod">
          <ac:chgData name="Yang Xu" userId="2ef8d03b0d59ea36" providerId="LiveId" clId="{C8A7A9BF-DC1C-49A5-A352-773ED3043323}" dt="2020-07-29T12:21:34.693" v="2188"/>
          <ac:spMkLst>
            <pc:docMk/>
            <pc:sldMk cId="2973696094" sldId="277"/>
            <ac:spMk id="2" creationId="{9ABDA407-572E-470C-9390-AD31688B793A}"/>
          </ac:spMkLst>
        </pc:spChg>
        <pc:spChg chg="mod">
          <ac:chgData name="Yang Xu" userId="2ef8d03b0d59ea36" providerId="LiveId" clId="{C8A7A9BF-DC1C-49A5-A352-773ED3043323}" dt="2020-07-29T12:22:53.006" v="2281" actId="20577"/>
          <ac:spMkLst>
            <pc:docMk/>
            <pc:sldMk cId="2973696094" sldId="277"/>
            <ac:spMk id="3" creationId="{E2DB35C6-2EED-4FDE-9131-52E076AF61A1}"/>
          </ac:spMkLst>
        </pc:spChg>
        <pc:picChg chg="add mod">
          <ac:chgData name="Yang Xu" userId="2ef8d03b0d59ea36" providerId="LiveId" clId="{C8A7A9BF-DC1C-49A5-A352-773ED3043323}" dt="2020-07-29T12:22:59.282" v="2284" actId="1076"/>
          <ac:picMkLst>
            <pc:docMk/>
            <pc:sldMk cId="2973696094" sldId="277"/>
            <ac:picMk id="4" creationId="{3A183251-CF09-48A2-80A4-4F0D801C411A}"/>
          </ac:picMkLst>
        </pc:picChg>
      </pc:sldChg>
      <pc:sldChg chg="addSp delSp modSp new mod">
        <pc:chgData name="Yang Xu" userId="2ef8d03b0d59ea36" providerId="LiveId" clId="{C8A7A9BF-DC1C-49A5-A352-773ED3043323}" dt="2020-07-29T12:27:29.789" v="2534" actId="1076"/>
        <pc:sldMkLst>
          <pc:docMk/>
          <pc:sldMk cId="2472159240" sldId="278"/>
        </pc:sldMkLst>
        <pc:spChg chg="mod">
          <ac:chgData name="Yang Xu" userId="2ef8d03b0d59ea36" providerId="LiveId" clId="{C8A7A9BF-DC1C-49A5-A352-773ED3043323}" dt="2020-07-29T12:23:26.778" v="2309" actId="20577"/>
          <ac:spMkLst>
            <pc:docMk/>
            <pc:sldMk cId="2472159240" sldId="278"/>
            <ac:spMk id="2" creationId="{61FC2256-E951-489C-A508-CC03D3D4A226}"/>
          </ac:spMkLst>
        </pc:spChg>
        <pc:spChg chg="del">
          <ac:chgData name="Yang Xu" userId="2ef8d03b0d59ea36" providerId="LiveId" clId="{C8A7A9BF-DC1C-49A5-A352-773ED3043323}" dt="2020-07-29T12:24:37.346" v="2310"/>
          <ac:spMkLst>
            <pc:docMk/>
            <pc:sldMk cId="2472159240" sldId="278"/>
            <ac:spMk id="3" creationId="{C6F8690D-3CE2-4237-9E86-812504EE318C}"/>
          </ac:spMkLst>
        </pc:spChg>
        <pc:spChg chg="add mod">
          <ac:chgData name="Yang Xu" userId="2ef8d03b0d59ea36" providerId="LiveId" clId="{C8A7A9BF-DC1C-49A5-A352-773ED3043323}" dt="2020-07-29T12:27:10.226" v="2533" actId="1076"/>
          <ac:spMkLst>
            <pc:docMk/>
            <pc:sldMk cId="2472159240" sldId="278"/>
            <ac:spMk id="6" creationId="{2286D009-63F5-4B80-88FB-F527FB7CE52F}"/>
          </ac:spMkLst>
        </pc:spChg>
        <pc:picChg chg="add mod">
          <ac:chgData name="Yang Xu" userId="2ef8d03b0d59ea36" providerId="LiveId" clId="{C8A7A9BF-DC1C-49A5-A352-773ED3043323}" dt="2020-07-29T12:25:05.981" v="2320" actId="1076"/>
          <ac:picMkLst>
            <pc:docMk/>
            <pc:sldMk cId="2472159240" sldId="278"/>
            <ac:picMk id="4" creationId="{42F33C29-DDB4-420A-89F7-271DA21C5650}"/>
          </ac:picMkLst>
        </pc:picChg>
        <pc:picChg chg="add mod">
          <ac:chgData name="Yang Xu" userId="2ef8d03b0d59ea36" providerId="LiveId" clId="{C8A7A9BF-DC1C-49A5-A352-773ED3043323}" dt="2020-07-29T12:27:29.789" v="2534" actId="1076"/>
          <ac:picMkLst>
            <pc:docMk/>
            <pc:sldMk cId="2472159240" sldId="278"/>
            <ac:picMk id="5" creationId="{3A29F541-8BAF-49D7-B415-66907C92C2EA}"/>
          </ac:picMkLst>
        </pc:picChg>
      </pc:sldChg>
      <pc:sldChg chg="addSp modSp new mod">
        <pc:chgData name="Yang Xu" userId="2ef8d03b0d59ea36" providerId="LiveId" clId="{C8A7A9BF-DC1C-49A5-A352-773ED3043323}" dt="2020-07-29T12:29:12.742" v="2550" actId="14100"/>
        <pc:sldMkLst>
          <pc:docMk/>
          <pc:sldMk cId="3595539112" sldId="279"/>
        </pc:sldMkLst>
        <pc:spChg chg="mod">
          <ac:chgData name="Yang Xu" userId="2ef8d03b0d59ea36" providerId="LiveId" clId="{C8A7A9BF-DC1C-49A5-A352-773ED3043323}" dt="2020-07-29T12:27:41.259" v="2538"/>
          <ac:spMkLst>
            <pc:docMk/>
            <pc:sldMk cId="3595539112" sldId="279"/>
            <ac:spMk id="2" creationId="{72772BB3-ABFD-4A08-B43C-0F3C4E1CB80E}"/>
          </ac:spMkLst>
        </pc:spChg>
        <pc:spChg chg="mod">
          <ac:chgData name="Yang Xu" userId="2ef8d03b0d59ea36" providerId="LiveId" clId="{C8A7A9BF-DC1C-49A5-A352-773ED3043323}" dt="2020-07-29T12:27:37.328" v="2537" actId="120"/>
          <ac:spMkLst>
            <pc:docMk/>
            <pc:sldMk cId="3595539112" sldId="279"/>
            <ac:spMk id="3" creationId="{2673616C-2E03-4193-B437-2C4C4AAA3078}"/>
          </ac:spMkLst>
        </pc:spChg>
        <pc:picChg chg="add mod">
          <ac:chgData name="Yang Xu" userId="2ef8d03b0d59ea36" providerId="LiveId" clId="{C8A7A9BF-DC1C-49A5-A352-773ED3043323}" dt="2020-07-29T12:28:33.588" v="2545" actId="1076"/>
          <ac:picMkLst>
            <pc:docMk/>
            <pc:sldMk cId="3595539112" sldId="279"/>
            <ac:picMk id="4" creationId="{06ACAEFC-0DC6-457B-B333-8FDDC8B96252}"/>
          </ac:picMkLst>
        </pc:picChg>
        <pc:picChg chg="add mod">
          <ac:chgData name="Yang Xu" userId="2ef8d03b0d59ea36" providerId="LiveId" clId="{C8A7A9BF-DC1C-49A5-A352-773ED3043323}" dt="2020-07-29T12:28:32.300" v="2544" actId="14100"/>
          <ac:picMkLst>
            <pc:docMk/>
            <pc:sldMk cId="3595539112" sldId="279"/>
            <ac:picMk id="5" creationId="{C6263B21-FB1D-4E98-8F35-8FE027673FCD}"/>
          </ac:picMkLst>
        </pc:picChg>
        <pc:picChg chg="add mod">
          <ac:chgData name="Yang Xu" userId="2ef8d03b0d59ea36" providerId="LiveId" clId="{C8A7A9BF-DC1C-49A5-A352-773ED3043323}" dt="2020-07-29T12:28:51.079" v="2547" actId="1076"/>
          <ac:picMkLst>
            <pc:docMk/>
            <pc:sldMk cId="3595539112" sldId="279"/>
            <ac:picMk id="6" creationId="{2573285D-08CB-442D-A329-D201AE249C4B}"/>
          </ac:picMkLst>
        </pc:picChg>
        <pc:picChg chg="add mod">
          <ac:chgData name="Yang Xu" userId="2ef8d03b0d59ea36" providerId="LiveId" clId="{C8A7A9BF-DC1C-49A5-A352-773ED3043323}" dt="2020-07-29T12:29:12.742" v="2550" actId="14100"/>
          <ac:picMkLst>
            <pc:docMk/>
            <pc:sldMk cId="3595539112" sldId="279"/>
            <ac:picMk id="7" creationId="{844A79A0-2C4D-45B0-915C-BBFE62BB87CC}"/>
          </ac:picMkLst>
        </pc:picChg>
      </pc:sldChg>
      <pc:sldChg chg="modSp new mod">
        <pc:chgData name="Yang Xu" userId="2ef8d03b0d59ea36" providerId="LiveId" clId="{C8A7A9BF-DC1C-49A5-A352-773ED3043323}" dt="2020-07-29T12:29:39.781" v="2609" actId="20577"/>
        <pc:sldMkLst>
          <pc:docMk/>
          <pc:sldMk cId="1829837723" sldId="280"/>
        </pc:sldMkLst>
        <pc:spChg chg="mod">
          <ac:chgData name="Yang Xu" userId="2ef8d03b0d59ea36" providerId="LiveId" clId="{C8A7A9BF-DC1C-49A5-A352-773ED3043323}" dt="2020-07-29T12:29:28.839" v="2557" actId="20577"/>
          <ac:spMkLst>
            <pc:docMk/>
            <pc:sldMk cId="1829837723" sldId="280"/>
            <ac:spMk id="2" creationId="{9D7210E1-B540-4003-B3CF-DDE7E64E115E}"/>
          </ac:spMkLst>
        </pc:spChg>
        <pc:spChg chg="mod">
          <ac:chgData name="Yang Xu" userId="2ef8d03b0d59ea36" providerId="LiveId" clId="{C8A7A9BF-DC1C-49A5-A352-773ED3043323}" dt="2020-07-29T12:29:39.781" v="2609" actId="20577"/>
          <ac:spMkLst>
            <pc:docMk/>
            <pc:sldMk cId="1829837723" sldId="280"/>
            <ac:spMk id="3" creationId="{9C3A9F92-5B5C-49B7-8F18-2CCF43EA81B0}"/>
          </ac:spMkLst>
        </pc:spChg>
      </pc:sldChg>
      <pc:sldChg chg="addSp delSp modSp new mod">
        <pc:chgData name="Yang Xu" userId="2ef8d03b0d59ea36" providerId="LiveId" clId="{C8A7A9BF-DC1C-49A5-A352-773ED3043323}" dt="2020-07-29T12:31:14.838" v="2640" actId="1076"/>
        <pc:sldMkLst>
          <pc:docMk/>
          <pc:sldMk cId="4091115387" sldId="281"/>
        </pc:sldMkLst>
        <pc:spChg chg="mod">
          <ac:chgData name="Yang Xu" userId="2ef8d03b0d59ea36" providerId="LiveId" clId="{C8A7A9BF-DC1C-49A5-A352-773ED3043323}" dt="2020-07-29T12:30:37.328" v="2637" actId="20577"/>
          <ac:spMkLst>
            <pc:docMk/>
            <pc:sldMk cId="4091115387" sldId="281"/>
            <ac:spMk id="2" creationId="{64CE4353-75DB-48FC-B449-7FC8A6CE5500}"/>
          </ac:spMkLst>
        </pc:spChg>
        <pc:spChg chg="del">
          <ac:chgData name="Yang Xu" userId="2ef8d03b0d59ea36" providerId="LiveId" clId="{C8A7A9BF-DC1C-49A5-A352-773ED3043323}" dt="2020-07-29T12:30:39.895" v="2638"/>
          <ac:spMkLst>
            <pc:docMk/>
            <pc:sldMk cId="4091115387" sldId="281"/>
            <ac:spMk id="3" creationId="{2D0DA8BD-4B1A-4727-9432-9F6AF8C30BD9}"/>
          </ac:spMkLst>
        </pc:spChg>
        <pc:picChg chg="add mod">
          <ac:chgData name="Yang Xu" userId="2ef8d03b0d59ea36" providerId="LiveId" clId="{C8A7A9BF-DC1C-49A5-A352-773ED3043323}" dt="2020-07-29T12:31:14.838" v="2640" actId="1076"/>
          <ac:picMkLst>
            <pc:docMk/>
            <pc:sldMk cId="4091115387" sldId="281"/>
            <ac:picMk id="4" creationId="{D23907AD-AA78-43C4-ADD0-2E64B8B5F922}"/>
          </ac:picMkLst>
        </pc:picChg>
      </pc:sldChg>
      <pc:sldChg chg="modSp new mod">
        <pc:chgData name="Yang Xu" userId="2ef8d03b0d59ea36" providerId="LiveId" clId="{C8A7A9BF-DC1C-49A5-A352-773ED3043323}" dt="2020-07-29T12:32:38.208" v="2661" actId="20577"/>
        <pc:sldMkLst>
          <pc:docMk/>
          <pc:sldMk cId="3060304083" sldId="282"/>
        </pc:sldMkLst>
        <pc:spChg chg="mod">
          <ac:chgData name="Yang Xu" userId="2ef8d03b0d59ea36" providerId="LiveId" clId="{C8A7A9BF-DC1C-49A5-A352-773ED3043323}" dt="2020-07-29T12:31:32.429" v="2650" actId="20577"/>
          <ac:spMkLst>
            <pc:docMk/>
            <pc:sldMk cId="3060304083" sldId="282"/>
            <ac:spMk id="2" creationId="{733AA657-6532-495C-805E-397DA1C9182D}"/>
          </ac:spMkLst>
        </pc:spChg>
        <pc:spChg chg="mod">
          <ac:chgData name="Yang Xu" userId="2ef8d03b0d59ea36" providerId="LiveId" clId="{C8A7A9BF-DC1C-49A5-A352-773ED3043323}" dt="2020-07-29T12:32:38.208" v="2661" actId="20577"/>
          <ac:spMkLst>
            <pc:docMk/>
            <pc:sldMk cId="3060304083" sldId="282"/>
            <ac:spMk id="3" creationId="{6E18774E-7525-4B22-BD44-62CEE789BF8D}"/>
          </ac:spMkLst>
        </pc:spChg>
      </pc:sldChg>
    </pc:docChg>
  </pc:docChgLst>
  <pc:docChgLst>
    <pc:chgData name="Yang Xu" userId="2ef8d03b0d59ea36" providerId="LiveId" clId="{5550EA58-C18E-42A5-87C5-DD3FAA71855D}"/>
    <pc:docChg chg="undo redo custSel addSld delSld modSld sldOrd">
      <pc:chgData name="Yang Xu" userId="2ef8d03b0d59ea36" providerId="LiveId" clId="{5550EA58-C18E-42A5-87C5-DD3FAA71855D}" dt="2020-08-08T08:33:38.261" v="1655"/>
      <pc:docMkLst>
        <pc:docMk/>
      </pc:docMkLst>
      <pc:sldChg chg="modTransition">
        <pc:chgData name="Yang Xu" userId="2ef8d03b0d59ea36" providerId="LiveId" clId="{5550EA58-C18E-42A5-87C5-DD3FAA71855D}" dt="2020-08-08T08:32:55.907" v="1642"/>
        <pc:sldMkLst>
          <pc:docMk/>
          <pc:sldMk cId="477735695" sldId="256"/>
        </pc:sldMkLst>
      </pc:sldChg>
      <pc:sldChg chg="modSp mod modTransition">
        <pc:chgData name="Yang Xu" userId="2ef8d03b0d59ea36" providerId="LiveId" clId="{5550EA58-C18E-42A5-87C5-DD3FAA71855D}" dt="2020-08-08T08:32:55.907" v="1642"/>
        <pc:sldMkLst>
          <pc:docMk/>
          <pc:sldMk cId="1936153105" sldId="258"/>
        </pc:sldMkLst>
        <pc:spChg chg="mod">
          <ac:chgData name="Yang Xu" userId="2ef8d03b0d59ea36" providerId="LiveId" clId="{5550EA58-C18E-42A5-87C5-DD3FAA71855D}" dt="2020-08-08T08:10:48.310" v="7" actId="20577"/>
          <ac:spMkLst>
            <pc:docMk/>
            <pc:sldMk cId="1936153105" sldId="258"/>
            <ac:spMk id="2" creationId="{8FBFDFB1-E3F5-445D-BBAD-3716785BEA40}"/>
          </ac:spMkLst>
        </pc:spChg>
      </pc:sldChg>
      <pc:sldChg chg="modTransition">
        <pc:chgData name="Yang Xu" userId="2ef8d03b0d59ea36" providerId="LiveId" clId="{5550EA58-C18E-42A5-87C5-DD3FAA71855D}" dt="2020-08-08T08:32:55.907" v="1642"/>
        <pc:sldMkLst>
          <pc:docMk/>
          <pc:sldMk cId="2756408979" sldId="267"/>
        </pc:sldMkLst>
      </pc:sldChg>
      <pc:sldChg chg="modSp new mod modTransition modAnim">
        <pc:chgData name="Yang Xu" userId="2ef8d03b0d59ea36" providerId="LiveId" clId="{5550EA58-C18E-42A5-87C5-DD3FAA71855D}" dt="2020-08-08T08:33:02.095" v="1644"/>
        <pc:sldMkLst>
          <pc:docMk/>
          <pc:sldMk cId="634645174" sldId="268"/>
        </pc:sldMkLst>
        <pc:spChg chg="mod">
          <ac:chgData name="Yang Xu" userId="2ef8d03b0d59ea36" providerId="LiveId" clId="{5550EA58-C18E-42A5-87C5-DD3FAA71855D}" dt="2020-08-08T08:11:20.349" v="47" actId="20577"/>
          <ac:spMkLst>
            <pc:docMk/>
            <pc:sldMk cId="634645174" sldId="268"/>
            <ac:spMk id="2" creationId="{F4877C0F-8789-46B7-A33A-C222C9F9CC44}"/>
          </ac:spMkLst>
        </pc:spChg>
        <pc:spChg chg="mod">
          <ac:chgData name="Yang Xu" userId="2ef8d03b0d59ea36" providerId="LiveId" clId="{5550EA58-C18E-42A5-87C5-DD3FAA71855D}" dt="2020-08-08T08:14:37.779" v="379" actId="20577"/>
          <ac:spMkLst>
            <pc:docMk/>
            <pc:sldMk cId="634645174" sldId="268"/>
            <ac:spMk id="3" creationId="{E4D93E47-270A-48BD-95FB-9A5348003584}"/>
          </ac:spMkLst>
        </pc:spChg>
      </pc:sldChg>
      <pc:sldChg chg="del">
        <pc:chgData name="Yang Xu" userId="2ef8d03b0d59ea36" providerId="LiveId" clId="{5550EA58-C18E-42A5-87C5-DD3FAA71855D}" dt="2020-08-08T08:10:52.735" v="8" actId="47"/>
        <pc:sldMkLst>
          <pc:docMk/>
          <pc:sldMk cId="768961048" sldId="268"/>
        </pc:sldMkLst>
      </pc:sldChg>
      <pc:sldChg chg="modSp new mod modTransition modAnim">
        <pc:chgData name="Yang Xu" userId="2ef8d03b0d59ea36" providerId="LiveId" clId="{5550EA58-C18E-42A5-87C5-DD3FAA71855D}" dt="2020-08-08T08:33:07.203" v="1646"/>
        <pc:sldMkLst>
          <pc:docMk/>
          <pc:sldMk cId="2329400771" sldId="269"/>
        </pc:sldMkLst>
        <pc:spChg chg="mod">
          <ac:chgData name="Yang Xu" userId="2ef8d03b0d59ea36" providerId="LiveId" clId="{5550EA58-C18E-42A5-87C5-DD3FAA71855D}" dt="2020-08-08T08:23:23.521" v="604" actId="21"/>
          <ac:spMkLst>
            <pc:docMk/>
            <pc:sldMk cId="2329400771" sldId="269"/>
            <ac:spMk id="2" creationId="{9F008D1F-4F0E-4B4F-958E-7548AA1B2F8F}"/>
          </ac:spMkLst>
        </pc:spChg>
        <pc:spChg chg="mod">
          <ac:chgData name="Yang Xu" userId="2ef8d03b0d59ea36" providerId="LiveId" clId="{5550EA58-C18E-42A5-87C5-DD3FAA71855D}" dt="2020-08-08T08:23:39.368" v="619" actId="20577"/>
          <ac:spMkLst>
            <pc:docMk/>
            <pc:sldMk cId="2329400771" sldId="269"/>
            <ac:spMk id="3" creationId="{68D8EA3A-1AD1-4541-8418-A3E9E83999FE}"/>
          </ac:spMkLst>
        </pc:spChg>
      </pc:sldChg>
      <pc:sldChg chg="del">
        <pc:chgData name="Yang Xu" userId="2ef8d03b0d59ea36" providerId="LiveId" clId="{5550EA58-C18E-42A5-87C5-DD3FAA71855D}" dt="2020-08-08T08:10:52.735" v="8" actId="47"/>
        <pc:sldMkLst>
          <pc:docMk/>
          <pc:sldMk cId="2672573667" sldId="269"/>
        </pc:sldMkLst>
      </pc:sldChg>
      <pc:sldChg chg="del">
        <pc:chgData name="Yang Xu" userId="2ef8d03b0d59ea36" providerId="LiveId" clId="{5550EA58-C18E-42A5-87C5-DD3FAA71855D}" dt="2020-08-08T08:10:52.735" v="8" actId="47"/>
        <pc:sldMkLst>
          <pc:docMk/>
          <pc:sldMk cId="3230222935" sldId="270"/>
        </pc:sldMkLst>
      </pc:sldChg>
      <pc:sldChg chg="modSp new del mod">
        <pc:chgData name="Yang Xu" userId="2ef8d03b0d59ea36" providerId="LiveId" clId="{5550EA58-C18E-42A5-87C5-DD3FAA71855D}" dt="2020-08-08T08:23:35.091" v="611" actId="47"/>
        <pc:sldMkLst>
          <pc:docMk/>
          <pc:sldMk cId="4072693252" sldId="270"/>
        </pc:sldMkLst>
        <pc:spChg chg="mod">
          <ac:chgData name="Yang Xu" userId="2ef8d03b0d59ea36" providerId="LiveId" clId="{5550EA58-C18E-42A5-87C5-DD3FAA71855D}" dt="2020-08-08T08:15:48.266" v="531" actId="20577"/>
          <ac:spMkLst>
            <pc:docMk/>
            <pc:sldMk cId="4072693252" sldId="270"/>
            <ac:spMk id="2" creationId="{8BBECF42-5B66-45B1-B9C3-784DE95ECEBB}"/>
          </ac:spMkLst>
        </pc:spChg>
      </pc:sldChg>
      <pc:sldChg chg="addSp modSp new mod ord modTransition modAnim">
        <pc:chgData name="Yang Xu" userId="2ef8d03b0d59ea36" providerId="LiveId" clId="{5550EA58-C18E-42A5-87C5-DD3FAA71855D}" dt="2020-08-08T08:33:32.578" v="1652"/>
        <pc:sldMkLst>
          <pc:docMk/>
          <pc:sldMk cId="168093021" sldId="271"/>
        </pc:sldMkLst>
        <pc:spChg chg="mod">
          <ac:chgData name="Yang Xu" userId="2ef8d03b0d59ea36" providerId="LiveId" clId="{5550EA58-C18E-42A5-87C5-DD3FAA71855D}" dt="2020-08-08T08:23:53.802" v="652" actId="20577"/>
          <ac:spMkLst>
            <pc:docMk/>
            <pc:sldMk cId="168093021" sldId="271"/>
            <ac:spMk id="2" creationId="{FECDBB40-2F2D-4298-AD2B-621DD5093957}"/>
          </ac:spMkLst>
        </pc:spChg>
        <pc:spChg chg="mod">
          <ac:chgData name="Yang Xu" userId="2ef8d03b0d59ea36" providerId="LiveId" clId="{5550EA58-C18E-42A5-87C5-DD3FAA71855D}" dt="2020-08-08T08:27:55.934" v="1002" actId="20577"/>
          <ac:spMkLst>
            <pc:docMk/>
            <pc:sldMk cId="168093021" sldId="271"/>
            <ac:spMk id="3" creationId="{48DAE94B-71E0-4244-A7FB-76C315B0ED48}"/>
          </ac:spMkLst>
        </pc:spChg>
        <pc:picChg chg="add mod">
          <ac:chgData name="Yang Xu" userId="2ef8d03b0d59ea36" providerId="LiveId" clId="{5550EA58-C18E-42A5-87C5-DD3FAA71855D}" dt="2020-08-08T08:28:00.601" v="1003" actId="1076"/>
          <ac:picMkLst>
            <pc:docMk/>
            <pc:sldMk cId="168093021" sldId="271"/>
            <ac:picMk id="4" creationId="{01927907-D97E-4BC6-9DAE-E62D26B5CBC0}"/>
          </ac:picMkLst>
        </pc:picChg>
      </pc:sldChg>
      <pc:sldChg chg="del">
        <pc:chgData name="Yang Xu" userId="2ef8d03b0d59ea36" providerId="LiveId" clId="{5550EA58-C18E-42A5-87C5-DD3FAA71855D}" dt="2020-08-08T08:10:52.735" v="8" actId="47"/>
        <pc:sldMkLst>
          <pc:docMk/>
          <pc:sldMk cId="2657410971" sldId="271"/>
        </pc:sldMkLst>
      </pc:sldChg>
      <pc:sldChg chg="modSp new del mod">
        <pc:chgData name="Yang Xu" userId="2ef8d03b0d59ea36" providerId="LiveId" clId="{5550EA58-C18E-42A5-87C5-DD3FAA71855D}" dt="2020-08-08T08:16:05.476" v="562" actId="47"/>
        <pc:sldMkLst>
          <pc:docMk/>
          <pc:sldMk cId="3035641256" sldId="271"/>
        </pc:sldMkLst>
        <pc:spChg chg="mod">
          <ac:chgData name="Yang Xu" userId="2ef8d03b0d59ea36" providerId="LiveId" clId="{5550EA58-C18E-42A5-87C5-DD3FAA71855D}" dt="2020-08-08T08:15:54.503" v="542" actId="20577"/>
          <ac:spMkLst>
            <pc:docMk/>
            <pc:sldMk cId="3035641256" sldId="271"/>
            <ac:spMk id="2" creationId="{424CC987-E47E-4158-B207-B89EC620BD65}"/>
          </ac:spMkLst>
        </pc:spChg>
        <pc:spChg chg="mod">
          <ac:chgData name="Yang Xu" userId="2ef8d03b0d59ea36" providerId="LiveId" clId="{5550EA58-C18E-42A5-87C5-DD3FAA71855D}" dt="2020-08-08T08:16:02.151" v="561" actId="20577"/>
          <ac:spMkLst>
            <pc:docMk/>
            <pc:sldMk cId="3035641256" sldId="271"/>
            <ac:spMk id="3" creationId="{2841849C-3B24-45E7-B6F6-C420520B0929}"/>
          </ac:spMkLst>
        </pc:spChg>
      </pc:sldChg>
      <pc:sldChg chg="addSp modSp new mod modTransition">
        <pc:chgData name="Yang Xu" userId="2ef8d03b0d59ea36" providerId="LiveId" clId="{5550EA58-C18E-42A5-87C5-DD3FAA71855D}" dt="2020-08-08T08:32:55.907" v="1642"/>
        <pc:sldMkLst>
          <pc:docMk/>
          <pc:sldMk cId="299416308" sldId="272"/>
        </pc:sldMkLst>
        <pc:spChg chg="mod">
          <ac:chgData name="Yang Xu" userId="2ef8d03b0d59ea36" providerId="LiveId" clId="{5550EA58-C18E-42A5-87C5-DD3FAA71855D}" dt="2020-08-08T08:28:18.018" v="1005"/>
          <ac:spMkLst>
            <pc:docMk/>
            <pc:sldMk cId="299416308" sldId="272"/>
            <ac:spMk id="2" creationId="{8A7C0BDF-1942-4176-A8C5-6262D8280355}"/>
          </ac:spMkLst>
        </pc:spChg>
        <pc:spChg chg="mod">
          <ac:chgData name="Yang Xu" userId="2ef8d03b0d59ea36" providerId="LiveId" clId="{5550EA58-C18E-42A5-87C5-DD3FAA71855D}" dt="2020-08-08T08:28:32.397" v="1029" actId="20577"/>
          <ac:spMkLst>
            <pc:docMk/>
            <pc:sldMk cId="299416308" sldId="272"/>
            <ac:spMk id="3" creationId="{C46ED860-FB24-4A00-84F2-94065B4EDB18}"/>
          </ac:spMkLst>
        </pc:spChg>
        <pc:picChg chg="add mod">
          <ac:chgData name="Yang Xu" userId="2ef8d03b0d59ea36" providerId="LiveId" clId="{5550EA58-C18E-42A5-87C5-DD3FAA71855D}" dt="2020-08-08T08:28:36.837" v="1033" actId="1076"/>
          <ac:picMkLst>
            <pc:docMk/>
            <pc:sldMk cId="299416308" sldId="272"/>
            <ac:picMk id="4" creationId="{204BA61E-9972-49C1-BB0C-72CC40B399ED}"/>
          </ac:picMkLst>
        </pc:picChg>
      </pc:sldChg>
      <pc:sldChg chg="del">
        <pc:chgData name="Yang Xu" userId="2ef8d03b0d59ea36" providerId="LiveId" clId="{5550EA58-C18E-42A5-87C5-DD3FAA71855D}" dt="2020-08-08T08:10:52.735" v="8" actId="47"/>
        <pc:sldMkLst>
          <pc:docMk/>
          <pc:sldMk cId="3097090621" sldId="272"/>
        </pc:sldMkLst>
      </pc:sldChg>
      <pc:sldChg chg="del">
        <pc:chgData name="Yang Xu" userId="2ef8d03b0d59ea36" providerId="LiveId" clId="{5550EA58-C18E-42A5-87C5-DD3FAA71855D}" dt="2020-08-08T08:10:52.735" v="8" actId="47"/>
        <pc:sldMkLst>
          <pc:docMk/>
          <pc:sldMk cId="2069584869" sldId="273"/>
        </pc:sldMkLst>
      </pc:sldChg>
      <pc:sldChg chg="modSp new mod modTransition">
        <pc:chgData name="Yang Xu" userId="2ef8d03b0d59ea36" providerId="LiveId" clId="{5550EA58-C18E-42A5-87C5-DD3FAA71855D}" dt="2020-08-08T08:32:55.907" v="1642"/>
        <pc:sldMkLst>
          <pc:docMk/>
          <pc:sldMk cId="3258457901" sldId="273"/>
        </pc:sldMkLst>
        <pc:spChg chg="mod">
          <ac:chgData name="Yang Xu" userId="2ef8d03b0d59ea36" providerId="LiveId" clId="{5550EA58-C18E-42A5-87C5-DD3FAA71855D}" dt="2020-08-08T08:28:50.359" v="1052" actId="20577"/>
          <ac:spMkLst>
            <pc:docMk/>
            <pc:sldMk cId="3258457901" sldId="273"/>
            <ac:spMk id="2" creationId="{BC86EC44-65D6-4CB9-A832-CC8116F72001}"/>
          </ac:spMkLst>
        </pc:spChg>
        <pc:spChg chg="mod">
          <ac:chgData name="Yang Xu" userId="2ef8d03b0d59ea36" providerId="LiveId" clId="{5550EA58-C18E-42A5-87C5-DD3FAA71855D}" dt="2020-08-08T08:29:12.538" v="1088" actId="20577"/>
          <ac:spMkLst>
            <pc:docMk/>
            <pc:sldMk cId="3258457901" sldId="273"/>
            <ac:spMk id="3" creationId="{9C8611EC-E39C-49D9-B989-AA4F70C5EA4D}"/>
          </ac:spMkLst>
        </pc:spChg>
      </pc:sldChg>
      <pc:sldChg chg="modSp new mod modTransition modAnim">
        <pc:chgData name="Yang Xu" userId="2ef8d03b0d59ea36" providerId="LiveId" clId="{5550EA58-C18E-42A5-87C5-DD3FAA71855D}" dt="2020-08-08T08:33:38.261" v="1655"/>
        <pc:sldMkLst>
          <pc:docMk/>
          <pc:sldMk cId="3105143239" sldId="274"/>
        </pc:sldMkLst>
        <pc:spChg chg="mod">
          <ac:chgData name="Yang Xu" userId="2ef8d03b0d59ea36" providerId="LiveId" clId="{5550EA58-C18E-42A5-87C5-DD3FAA71855D}" dt="2020-08-08T08:29:26.692" v="1090"/>
          <ac:spMkLst>
            <pc:docMk/>
            <pc:sldMk cId="3105143239" sldId="274"/>
            <ac:spMk id="2" creationId="{053169C5-1D4B-4A3C-9156-1CF826BBBD5F}"/>
          </ac:spMkLst>
        </pc:spChg>
        <pc:spChg chg="mod">
          <ac:chgData name="Yang Xu" userId="2ef8d03b0d59ea36" providerId="LiveId" clId="{5550EA58-C18E-42A5-87C5-DD3FAA71855D}" dt="2020-08-08T08:30:53.565" v="1370" actId="20577"/>
          <ac:spMkLst>
            <pc:docMk/>
            <pc:sldMk cId="3105143239" sldId="274"/>
            <ac:spMk id="3" creationId="{0FEB66DE-0B09-41BE-854E-B3075049982E}"/>
          </ac:spMkLst>
        </pc:spChg>
      </pc:sldChg>
      <pc:sldChg chg="del">
        <pc:chgData name="Yang Xu" userId="2ef8d03b0d59ea36" providerId="LiveId" clId="{5550EA58-C18E-42A5-87C5-DD3FAA71855D}" dt="2020-08-08T08:10:52.735" v="8" actId="47"/>
        <pc:sldMkLst>
          <pc:docMk/>
          <pc:sldMk cId="3705669340" sldId="274"/>
        </pc:sldMkLst>
      </pc:sldChg>
      <pc:sldChg chg="del">
        <pc:chgData name="Yang Xu" userId="2ef8d03b0d59ea36" providerId="LiveId" clId="{5550EA58-C18E-42A5-87C5-DD3FAA71855D}" dt="2020-08-08T08:10:52.735" v="8" actId="47"/>
        <pc:sldMkLst>
          <pc:docMk/>
          <pc:sldMk cId="3870262589" sldId="275"/>
        </pc:sldMkLst>
      </pc:sldChg>
      <pc:sldChg chg="modSp new mod modTransition">
        <pc:chgData name="Yang Xu" userId="2ef8d03b0d59ea36" providerId="LiveId" clId="{5550EA58-C18E-42A5-87C5-DD3FAA71855D}" dt="2020-08-08T08:32:55.907" v="1642"/>
        <pc:sldMkLst>
          <pc:docMk/>
          <pc:sldMk cId="4137786639" sldId="275"/>
        </pc:sldMkLst>
        <pc:spChg chg="mod">
          <ac:chgData name="Yang Xu" userId="2ef8d03b0d59ea36" providerId="LiveId" clId="{5550EA58-C18E-42A5-87C5-DD3FAA71855D}" dt="2020-08-08T08:31:04.939" v="1381" actId="20577"/>
          <ac:spMkLst>
            <pc:docMk/>
            <pc:sldMk cId="4137786639" sldId="275"/>
            <ac:spMk id="2" creationId="{D188DF1E-8ED6-44D9-B2A7-50A8749CC770}"/>
          </ac:spMkLst>
        </pc:spChg>
        <pc:spChg chg="mod">
          <ac:chgData name="Yang Xu" userId="2ef8d03b0d59ea36" providerId="LiveId" clId="{5550EA58-C18E-42A5-87C5-DD3FAA71855D}" dt="2020-08-08T08:31:24.439" v="1435"/>
          <ac:spMkLst>
            <pc:docMk/>
            <pc:sldMk cId="4137786639" sldId="275"/>
            <ac:spMk id="3" creationId="{57084F5B-0E1A-452B-9CDA-0F327EDDB71F}"/>
          </ac:spMkLst>
        </pc:spChg>
      </pc:sldChg>
      <pc:sldChg chg="del">
        <pc:chgData name="Yang Xu" userId="2ef8d03b0d59ea36" providerId="LiveId" clId="{5550EA58-C18E-42A5-87C5-DD3FAA71855D}" dt="2020-08-08T08:10:52.735" v="8" actId="47"/>
        <pc:sldMkLst>
          <pc:docMk/>
          <pc:sldMk cId="617744674" sldId="276"/>
        </pc:sldMkLst>
      </pc:sldChg>
      <pc:sldChg chg="modSp new mod modTransition">
        <pc:chgData name="Yang Xu" userId="2ef8d03b0d59ea36" providerId="LiveId" clId="{5550EA58-C18E-42A5-87C5-DD3FAA71855D}" dt="2020-08-08T08:32:55.907" v="1642"/>
        <pc:sldMkLst>
          <pc:docMk/>
          <pc:sldMk cId="3754568826" sldId="276"/>
        </pc:sldMkLst>
        <pc:spChg chg="mod">
          <ac:chgData name="Yang Xu" userId="2ef8d03b0d59ea36" providerId="LiveId" clId="{5550EA58-C18E-42A5-87C5-DD3FAA71855D}" dt="2020-08-08T08:31:32.331" v="1446" actId="20577"/>
          <ac:spMkLst>
            <pc:docMk/>
            <pc:sldMk cId="3754568826" sldId="276"/>
            <ac:spMk id="2" creationId="{85E8CE64-A0C9-4C06-80C1-27838B1285BD}"/>
          </ac:spMkLst>
        </pc:spChg>
        <pc:spChg chg="mod">
          <ac:chgData name="Yang Xu" userId="2ef8d03b0d59ea36" providerId="LiveId" clId="{5550EA58-C18E-42A5-87C5-DD3FAA71855D}" dt="2020-08-08T08:32:49.151" v="1641" actId="20577"/>
          <ac:spMkLst>
            <pc:docMk/>
            <pc:sldMk cId="3754568826" sldId="276"/>
            <ac:spMk id="3" creationId="{24C5121A-0372-419E-B4CC-67C4DE5D9178}"/>
          </ac:spMkLst>
        </pc:spChg>
      </pc:sldChg>
      <pc:sldChg chg="del">
        <pc:chgData name="Yang Xu" userId="2ef8d03b0d59ea36" providerId="LiveId" clId="{5550EA58-C18E-42A5-87C5-DD3FAA71855D}" dt="2020-08-08T08:10:52.735" v="8" actId="47"/>
        <pc:sldMkLst>
          <pc:docMk/>
          <pc:sldMk cId="3849998938" sldId="277"/>
        </pc:sldMkLst>
      </pc:sldChg>
      <pc:sldChg chg="del">
        <pc:chgData name="Yang Xu" userId="2ef8d03b0d59ea36" providerId="LiveId" clId="{5550EA58-C18E-42A5-87C5-DD3FAA71855D}" dt="2020-08-08T08:10:52.735" v="8" actId="47"/>
        <pc:sldMkLst>
          <pc:docMk/>
          <pc:sldMk cId="3983072969" sldId="278"/>
        </pc:sldMkLst>
      </pc:sldChg>
      <pc:sldChg chg="del">
        <pc:chgData name="Yang Xu" userId="2ef8d03b0d59ea36" providerId="LiveId" clId="{5550EA58-C18E-42A5-87C5-DD3FAA71855D}" dt="2020-08-08T08:10:52.735" v="8" actId="47"/>
        <pc:sldMkLst>
          <pc:docMk/>
          <pc:sldMk cId="3910733182" sldId="279"/>
        </pc:sldMkLst>
      </pc:sldChg>
      <pc:sldChg chg="del">
        <pc:chgData name="Yang Xu" userId="2ef8d03b0d59ea36" providerId="LiveId" clId="{5550EA58-C18E-42A5-87C5-DD3FAA71855D}" dt="2020-08-08T08:10:52.735" v="8" actId="47"/>
        <pc:sldMkLst>
          <pc:docMk/>
          <pc:sldMk cId="1072030202" sldId="280"/>
        </pc:sldMkLst>
      </pc:sldChg>
      <pc:sldChg chg="del">
        <pc:chgData name="Yang Xu" userId="2ef8d03b0d59ea36" providerId="LiveId" clId="{5550EA58-C18E-42A5-87C5-DD3FAA71855D}" dt="2020-08-08T08:10:52.735" v="8" actId="47"/>
        <pc:sldMkLst>
          <pc:docMk/>
          <pc:sldMk cId="3898539778" sldId="281"/>
        </pc:sldMkLst>
      </pc:sldChg>
    </pc:docChg>
  </pc:docChgLst>
  <pc:docChgLst>
    <pc:chgData name="Yang Xu" userId="2ef8d03b0d59ea36" providerId="LiveId" clId="{C7B4045D-2B85-4D0D-B106-EE08FF903C13}"/>
    <pc:docChg chg="undo redo custSel addSld delSld modSld sldOrd">
      <pc:chgData name="Yang Xu" userId="2ef8d03b0d59ea36" providerId="LiveId" clId="{C7B4045D-2B85-4D0D-B106-EE08FF903C13}" dt="2020-08-06T12:20:41.219" v="3198" actId="20577"/>
      <pc:docMkLst>
        <pc:docMk/>
      </pc:docMkLst>
      <pc:sldChg chg="addSp modSp new mod ord">
        <pc:chgData name="Yang Xu" userId="2ef8d03b0d59ea36" providerId="LiveId" clId="{C7B4045D-2B85-4D0D-B106-EE08FF903C13}" dt="2020-08-06T11:36:07.694" v="177" actId="20577"/>
        <pc:sldMkLst>
          <pc:docMk/>
          <pc:sldMk cId="723824824" sldId="268"/>
        </pc:sldMkLst>
        <pc:spChg chg="mod">
          <ac:chgData name="Yang Xu" userId="2ef8d03b0d59ea36" providerId="LiveId" clId="{C7B4045D-2B85-4D0D-B106-EE08FF903C13}" dt="2020-08-06T11:33:59.738" v="31" actId="20577"/>
          <ac:spMkLst>
            <pc:docMk/>
            <pc:sldMk cId="723824824" sldId="268"/>
            <ac:spMk id="2" creationId="{A78AA98A-323D-443F-AB4D-3FAB6E2B9A85}"/>
          </ac:spMkLst>
        </pc:spChg>
        <pc:spChg chg="mod">
          <ac:chgData name="Yang Xu" userId="2ef8d03b0d59ea36" providerId="LiveId" clId="{C7B4045D-2B85-4D0D-B106-EE08FF903C13}" dt="2020-08-06T11:36:07.694" v="177" actId="20577"/>
          <ac:spMkLst>
            <pc:docMk/>
            <pc:sldMk cId="723824824" sldId="268"/>
            <ac:spMk id="3" creationId="{6C1B718E-6A87-405F-AC1D-EC02B56DEB7C}"/>
          </ac:spMkLst>
        </pc:spChg>
        <pc:picChg chg="add mod">
          <ac:chgData name="Yang Xu" userId="2ef8d03b0d59ea36" providerId="LiveId" clId="{C7B4045D-2B85-4D0D-B106-EE08FF903C13}" dt="2020-08-06T11:34:55.485" v="90" actId="1076"/>
          <ac:picMkLst>
            <pc:docMk/>
            <pc:sldMk cId="723824824" sldId="268"/>
            <ac:picMk id="4" creationId="{EE9B98ED-A6BB-4D8F-941B-BCA61B7ABA95}"/>
          </ac:picMkLst>
        </pc:picChg>
        <pc:picChg chg="add mod">
          <ac:chgData name="Yang Xu" userId="2ef8d03b0d59ea36" providerId="LiveId" clId="{C7B4045D-2B85-4D0D-B106-EE08FF903C13}" dt="2020-08-06T11:36:02.734" v="158" actId="14100"/>
          <ac:picMkLst>
            <pc:docMk/>
            <pc:sldMk cId="723824824" sldId="268"/>
            <ac:picMk id="5" creationId="{3673BD24-BCB4-4D02-9469-C5830B291715}"/>
          </ac:picMkLst>
        </pc:picChg>
      </pc:sldChg>
      <pc:sldChg chg="new del">
        <pc:chgData name="Yang Xu" userId="2ef8d03b0d59ea36" providerId="LiveId" clId="{C7B4045D-2B85-4D0D-B106-EE08FF903C13}" dt="2020-08-06T11:33:49.931" v="1" actId="47"/>
        <pc:sldMkLst>
          <pc:docMk/>
          <pc:sldMk cId="2443932749" sldId="268"/>
        </pc:sldMkLst>
      </pc:sldChg>
      <pc:sldChg chg="addSp modSp new mod">
        <pc:chgData name="Yang Xu" userId="2ef8d03b0d59ea36" providerId="LiveId" clId="{C7B4045D-2B85-4D0D-B106-EE08FF903C13}" dt="2020-08-06T11:37:45.797" v="260" actId="1076"/>
        <pc:sldMkLst>
          <pc:docMk/>
          <pc:sldMk cId="3854901165" sldId="269"/>
        </pc:sldMkLst>
        <pc:spChg chg="mod">
          <ac:chgData name="Yang Xu" userId="2ef8d03b0d59ea36" providerId="LiveId" clId="{C7B4045D-2B85-4D0D-B106-EE08FF903C13}" dt="2020-08-06T11:37:11" v="208" actId="20577"/>
          <ac:spMkLst>
            <pc:docMk/>
            <pc:sldMk cId="3854901165" sldId="269"/>
            <ac:spMk id="2" creationId="{DDB12908-88D2-4176-AAFD-25127E538B01}"/>
          </ac:spMkLst>
        </pc:spChg>
        <pc:spChg chg="mod">
          <ac:chgData name="Yang Xu" userId="2ef8d03b0d59ea36" providerId="LiveId" clId="{C7B4045D-2B85-4D0D-B106-EE08FF903C13}" dt="2020-08-06T11:37:29.048" v="257" actId="20577"/>
          <ac:spMkLst>
            <pc:docMk/>
            <pc:sldMk cId="3854901165" sldId="269"/>
            <ac:spMk id="3" creationId="{DA2312E1-97F5-4E38-A05B-2CE61B9EAF67}"/>
          </ac:spMkLst>
        </pc:spChg>
        <pc:picChg chg="add mod">
          <ac:chgData name="Yang Xu" userId="2ef8d03b0d59ea36" providerId="LiveId" clId="{C7B4045D-2B85-4D0D-B106-EE08FF903C13}" dt="2020-08-06T11:37:45.797" v="260" actId="1076"/>
          <ac:picMkLst>
            <pc:docMk/>
            <pc:sldMk cId="3854901165" sldId="269"/>
            <ac:picMk id="4" creationId="{E112DC8D-2216-49F7-AD1F-A6039A19AF4F}"/>
          </ac:picMkLst>
        </pc:picChg>
      </pc:sldChg>
      <pc:sldChg chg="modSp new mod">
        <pc:chgData name="Yang Xu" userId="2ef8d03b0d59ea36" providerId="LiveId" clId="{C7B4045D-2B85-4D0D-B106-EE08FF903C13}" dt="2020-08-06T11:38:27.733" v="324" actId="20577"/>
        <pc:sldMkLst>
          <pc:docMk/>
          <pc:sldMk cId="2110699650" sldId="270"/>
        </pc:sldMkLst>
        <pc:spChg chg="mod">
          <ac:chgData name="Yang Xu" userId="2ef8d03b0d59ea36" providerId="LiveId" clId="{C7B4045D-2B85-4D0D-B106-EE08FF903C13}" dt="2020-08-06T11:38:14.887" v="271" actId="20577"/>
          <ac:spMkLst>
            <pc:docMk/>
            <pc:sldMk cId="2110699650" sldId="270"/>
            <ac:spMk id="2" creationId="{248E4231-D572-418B-A455-64318084CB6A}"/>
          </ac:spMkLst>
        </pc:spChg>
        <pc:spChg chg="mod">
          <ac:chgData name="Yang Xu" userId="2ef8d03b0d59ea36" providerId="LiveId" clId="{C7B4045D-2B85-4D0D-B106-EE08FF903C13}" dt="2020-08-06T11:38:27.733" v="324" actId="20577"/>
          <ac:spMkLst>
            <pc:docMk/>
            <pc:sldMk cId="2110699650" sldId="270"/>
            <ac:spMk id="3" creationId="{F5617E46-68DA-4F34-BAF5-945D85EAE97B}"/>
          </ac:spMkLst>
        </pc:spChg>
      </pc:sldChg>
      <pc:sldChg chg="addSp modSp new mod">
        <pc:chgData name="Yang Xu" userId="2ef8d03b0d59ea36" providerId="LiveId" clId="{C7B4045D-2B85-4D0D-B106-EE08FF903C13}" dt="2020-08-06T11:40:14.583" v="518" actId="1076"/>
        <pc:sldMkLst>
          <pc:docMk/>
          <pc:sldMk cId="1045919510" sldId="271"/>
        </pc:sldMkLst>
        <pc:spChg chg="mod">
          <ac:chgData name="Yang Xu" userId="2ef8d03b0d59ea36" providerId="LiveId" clId="{C7B4045D-2B85-4D0D-B106-EE08FF903C13}" dt="2020-08-06T11:38:57.865" v="376" actId="20577"/>
          <ac:spMkLst>
            <pc:docMk/>
            <pc:sldMk cId="1045919510" sldId="271"/>
            <ac:spMk id="2" creationId="{121DFD2E-B35E-4ADF-A77A-F749E5E3A86E}"/>
          </ac:spMkLst>
        </pc:spChg>
        <pc:spChg chg="mod">
          <ac:chgData name="Yang Xu" userId="2ef8d03b0d59ea36" providerId="LiveId" clId="{C7B4045D-2B85-4D0D-B106-EE08FF903C13}" dt="2020-08-06T11:40:00.059" v="513" actId="20577"/>
          <ac:spMkLst>
            <pc:docMk/>
            <pc:sldMk cId="1045919510" sldId="271"/>
            <ac:spMk id="3" creationId="{7B93F95B-32E6-4FA5-84A4-8F04DAB45CBA}"/>
          </ac:spMkLst>
        </pc:spChg>
        <pc:picChg chg="add mod">
          <ac:chgData name="Yang Xu" userId="2ef8d03b0d59ea36" providerId="LiveId" clId="{C7B4045D-2B85-4D0D-B106-EE08FF903C13}" dt="2020-08-06T11:40:14.583" v="518" actId="1076"/>
          <ac:picMkLst>
            <pc:docMk/>
            <pc:sldMk cId="1045919510" sldId="271"/>
            <ac:picMk id="4" creationId="{B7319B40-D81B-43C0-A21C-A1A7BC9E1C1F}"/>
          </ac:picMkLst>
        </pc:picChg>
      </pc:sldChg>
      <pc:sldChg chg="addSp modSp new mod">
        <pc:chgData name="Yang Xu" userId="2ef8d03b0d59ea36" providerId="LiveId" clId="{C7B4045D-2B85-4D0D-B106-EE08FF903C13}" dt="2020-08-06T11:44:09.270" v="823" actId="20577"/>
        <pc:sldMkLst>
          <pc:docMk/>
          <pc:sldMk cId="615349579" sldId="272"/>
        </pc:sldMkLst>
        <pc:spChg chg="mod">
          <ac:chgData name="Yang Xu" userId="2ef8d03b0d59ea36" providerId="LiveId" clId="{C7B4045D-2B85-4D0D-B106-EE08FF903C13}" dt="2020-08-06T11:41:51.357" v="565" actId="20577"/>
          <ac:spMkLst>
            <pc:docMk/>
            <pc:sldMk cId="615349579" sldId="272"/>
            <ac:spMk id="2" creationId="{0B0954A0-D039-4D05-B4A1-7DE184A104D9}"/>
          </ac:spMkLst>
        </pc:spChg>
        <pc:spChg chg="mod">
          <ac:chgData name="Yang Xu" userId="2ef8d03b0d59ea36" providerId="LiveId" clId="{C7B4045D-2B85-4D0D-B106-EE08FF903C13}" dt="2020-08-06T11:44:09.270" v="823" actId="20577"/>
          <ac:spMkLst>
            <pc:docMk/>
            <pc:sldMk cId="615349579" sldId="272"/>
            <ac:spMk id="3" creationId="{C171D033-B693-4592-BADD-89F52BB970B7}"/>
          </ac:spMkLst>
        </pc:spChg>
        <pc:picChg chg="add mod">
          <ac:chgData name="Yang Xu" userId="2ef8d03b0d59ea36" providerId="LiveId" clId="{C7B4045D-2B85-4D0D-B106-EE08FF903C13}" dt="2020-08-06T11:42:56.132" v="694" actId="1076"/>
          <ac:picMkLst>
            <pc:docMk/>
            <pc:sldMk cId="615349579" sldId="272"/>
            <ac:picMk id="4" creationId="{8D2898DD-D833-48CD-8D91-8157A2FF1CE9}"/>
          </ac:picMkLst>
        </pc:picChg>
      </pc:sldChg>
      <pc:sldChg chg="modSp new mod">
        <pc:chgData name="Yang Xu" userId="2ef8d03b0d59ea36" providerId="LiveId" clId="{C7B4045D-2B85-4D0D-B106-EE08FF903C13}" dt="2020-08-06T11:49:17.506" v="898" actId="20577"/>
        <pc:sldMkLst>
          <pc:docMk/>
          <pc:sldMk cId="3427839584" sldId="273"/>
        </pc:sldMkLst>
        <pc:spChg chg="mod">
          <ac:chgData name="Yang Xu" userId="2ef8d03b0d59ea36" providerId="LiveId" clId="{C7B4045D-2B85-4D0D-B106-EE08FF903C13}" dt="2020-08-06T11:47:49.157" v="854" actId="20577"/>
          <ac:spMkLst>
            <pc:docMk/>
            <pc:sldMk cId="3427839584" sldId="273"/>
            <ac:spMk id="2" creationId="{B888DD5A-3C59-4C81-91B1-9386918A4A9E}"/>
          </ac:spMkLst>
        </pc:spChg>
        <pc:spChg chg="mod">
          <ac:chgData name="Yang Xu" userId="2ef8d03b0d59ea36" providerId="LiveId" clId="{C7B4045D-2B85-4D0D-B106-EE08FF903C13}" dt="2020-08-06T11:49:17.506" v="898" actId="20577"/>
          <ac:spMkLst>
            <pc:docMk/>
            <pc:sldMk cId="3427839584" sldId="273"/>
            <ac:spMk id="3" creationId="{25946E7F-E631-4468-9168-8CC902B15E54}"/>
          </ac:spMkLst>
        </pc:spChg>
      </pc:sldChg>
      <pc:sldChg chg="addSp modSp new mod">
        <pc:chgData name="Yang Xu" userId="2ef8d03b0d59ea36" providerId="LiveId" clId="{C7B4045D-2B85-4D0D-B106-EE08FF903C13}" dt="2020-08-06T11:53:19.344" v="1125" actId="1076"/>
        <pc:sldMkLst>
          <pc:docMk/>
          <pc:sldMk cId="3726922936" sldId="274"/>
        </pc:sldMkLst>
        <pc:spChg chg="mod">
          <ac:chgData name="Yang Xu" userId="2ef8d03b0d59ea36" providerId="LiveId" clId="{C7B4045D-2B85-4D0D-B106-EE08FF903C13}" dt="2020-08-06T11:49:50.063" v="937" actId="20577"/>
          <ac:spMkLst>
            <pc:docMk/>
            <pc:sldMk cId="3726922936" sldId="274"/>
            <ac:spMk id="2" creationId="{5FE3199A-381C-4BB9-8402-69097B9B077C}"/>
          </ac:spMkLst>
        </pc:spChg>
        <pc:spChg chg="mod">
          <ac:chgData name="Yang Xu" userId="2ef8d03b0d59ea36" providerId="LiveId" clId="{C7B4045D-2B85-4D0D-B106-EE08FF903C13}" dt="2020-08-06T11:52:54.136" v="1121" actId="20577"/>
          <ac:spMkLst>
            <pc:docMk/>
            <pc:sldMk cId="3726922936" sldId="274"/>
            <ac:spMk id="3" creationId="{42F6160D-C365-4E14-BA90-564D5B29A089}"/>
          </ac:spMkLst>
        </pc:spChg>
        <pc:picChg chg="add mod">
          <ac:chgData name="Yang Xu" userId="2ef8d03b0d59ea36" providerId="LiveId" clId="{C7B4045D-2B85-4D0D-B106-EE08FF903C13}" dt="2020-08-06T11:52:15.388" v="966" actId="1076"/>
          <ac:picMkLst>
            <pc:docMk/>
            <pc:sldMk cId="3726922936" sldId="274"/>
            <ac:picMk id="4" creationId="{99DC56BA-7256-49C0-BDDC-B227CBB36D83}"/>
          </ac:picMkLst>
        </pc:picChg>
        <pc:picChg chg="add mod">
          <ac:chgData name="Yang Xu" userId="2ef8d03b0d59ea36" providerId="LiveId" clId="{C7B4045D-2B85-4D0D-B106-EE08FF903C13}" dt="2020-08-06T11:52:17.119" v="967" actId="1076"/>
          <ac:picMkLst>
            <pc:docMk/>
            <pc:sldMk cId="3726922936" sldId="274"/>
            <ac:picMk id="5" creationId="{7E2EAC18-6D7B-4CE3-BF51-C2D303756389}"/>
          </ac:picMkLst>
        </pc:picChg>
        <pc:picChg chg="add mod">
          <ac:chgData name="Yang Xu" userId="2ef8d03b0d59ea36" providerId="LiveId" clId="{C7B4045D-2B85-4D0D-B106-EE08FF903C13}" dt="2020-08-06T11:53:19.344" v="1125" actId="1076"/>
          <ac:picMkLst>
            <pc:docMk/>
            <pc:sldMk cId="3726922936" sldId="274"/>
            <ac:picMk id="6" creationId="{A33B4BDC-AB96-47D6-8363-C3EFE542408C}"/>
          </ac:picMkLst>
        </pc:picChg>
      </pc:sldChg>
      <pc:sldChg chg="addSp modSp new mod">
        <pc:chgData name="Yang Xu" userId="2ef8d03b0d59ea36" providerId="LiveId" clId="{C7B4045D-2B85-4D0D-B106-EE08FF903C13}" dt="2020-08-06T11:55:38.598" v="1192" actId="1076"/>
        <pc:sldMkLst>
          <pc:docMk/>
          <pc:sldMk cId="3028872358" sldId="275"/>
        </pc:sldMkLst>
        <pc:spChg chg="mod">
          <ac:chgData name="Yang Xu" userId="2ef8d03b0d59ea36" providerId="LiveId" clId="{C7B4045D-2B85-4D0D-B106-EE08FF903C13}" dt="2020-08-06T11:54:30.144" v="1136" actId="20577"/>
          <ac:spMkLst>
            <pc:docMk/>
            <pc:sldMk cId="3028872358" sldId="275"/>
            <ac:spMk id="2" creationId="{D34C1EC6-4D29-4638-A07D-FE810554AA0C}"/>
          </ac:spMkLst>
        </pc:spChg>
        <pc:spChg chg="mod">
          <ac:chgData name="Yang Xu" userId="2ef8d03b0d59ea36" providerId="LiveId" clId="{C7B4045D-2B85-4D0D-B106-EE08FF903C13}" dt="2020-08-06T11:54:39.989" v="1187" actId="20577"/>
          <ac:spMkLst>
            <pc:docMk/>
            <pc:sldMk cId="3028872358" sldId="275"/>
            <ac:spMk id="3" creationId="{2A05D68E-496F-4296-911B-1D707774F9FB}"/>
          </ac:spMkLst>
        </pc:spChg>
        <pc:picChg chg="add mod">
          <ac:chgData name="Yang Xu" userId="2ef8d03b0d59ea36" providerId="LiveId" clId="{C7B4045D-2B85-4D0D-B106-EE08FF903C13}" dt="2020-08-06T11:55:38.598" v="1192" actId="1076"/>
          <ac:picMkLst>
            <pc:docMk/>
            <pc:sldMk cId="3028872358" sldId="275"/>
            <ac:picMk id="4" creationId="{33981127-E4C7-4AF6-AD09-10CF67BDB602}"/>
          </ac:picMkLst>
        </pc:picChg>
      </pc:sldChg>
      <pc:sldChg chg="addSp modSp new mod">
        <pc:chgData name="Yang Xu" userId="2ef8d03b0d59ea36" providerId="LiveId" clId="{C7B4045D-2B85-4D0D-B106-EE08FF903C13}" dt="2020-08-06T11:59:12.948" v="1452" actId="1076"/>
        <pc:sldMkLst>
          <pc:docMk/>
          <pc:sldMk cId="1877182074" sldId="276"/>
        </pc:sldMkLst>
        <pc:spChg chg="mod">
          <ac:chgData name="Yang Xu" userId="2ef8d03b0d59ea36" providerId="LiveId" clId="{C7B4045D-2B85-4D0D-B106-EE08FF903C13}" dt="2020-08-06T11:55:52.573" v="1224" actId="20577"/>
          <ac:spMkLst>
            <pc:docMk/>
            <pc:sldMk cId="1877182074" sldId="276"/>
            <ac:spMk id="2" creationId="{92A524F4-0DCA-4453-BD9E-A0A078E6FE76}"/>
          </ac:spMkLst>
        </pc:spChg>
        <pc:spChg chg="mod">
          <ac:chgData name="Yang Xu" userId="2ef8d03b0d59ea36" providerId="LiveId" clId="{C7B4045D-2B85-4D0D-B106-EE08FF903C13}" dt="2020-08-06T11:59:11.632" v="1451" actId="21"/>
          <ac:spMkLst>
            <pc:docMk/>
            <pc:sldMk cId="1877182074" sldId="276"/>
            <ac:spMk id="3" creationId="{DE49238B-7EB1-4464-B773-C56F2402210F}"/>
          </ac:spMkLst>
        </pc:spChg>
        <pc:picChg chg="add mod">
          <ac:chgData name="Yang Xu" userId="2ef8d03b0d59ea36" providerId="LiveId" clId="{C7B4045D-2B85-4D0D-B106-EE08FF903C13}" dt="2020-08-06T11:59:12.948" v="1452" actId="1076"/>
          <ac:picMkLst>
            <pc:docMk/>
            <pc:sldMk cId="1877182074" sldId="276"/>
            <ac:picMk id="4" creationId="{5E537078-B61E-4D4C-8D59-C3A65C3B958A}"/>
          </ac:picMkLst>
        </pc:picChg>
      </pc:sldChg>
      <pc:sldChg chg="addSp modSp new mod">
        <pc:chgData name="Yang Xu" userId="2ef8d03b0d59ea36" providerId="LiveId" clId="{C7B4045D-2B85-4D0D-B106-EE08FF903C13}" dt="2020-08-06T12:07:26.430" v="1729" actId="1076"/>
        <pc:sldMkLst>
          <pc:docMk/>
          <pc:sldMk cId="283357273" sldId="277"/>
        </pc:sldMkLst>
        <pc:spChg chg="mod">
          <ac:chgData name="Yang Xu" userId="2ef8d03b0d59ea36" providerId="LiveId" clId="{C7B4045D-2B85-4D0D-B106-EE08FF903C13}" dt="2020-08-06T11:59:18.592" v="1473" actId="20577"/>
          <ac:spMkLst>
            <pc:docMk/>
            <pc:sldMk cId="283357273" sldId="277"/>
            <ac:spMk id="2" creationId="{7FB46DA7-2C37-4D01-9662-D586BBC44474}"/>
          </ac:spMkLst>
        </pc:spChg>
        <pc:spChg chg="mod">
          <ac:chgData name="Yang Xu" userId="2ef8d03b0d59ea36" providerId="LiveId" clId="{C7B4045D-2B85-4D0D-B106-EE08FF903C13}" dt="2020-08-06T12:07:17.913" v="1728" actId="20577"/>
          <ac:spMkLst>
            <pc:docMk/>
            <pc:sldMk cId="283357273" sldId="277"/>
            <ac:spMk id="3" creationId="{1E06550C-1068-4EA0-B3BF-29C990C2BB6D}"/>
          </ac:spMkLst>
        </pc:spChg>
        <pc:picChg chg="add mod">
          <ac:chgData name="Yang Xu" userId="2ef8d03b0d59ea36" providerId="LiveId" clId="{C7B4045D-2B85-4D0D-B106-EE08FF903C13}" dt="2020-08-06T12:07:26.430" v="1729" actId="1076"/>
          <ac:picMkLst>
            <pc:docMk/>
            <pc:sldMk cId="283357273" sldId="277"/>
            <ac:picMk id="4" creationId="{20F0EA78-8746-42F0-A35E-BE9616548D55}"/>
          </ac:picMkLst>
        </pc:picChg>
      </pc:sldChg>
      <pc:sldChg chg="addSp modSp new mod">
        <pc:chgData name="Yang Xu" userId="2ef8d03b0d59ea36" providerId="LiveId" clId="{C7B4045D-2B85-4D0D-B106-EE08FF903C13}" dt="2020-08-06T12:09:00.402" v="1888" actId="1076"/>
        <pc:sldMkLst>
          <pc:docMk/>
          <pc:sldMk cId="1325361875" sldId="278"/>
        </pc:sldMkLst>
        <pc:spChg chg="mod">
          <ac:chgData name="Yang Xu" userId="2ef8d03b0d59ea36" providerId="LiveId" clId="{C7B4045D-2B85-4D0D-B106-EE08FF903C13}" dt="2020-08-06T12:07:31.083" v="1731"/>
          <ac:spMkLst>
            <pc:docMk/>
            <pc:sldMk cId="1325361875" sldId="278"/>
            <ac:spMk id="2" creationId="{1AD8670C-ACDA-4787-9489-09D1E0276297}"/>
          </ac:spMkLst>
        </pc:spChg>
        <pc:spChg chg="mod">
          <ac:chgData name="Yang Xu" userId="2ef8d03b0d59ea36" providerId="LiveId" clId="{C7B4045D-2B85-4D0D-B106-EE08FF903C13}" dt="2020-08-06T12:08:19.326" v="1882" actId="20577"/>
          <ac:spMkLst>
            <pc:docMk/>
            <pc:sldMk cId="1325361875" sldId="278"/>
            <ac:spMk id="3" creationId="{2CED1F78-D8BB-40DC-815A-7AF933373341}"/>
          </ac:spMkLst>
        </pc:spChg>
        <pc:picChg chg="add mod">
          <ac:chgData name="Yang Xu" userId="2ef8d03b0d59ea36" providerId="LiveId" clId="{C7B4045D-2B85-4D0D-B106-EE08FF903C13}" dt="2020-08-06T12:09:00.402" v="1888" actId="1076"/>
          <ac:picMkLst>
            <pc:docMk/>
            <pc:sldMk cId="1325361875" sldId="278"/>
            <ac:picMk id="4" creationId="{761C3EE4-C7A3-4D1A-8AA5-035AADD1CCE8}"/>
          </ac:picMkLst>
        </pc:picChg>
      </pc:sldChg>
      <pc:sldChg chg="addSp modSp new mod">
        <pc:chgData name="Yang Xu" userId="2ef8d03b0d59ea36" providerId="LiveId" clId="{C7B4045D-2B85-4D0D-B106-EE08FF903C13}" dt="2020-08-06T12:11:33.958" v="2210" actId="15"/>
        <pc:sldMkLst>
          <pc:docMk/>
          <pc:sldMk cId="4079522398" sldId="279"/>
        </pc:sldMkLst>
        <pc:spChg chg="mod">
          <ac:chgData name="Yang Xu" userId="2ef8d03b0d59ea36" providerId="LiveId" clId="{C7B4045D-2B85-4D0D-B106-EE08FF903C13}" dt="2020-08-06T12:09:13.011" v="1890"/>
          <ac:spMkLst>
            <pc:docMk/>
            <pc:sldMk cId="4079522398" sldId="279"/>
            <ac:spMk id="2" creationId="{7B212D91-B276-46E1-A910-741AB1499557}"/>
          </ac:spMkLst>
        </pc:spChg>
        <pc:spChg chg="mod">
          <ac:chgData name="Yang Xu" userId="2ef8d03b0d59ea36" providerId="LiveId" clId="{C7B4045D-2B85-4D0D-B106-EE08FF903C13}" dt="2020-08-06T12:11:33.958" v="2210" actId="15"/>
          <ac:spMkLst>
            <pc:docMk/>
            <pc:sldMk cId="4079522398" sldId="279"/>
            <ac:spMk id="3" creationId="{2DC39041-0EA0-4A4E-84AB-7A4CD447E4FF}"/>
          </ac:spMkLst>
        </pc:spChg>
        <pc:picChg chg="add mod">
          <ac:chgData name="Yang Xu" userId="2ef8d03b0d59ea36" providerId="LiveId" clId="{C7B4045D-2B85-4D0D-B106-EE08FF903C13}" dt="2020-08-06T12:11:08.984" v="2134" actId="14100"/>
          <ac:picMkLst>
            <pc:docMk/>
            <pc:sldMk cId="4079522398" sldId="279"/>
            <ac:picMk id="4" creationId="{FB1D279E-4AF4-4902-B503-98DB97831F37}"/>
          </ac:picMkLst>
        </pc:picChg>
      </pc:sldChg>
      <pc:sldChg chg="modSp new mod">
        <pc:chgData name="Yang Xu" userId="2ef8d03b0d59ea36" providerId="LiveId" clId="{C7B4045D-2B85-4D0D-B106-EE08FF903C13}" dt="2020-08-06T12:12:49.394" v="2363" actId="20577"/>
        <pc:sldMkLst>
          <pc:docMk/>
          <pc:sldMk cId="1626252094" sldId="280"/>
        </pc:sldMkLst>
        <pc:spChg chg="mod">
          <ac:chgData name="Yang Xu" userId="2ef8d03b0d59ea36" providerId="LiveId" clId="{C7B4045D-2B85-4D0D-B106-EE08FF903C13}" dt="2020-08-06T12:11:51.149" v="2221" actId="20577"/>
          <ac:spMkLst>
            <pc:docMk/>
            <pc:sldMk cId="1626252094" sldId="280"/>
            <ac:spMk id="2" creationId="{9085772E-C093-4A9F-8584-F6577BB512D7}"/>
          </ac:spMkLst>
        </pc:spChg>
        <pc:spChg chg="mod">
          <ac:chgData name="Yang Xu" userId="2ef8d03b0d59ea36" providerId="LiveId" clId="{C7B4045D-2B85-4D0D-B106-EE08FF903C13}" dt="2020-08-06T12:12:49.394" v="2363" actId="20577"/>
          <ac:spMkLst>
            <pc:docMk/>
            <pc:sldMk cId="1626252094" sldId="280"/>
            <ac:spMk id="3" creationId="{67B7CC06-3F33-43AC-8FF7-7F641A5DEA27}"/>
          </ac:spMkLst>
        </pc:spChg>
      </pc:sldChg>
      <pc:sldChg chg="modSp new mod">
        <pc:chgData name="Yang Xu" userId="2ef8d03b0d59ea36" providerId="LiveId" clId="{C7B4045D-2B85-4D0D-B106-EE08FF903C13}" dt="2020-08-06T12:13:51.110" v="2498" actId="20577"/>
        <pc:sldMkLst>
          <pc:docMk/>
          <pc:sldMk cId="3113603705" sldId="281"/>
        </pc:sldMkLst>
        <pc:spChg chg="mod">
          <ac:chgData name="Yang Xu" userId="2ef8d03b0d59ea36" providerId="LiveId" clId="{C7B4045D-2B85-4D0D-B106-EE08FF903C13}" dt="2020-08-06T12:13:10.976" v="2370" actId="20577"/>
          <ac:spMkLst>
            <pc:docMk/>
            <pc:sldMk cId="3113603705" sldId="281"/>
            <ac:spMk id="2" creationId="{AC87C1FB-975A-44F6-9BDA-7E9A4607682B}"/>
          </ac:spMkLst>
        </pc:spChg>
        <pc:spChg chg="mod">
          <ac:chgData name="Yang Xu" userId="2ef8d03b0d59ea36" providerId="LiveId" clId="{C7B4045D-2B85-4D0D-B106-EE08FF903C13}" dt="2020-08-06T12:13:51.110" v="2498" actId="20577"/>
          <ac:spMkLst>
            <pc:docMk/>
            <pc:sldMk cId="3113603705" sldId="281"/>
            <ac:spMk id="3" creationId="{0797F939-2114-46AC-BD62-8D195677B38D}"/>
          </ac:spMkLst>
        </pc:spChg>
      </pc:sldChg>
      <pc:sldChg chg="addSp modSp new mod">
        <pc:chgData name="Yang Xu" userId="2ef8d03b0d59ea36" providerId="LiveId" clId="{C7B4045D-2B85-4D0D-B106-EE08FF903C13}" dt="2020-08-06T12:15:53.104" v="2649" actId="14100"/>
        <pc:sldMkLst>
          <pc:docMk/>
          <pc:sldMk cId="254530862" sldId="282"/>
        </pc:sldMkLst>
        <pc:spChg chg="mod">
          <ac:chgData name="Yang Xu" userId="2ef8d03b0d59ea36" providerId="LiveId" clId="{C7B4045D-2B85-4D0D-B106-EE08FF903C13}" dt="2020-08-06T12:14:16.791" v="2535" actId="20577"/>
          <ac:spMkLst>
            <pc:docMk/>
            <pc:sldMk cId="254530862" sldId="282"/>
            <ac:spMk id="2" creationId="{6DBB0821-4E6D-41C1-81AC-DD82EC40F8FD}"/>
          </ac:spMkLst>
        </pc:spChg>
        <pc:spChg chg="mod">
          <ac:chgData name="Yang Xu" userId="2ef8d03b0d59ea36" providerId="LiveId" clId="{C7B4045D-2B85-4D0D-B106-EE08FF903C13}" dt="2020-08-06T12:15:33.637" v="2641" actId="20577"/>
          <ac:spMkLst>
            <pc:docMk/>
            <pc:sldMk cId="254530862" sldId="282"/>
            <ac:spMk id="3" creationId="{047DEFDC-631C-4532-A002-37F80F87F299}"/>
          </ac:spMkLst>
        </pc:spChg>
        <pc:picChg chg="add mod">
          <ac:chgData name="Yang Xu" userId="2ef8d03b0d59ea36" providerId="LiveId" clId="{C7B4045D-2B85-4D0D-B106-EE08FF903C13}" dt="2020-08-06T12:15:41.438" v="2646" actId="1076"/>
          <ac:picMkLst>
            <pc:docMk/>
            <pc:sldMk cId="254530862" sldId="282"/>
            <ac:picMk id="4" creationId="{F93CD548-356F-4270-8B67-05D7704B6153}"/>
          </ac:picMkLst>
        </pc:picChg>
        <pc:picChg chg="add mod">
          <ac:chgData name="Yang Xu" userId="2ef8d03b0d59ea36" providerId="LiveId" clId="{C7B4045D-2B85-4D0D-B106-EE08FF903C13}" dt="2020-08-06T12:15:53.104" v="2649" actId="14100"/>
          <ac:picMkLst>
            <pc:docMk/>
            <pc:sldMk cId="254530862" sldId="282"/>
            <ac:picMk id="5" creationId="{62608CEF-CC2D-4B6B-B190-E53319F1177C}"/>
          </ac:picMkLst>
        </pc:picChg>
      </pc:sldChg>
      <pc:sldChg chg="addSp delSp modSp new mod">
        <pc:chgData name="Yang Xu" userId="2ef8d03b0d59ea36" providerId="LiveId" clId="{C7B4045D-2B85-4D0D-B106-EE08FF903C13}" dt="2020-08-06T12:18:35.427" v="2926" actId="20577"/>
        <pc:sldMkLst>
          <pc:docMk/>
          <pc:sldMk cId="1995831344" sldId="283"/>
        </pc:sldMkLst>
        <pc:spChg chg="mod">
          <ac:chgData name="Yang Xu" userId="2ef8d03b0d59ea36" providerId="LiveId" clId="{C7B4045D-2B85-4D0D-B106-EE08FF903C13}" dt="2020-08-06T12:17:49.995" v="2801" actId="21"/>
          <ac:spMkLst>
            <pc:docMk/>
            <pc:sldMk cId="1995831344" sldId="283"/>
            <ac:spMk id="2" creationId="{7560180A-B799-4963-BC02-1FC7D5249A07}"/>
          </ac:spMkLst>
        </pc:spChg>
        <pc:spChg chg="mod">
          <ac:chgData name="Yang Xu" userId="2ef8d03b0d59ea36" providerId="LiveId" clId="{C7B4045D-2B85-4D0D-B106-EE08FF903C13}" dt="2020-08-06T12:18:35.427" v="2926" actId="20577"/>
          <ac:spMkLst>
            <pc:docMk/>
            <pc:sldMk cId="1995831344" sldId="283"/>
            <ac:spMk id="3" creationId="{903103C1-17A0-49F4-AB62-0D5DE6EA0610}"/>
          </ac:spMkLst>
        </pc:spChg>
        <pc:spChg chg="add del">
          <ac:chgData name="Yang Xu" userId="2ef8d03b0d59ea36" providerId="LiveId" clId="{C7B4045D-2B85-4D0D-B106-EE08FF903C13}" dt="2020-08-06T12:16:40.537" v="2681"/>
          <ac:spMkLst>
            <pc:docMk/>
            <pc:sldMk cId="1995831344" sldId="283"/>
            <ac:spMk id="4" creationId="{D4562F2C-ACE4-485E-BDF7-77CDC8599CC8}"/>
          </ac:spMkLst>
        </pc:spChg>
        <pc:spChg chg="add del">
          <ac:chgData name="Yang Xu" userId="2ef8d03b0d59ea36" providerId="LiveId" clId="{C7B4045D-2B85-4D0D-B106-EE08FF903C13}" dt="2020-08-06T12:17:16.707" v="2772"/>
          <ac:spMkLst>
            <pc:docMk/>
            <pc:sldMk cId="1995831344" sldId="283"/>
            <ac:spMk id="5" creationId="{2C91F07C-B0E3-47BA-8308-D96CE7E49533}"/>
          </ac:spMkLst>
        </pc:spChg>
      </pc:sldChg>
      <pc:sldChg chg="modSp new mod">
        <pc:chgData name="Yang Xu" userId="2ef8d03b0d59ea36" providerId="LiveId" clId="{C7B4045D-2B85-4D0D-B106-EE08FF903C13}" dt="2020-08-06T12:19:18.690" v="3037" actId="20577"/>
        <pc:sldMkLst>
          <pc:docMk/>
          <pc:sldMk cId="319879607" sldId="284"/>
        </pc:sldMkLst>
        <pc:spChg chg="mod">
          <ac:chgData name="Yang Xu" userId="2ef8d03b0d59ea36" providerId="LiveId" clId="{C7B4045D-2B85-4D0D-B106-EE08FF903C13}" dt="2020-08-06T12:18:51.032" v="2937" actId="20577"/>
          <ac:spMkLst>
            <pc:docMk/>
            <pc:sldMk cId="319879607" sldId="284"/>
            <ac:spMk id="2" creationId="{DD6D57DF-6024-4ABC-BA2B-155BA36923C8}"/>
          </ac:spMkLst>
        </pc:spChg>
        <pc:spChg chg="mod">
          <ac:chgData name="Yang Xu" userId="2ef8d03b0d59ea36" providerId="LiveId" clId="{C7B4045D-2B85-4D0D-B106-EE08FF903C13}" dt="2020-08-06T12:19:18.690" v="3037" actId="20577"/>
          <ac:spMkLst>
            <pc:docMk/>
            <pc:sldMk cId="319879607" sldId="284"/>
            <ac:spMk id="3" creationId="{A0357443-E1F0-48FA-AB5D-0DEC7A5356A2}"/>
          </ac:spMkLst>
        </pc:spChg>
      </pc:sldChg>
      <pc:sldChg chg="addSp delSp modSp new mod">
        <pc:chgData name="Yang Xu" userId="2ef8d03b0d59ea36" providerId="LiveId" clId="{C7B4045D-2B85-4D0D-B106-EE08FF903C13}" dt="2020-08-06T12:20:41.219" v="3198" actId="20577"/>
        <pc:sldMkLst>
          <pc:docMk/>
          <pc:sldMk cId="130267247" sldId="285"/>
        </pc:sldMkLst>
        <pc:spChg chg="mod">
          <ac:chgData name="Yang Xu" userId="2ef8d03b0d59ea36" providerId="LiveId" clId="{C7B4045D-2B85-4D0D-B106-EE08FF903C13}" dt="2020-08-06T12:19:30.133" v="3056" actId="20577"/>
          <ac:spMkLst>
            <pc:docMk/>
            <pc:sldMk cId="130267247" sldId="285"/>
            <ac:spMk id="2" creationId="{1FE40C7D-E167-41E4-BC80-F3662CDF3265}"/>
          </ac:spMkLst>
        </pc:spChg>
        <pc:spChg chg="mod">
          <ac:chgData name="Yang Xu" userId="2ef8d03b0d59ea36" providerId="LiveId" clId="{C7B4045D-2B85-4D0D-B106-EE08FF903C13}" dt="2020-08-06T12:20:41.219" v="3198" actId="20577"/>
          <ac:spMkLst>
            <pc:docMk/>
            <pc:sldMk cId="130267247" sldId="285"/>
            <ac:spMk id="3" creationId="{04885E38-0B96-4946-A1DB-2B798A92163E}"/>
          </ac:spMkLst>
        </pc:spChg>
        <pc:spChg chg="add del">
          <ac:chgData name="Yang Xu" userId="2ef8d03b0d59ea36" providerId="LiveId" clId="{C7B4045D-2B85-4D0D-B106-EE08FF903C13}" dt="2020-08-06T12:20:16.936" v="3144"/>
          <ac:spMkLst>
            <pc:docMk/>
            <pc:sldMk cId="130267247" sldId="285"/>
            <ac:spMk id="4" creationId="{CD90FB2F-401F-4F53-8373-7833C210C454}"/>
          </ac:spMkLst>
        </pc:spChg>
      </pc:sldChg>
    </pc:docChg>
  </pc:docChgLst>
  <pc:docChgLst>
    <pc:chgData name="Xu" userId="2ef8d03b0d59ea36" providerId="LiveId" clId="{5A0A7293-3AEA-432B-892E-DBC45EB073AC}"/>
    <pc:docChg chg="undo redo custSel addSld delSld modSld">
      <pc:chgData name="Xu" userId="2ef8d03b0d59ea36" providerId="LiveId" clId="{5A0A7293-3AEA-432B-892E-DBC45EB073AC}" dt="2020-08-19T04:16:33.367" v="2323" actId="20577"/>
      <pc:docMkLst>
        <pc:docMk/>
      </pc:docMkLst>
      <pc:sldChg chg="modSp mod">
        <pc:chgData name="Xu" userId="2ef8d03b0d59ea36" providerId="LiveId" clId="{5A0A7293-3AEA-432B-892E-DBC45EB073AC}" dt="2020-08-19T03:36:50.709" v="34" actId="20577"/>
        <pc:sldMkLst>
          <pc:docMk/>
          <pc:sldMk cId="1936153105" sldId="258"/>
        </pc:sldMkLst>
        <pc:spChg chg="mod">
          <ac:chgData name="Xu" userId="2ef8d03b0d59ea36" providerId="LiveId" clId="{5A0A7293-3AEA-432B-892E-DBC45EB073AC}" dt="2020-08-19T03:36:50.709" v="34" actId="20577"/>
          <ac:spMkLst>
            <pc:docMk/>
            <pc:sldMk cId="1936153105" sldId="258"/>
            <ac:spMk id="2" creationId="{8FBFDFB1-E3F5-445D-BBAD-3716785BEA40}"/>
          </ac:spMkLst>
        </pc:spChg>
      </pc:sldChg>
      <pc:sldChg chg="modSp mod modAnim">
        <pc:chgData name="Xu" userId="2ef8d03b0d59ea36" providerId="LiveId" clId="{5A0A7293-3AEA-432B-892E-DBC45EB073AC}" dt="2020-08-19T03:38:01.268" v="177" actId="20577"/>
        <pc:sldMkLst>
          <pc:docMk/>
          <pc:sldMk cId="1608542400" sldId="268"/>
        </pc:sldMkLst>
        <pc:spChg chg="mod">
          <ac:chgData name="Xu" userId="2ef8d03b0d59ea36" providerId="LiveId" clId="{5A0A7293-3AEA-432B-892E-DBC45EB073AC}" dt="2020-08-19T03:37:14.474" v="74" actId="20577"/>
          <ac:spMkLst>
            <pc:docMk/>
            <pc:sldMk cId="1608542400" sldId="268"/>
            <ac:spMk id="2" creationId="{95CE8CA2-82C0-4BBE-BA25-D1C8251902F0}"/>
          </ac:spMkLst>
        </pc:spChg>
        <pc:spChg chg="mod">
          <ac:chgData name="Xu" userId="2ef8d03b0d59ea36" providerId="LiveId" clId="{5A0A7293-3AEA-432B-892E-DBC45EB073AC}" dt="2020-08-19T03:38:01.268" v="177" actId="20577"/>
          <ac:spMkLst>
            <pc:docMk/>
            <pc:sldMk cId="1608542400" sldId="268"/>
            <ac:spMk id="3" creationId="{6E6F8103-CBE8-438F-9E7C-8DCB4E94B0C6}"/>
          </ac:spMkLst>
        </pc:spChg>
      </pc:sldChg>
      <pc:sldChg chg="del">
        <pc:chgData name="Xu" userId="2ef8d03b0d59ea36" providerId="LiveId" clId="{5A0A7293-3AEA-432B-892E-DBC45EB073AC}" dt="2020-08-19T03:36:55.680" v="35" actId="47"/>
        <pc:sldMkLst>
          <pc:docMk/>
          <pc:sldMk cId="1321374139" sldId="269"/>
        </pc:sldMkLst>
      </pc:sldChg>
      <pc:sldChg chg="modSp new mod">
        <pc:chgData name="Xu" userId="2ef8d03b0d59ea36" providerId="LiveId" clId="{5A0A7293-3AEA-432B-892E-DBC45EB073AC}" dt="2020-08-19T03:39:56.670" v="377" actId="20577"/>
        <pc:sldMkLst>
          <pc:docMk/>
          <pc:sldMk cId="3994365041" sldId="269"/>
        </pc:sldMkLst>
        <pc:spChg chg="mod">
          <ac:chgData name="Xu" userId="2ef8d03b0d59ea36" providerId="LiveId" clId="{5A0A7293-3AEA-432B-892E-DBC45EB073AC}" dt="2020-08-19T03:38:29.290" v="220" actId="20577"/>
          <ac:spMkLst>
            <pc:docMk/>
            <pc:sldMk cId="3994365041" sldId="269"/>
            <ac:spMk id="2" creationId="{1DCA118A-03C7-4483-8BC9-9478C3A6FB7F}"/>
          </ac:spMkLst>
        </pc:spChg>
        <pc:spChg chg="mod">
          <ac:chgData name="Xu" userId="2ef8d03b0d59ea36" providerId="LiveId" clId="{5A0A7293-3AEA-432B-892E-DBC45EB073AC}" dt="2020-08-19T03:39:56.670" v="377" actId="20577"/>
          <ac:spMkLst>
            <pc:docMk/>
            <pc:sldMk cId="3994365041" sldId="269"/>
            <ac:spMk id="3" creationId="{5B8C1B1D-D112-4606-9E64-E1C528FDC094}"/>
          </ac:spMkLst>
        </pc:spChg>
      </pc:sldChg>
      <pc:sldChg chg="del">
        <pc:chgData name="Xu" userId="2ef8d03b0d59ea36" providerId="LiveId" clId="{5A0A7293-3AEA-432B-892E-DBC45EB073AC}" dt="2020-08-19T03:36:55.680" v="35" actId="47"/>
        <pc:sldMkLst>
          <pc:docMk/>
          <pc:sldMk cId="3107310175" sldId="270"/>
        </pc:sldMkLst>
      </pc:sldChg>
      <pc:sldChg chg="modSp new mod">
        <pc:chgData name="Xu" userId="2ef8d03b0d59ea36" providerId="LiveId" clId="{5A0A7293-3AEA-432B-892E-DBC45EB073AC}" dt="2020-08-19T03:40:28.181" v="441" actId="20577"/>
        <pc:sldMkLst>
          <pc:docMk/>
          <pc:sldMk cId="3919292866" sldId="270"/>
        </pc:sldMkLst>
        <pc:spChg chg="mod">
          <ac:chgData name="Xu" userId="2ef8d03b0d59ea36" providerId="LiveId" clId="{5A0A7293-3AEA-432B-892E-DBC45EB073AC}" dt="2020-08-19T03:40:02.088" v="388" actId="20577"/>
          <ac:spMkLst>
            <pc:docMk/>
            <pc:sldMk cId="3919292866" sldId="270"/>
            <ac:spMk id="2" creationId="{C257E37E-6E28-45C0-8679-A4006D509FAB}"/>
          </ac:spMkLst>
        </pc:spChg>
        <pc:spChg chg="mod">
          <ac:chgData name="Xu" userId="2ef8d03b0d59ea36" providerId="LiveId" clId="{5A0A7293-3AEA-432B-892E-DBC45EB073AC}" dt="2020-08-19T03:40:28.181" v="441" actId="20577"/>
          <ac:spMkLst>
            <pc:docMk/>
            <pc:sldMk cId="3919292866" sldId="270"/>
            <ac:spMk id="3" creationId="{D4519128-A8D8-42EF-BFF0-F613681AC4F6}"/>
          </ac:spMkLst>
        </pc:spChg>
      </pc:sldChg>
      <pc:sldChg chg="del">
        <pc:chgData name="Xu" userId="2ef8d03b0d59ea36" providerId="LiveId" clId="{5A0A7293-3AEA-432B-892E-DBC45EB073AC}" dt="2020-08-19T03:36:55.680" v="35" actId="47"/>
        <pc:sldMkLst>
          <pc:docMk/>
          <pc:sldMk cId="3557845766" sldId="271"/>
        </pc:sldMkLst>
      </pc:sldChg>
      <pc:sldChg chg="modSp new mod">
        <pc:chgData name="Xu" userId="2ef8d03b0d59ea36" providerId="LiveId" clId="{5A0A7293-3AEA-432B-892E-DBC45EB073AC}" dt="2020-08-19T03:50:00.006" v="861" actId="20577"/>
        <pc:sldMkLst>
          <pc:docMk/>
          <pc:sldMk cId="4046057025" sldId="271"/>
        </pc:sldMkLst>
        <pc:spChg chg="mod">
          <ac:chgData name="Xu" userId="2ef8d03b0d59ea36" providerId="LiveId" clId="{5A0A7293-3AEA-432B-892E-DBC45EB073AC}" dt="2020-08-19T03:41:19.083" v="454" actId="20577"/>
          <ac:spMkLst>
            <pc:docMk/>
            <pc:sldMk cId="4046057025" sldId="271"/>
            <ac:spMk id="2" creationId="{F8D5DEE7-2AF3-492A-89E8-C2CAD5281E2A}"/>
          </ac:spMkLst>
        </pc:spChg>
        <pc:spChg chg="mod">
          <ac:chgData name="Xu" userId="2ef8d03b0d59ea36" providerId="LiveId" clId="{5A0A7293-3AEA-432B-892E-DBC45EB073AC}" dt="2020-08-19T03:50:00.006" v="861" actId="20577"/>
          <ac:spMkLst>
            <pc:docMk/>
            <pc:sldMk cId="4046057025" sldId="271"/>
            <ac:spMk id="3" creationId="{746B3E18-344B-42F3-8E17-ACA94D581E23}"/>
          </ac:spMkLst>
        </pc:spChg>
      </pc:sldChg>
      <pc:sldChg chg="del">
        <pc:chgData name="Xu" userId="2ef8d03b0d59ea36" providerId="LiveId" clId="{5A0A7293-3AEA-432B-892E-DBC45EB073AC}" dt="2020-08-19T03:36:55.680" v="35" actId="47"/>
        <pc:sldMkLst>
          <pc:docMk/>
          <pc:sldMk cId="2431109227" sldId="272"/>
        </pc:sldMkLst>
      </pc:sldChg>
      <pc:sldChg chg="modSp new mod">
        <pc:chgData name="Xu" userId="2ef8d03b0d59ea36" providerId="LiveId" clId="{5A0A7293-3AEA-432B-892E-DBC45EB073AC}" dt="2020-08-19T03:54:10.710" v="1256" actId="20577"/>
        <pc:sldMkLst>
          <pc:docMk/>
          <pc:sldMk cId="3065637260" sldId="272"/>
        </pc:sldMkLst>
        <pc:spChg chg="mod">
          <ac:chgData name="Xu" userId="2ef8d03b0d59ea36" providerId="LiveId" clId="{5A0A7293-3AEA-432B-892E-DBC45EB073AC}" dt="2020-08-19T03:50:40.844" v="876" actId="20577"/>
          <ac:spMkLst>
            <pc:docMk/>
            <pc:sldMk cId="3065637260" sldId="272"/>
            <ac:spMk id="2" creationId="{507713EA-ED92-483A-8EA4-4FDF7F9EED9A}"/>
          </ac:spMkLst>
        </pc:spChg>
        <pc:spChg chg="mod">
          <ac:chgData name="Xu" userId="2ef8d03b0d59ea36" providerId="LiveId" clId="{5A0A7293-3AEA-432B-892E-DBC45EB073AC}" dt="2020-08-19T03:54:10.710" v="1256" actId="20577"/>
          <ac:spMkLst>
            <pc:docMk/>
            <pc:sldMk cId="3065637260" sldId="272"/>
            <ac:spMk id="3" creationId="{9B81DF56-847F-49D6-AD34-29EBC8ADB837}"/>
          </ac:spMkLst>
        </pc:spChg>
      </pc:sldChg>
      <pc:sldChg chg="del">
        <pc:chgData name="Xu" userId="2ef8d03b0d59ea36" providerId="LiveId" clId="{5A0A7293-3AEA-432B-892E-DBC45EB073AC}" dt="2020-08-19T03:36:55.680" v="35" actId="47"/>
        <pc:sldMkLst>
          <pc:docMk/>
          <pc:sldMk cId="1935045757" sldId="273"/>
        </pc:sldMkLst>
      </pc:sldChg>
      <pc:sldChg chg="modSp new mod">
        <pc:chgData name="Xu" userId="2ef8d03b0d59ea36" providerId="LiveId" clId="{5A0A7293-3AEA-432B-892E-DBC45EB073AC}" dt="2020-08-19T03:54:57.797" v="1363" actId="20577"/>
        <pc:sldMkLst>
          <pc:docMk/>
          <pc:sldMk cId="2993959653" sldId="273"/>
        </pc:sldMkLst>
        <pc:spChg chg="mod">
          <ac:chgData name="Xu" userId="2ef8d03b0d59ea36" providerId="LiveId" clId="{5A0A7293-3AEA-432B-892E-DBC45EB073AC}" dt="2020-08-19T03:54:26.607" v="1267" actId="20577"/>
          <ac:spMkLst>
            <pc:docMk/>
            <pc:sldMk cId="2993959653" sldId="273"/>
            <ac:spMk id="2" creationId="{94F738D1-C42E-4777-8B0C-8231EB960E35}"/>
          </ac:spMkLst>
        </pc:spChg>
        <pc:spChg chg="mod">
          <ac:chgData name="Xu" userId="2ef8d03b0d59ea36" providerId="LiveId" clId="{5A0A7293-3AEA-432B-892E-DBC45EB073AC}" dt="2020-08-19T03:54:57.797" v="1363" actId="20577"/>
          <ac:spMkLst>
            <pc:docMk/>
            <pc:sldMk cId="2993959653" sldId="273"/>
            <ac:spMk id="3" creationId="{AF85FF42-7CD6-49FC-8F58-692A8DC411FD}"/>
          </ac:spMkLst>
        </pc:spChg>
      </pc:sldChg>
      <pc:sldChg chg="del">
        <pc:chgData name="Xu" userId="2ef8d03b0d59ea36" providerId="LiveId" clId="{5A0A7293-3AEA-432B-892E-DBC45EB073AC}" dt="2020-08-19T03:36:55.680" v="35" actId="47"/>
        <pc:sldMkLst>
          <pc:docMk/>
          <pc:sldMk cId="556410163" sldId="274"/>
        </pc:sldMkLst>
      </pc:sldChg>
      <pc:sldChg chg="modSp new mod">
        <pc:chgData name="Xu" userId="2ef8d03b0d59ea36" providerId="LiveId" clId="{5A0A7293-3AEA-432B-892E-DBC45EB073AC}" dt="2020-08-19T03:56:11.205" v="1517" actId="20577"/>
        <pc:sldMkLst>
          <pc:docMk/>
          <pc:sldMk cId="2745678785" sldId="274"/>
        </pc:sldMkLst>
        <pc:spChg chg="mod">
          <ac:chgData name="Xu" userId="2ef8d03b0d59ea36" providerId="LiveId" clId="{5A0A7293-3AEA-432B-892E-DBC45EB073AC}" dt="2020-08-19T03:55:28.937" v="1390" actId="20577"/>
          <ac:spMkLst>
            <pc:docMk/>
            <pc:sldMk cId="2745678785" sldId="274"/>
            <ac:spMk id="2" creationId="{5FE354E4-947F-48B3-B6A3-148B4F1A7532}"/>
          </ac:spMkLst>
        </pc:spChg>
        <pc:spChg chg="mod">
          <ac:chgData name="Xu" userId="2ef8d03b0d59ea36" providerId="LiveId" clId="{5A0A7293-3AEA-432B-892E-DBC45EB073AC}" dt="2020-08-19T03:56:11.205" v="1517" actId="20577"/>
          <ac:spMkLst>
            <pc:docMk/>
            <pc:sldMk cId="2745678785" sldId="274"/>
            <ac:spMk id="3" creationId="{F032F1B4-7483-4F63-8D55-A08044AFDCDD}"/>
          </ac:spMkLst>
        </pc:spChg>
      </pc:sldChg>
      <pc:sldChg chg="del">
        <pc:chgData name="Xu" userId="2ef8d03b0d59ea36" providerId="LiveId" clId="{5A0A7293-3AEA-432B-892E-DBC45EB073AC}" dt="2020-08-19T03:36:55.680" v="35" actId="47"/>
        <pc:sldMkLst>
          <pc:docMk/>
          <pc:sldMk cId="870233993" sldId="275"/>
        </pc:sldMkLst>
      </pc:sldChg>
      <pc:sldChg chg="modSp new mod">
        <pc:chgData name="Xu" userId="2ef8d03b0d59ea36" providerId="LiveId" clId="{5A0A7293-3AEA-432B-892E-DBC45EB073AC}" dt="2020-08-19T03:57:44.441" v="1662" actId="20577"/>
        <pc:sldMkLst>
          <pc:docMk/>
          <pc:sldMk cId="2169826106" sldId="275"/>
        </pc:sldMkLst>
        <pc:spChg chg="mod">
          <ac:chgData name="Xu" userId="2ef8d03b0d59ea36" providerId="LiveId" clId="{5A0A7293-3AEA-432B-892E-DBC45EB073AC}" dt="2020-08-19T03:56:41.634" v="1528" actId="20577"/>
          <ac:spMkLst>
            <pc:docMk/>
            <pc:sldMk cId="2169826106" sldId="275"/>
            <ac:spMk id="2" creationId="{204C1BF5-91D4-41D1-8A5A-5D56DED6DDF3}"/>
          </ac:spMkLst>
        </pc:spChg>
        <pc:spChg chg="mod">
          <ac:chgData name="Xu" userId="2ef8d03b0d59ea36" providerId="LiveId" clId="{5A0A7293-3AEA-432B-892E-DBC45EB073AC}" dt="2020-08-19T03:57:44.441" v="1662" actId="20577"/>
          <ac:spMkLst>
            <pc:docMk/>
            <pc:sldMk cId="2169826106" sldId="275"/>
            <ac:spMk id="3" creationId="{DE2DC6D6-5BE3-4DB2-B71A-A9DF1F4A1C59}"/>
          </ac:spMkLst>
        </pc:spChg>
      </pc:sldChg>
      <pc:sldChg chg="del">
        <pc:chgData name="Xu" userId="2ef8d03b0d59ea36" providerId="LiveId" clId="{5A0A7293-3AEA-432B-892E-DBC45EB073AC}" dt="2020-08-19T03:36:55.680" v="35" actId="47"/>
        <pc:sldMkLst>
          <pc:docMk/>
          <pc:sldMk cId="1350489605" sldId="276"/>
        </pc:sldMkLst>
      </pc:sldChg>
      <pc:sldChg chg="addSp modSp new mod">
        <pc:chgData name="Xu" userId="2ef8d03b0d59ea36" providerId="LiveId" clId="{5A0A7293-3AEA-432B-892E-DBC45EB073AC}" dt="2020-08-19T04:00:56.932" v="1877" actId="20577"/>
        <pc:sldMkLst>
          <pc:docMk/>
          <pc:sldMk cId="1938324134" sldId="276"/>
        </pc:sldMkLst>
        <pc:spChg chg="mod">
          <ac:chgData name="Xu" userId="2ef8d03b0d59ea36" providerId="LiveId" clId="{5A0A7293-3AEA-432B-892E-DBC45EB073AC}" dt="2020-08-19T04:00:32.644" v="1858" actId="20577"/>
          <ac:spMkLst>
            <pc:docMk/>
            <pc:sldMk cId="1938324134" sldId="276"/>
            <ac:spMk id="2" creationId="{F576191B-4CA1-4DE6-95AE-7AF582EA0A05}"/>
          </ac:spMkLst>
        </pc:spChg>
        <pc:spChg chg="mod">
          <ac:chgData name="Xu" userId="2ef8d03b0d59ea36" providerId="LiveId" clId="{5A0A7293-3AEA-432B-892E-DBC45EB073AC}" dt="2020-08-19T04:00:56.932" v="1877" actId="20577"/>
          <ac:spMkLst>
            <pc:docMk/>
            <pc:sldMk cId="1938324134" sldId="276"/>
            <ac:spMk id="3" creationId="{7AED8F99-3A35-47B6-8233-DA98DAE71688}"/>
          </ac:spMkLst>
        </pc:spChg>
        <pc:picChg chg="add mod">
          <ac:chgData name="Xu" userId="2ef8d03b0d59ea36" providerId="LiveId" clId="{5A0A7293-3AEA-432B-892E-DBC45EB073AC}" dt="2020-08-19T04:00:18.803" v="1845" actId="1076"/>
          <ac:picMkLst>
            <pc:docMk/>
            <pc:sldMk cId="1938324134" sldId="276"/>
            <ac:picMk id="5" creationId="{B9B58E23-8884-44F7-992F-6CC72EB5ADE8}"/>
          </ac:picMkLst>
        </pc:picChg>
      </pc:sldChg>
      <pc:sldChg chg="del">
        <pc:chgData name="Xu" userId="2ef8d03b0d59ea36" providerId="LiveId" clId="{5A0A7293-3AEA-432B-892E-DBC45EB073AC}" dt="2020-08-19T03:36:55.680" v="35" actId="47"/>
        <pc:sldMkLst>
          <pc:docMk/>
          <pc:sldMk cId="2757523683" sldId="277"/>
        </pc:sldMkLst>
      </pc:sldChg>
      <pc:sldChg chg="addSp delSp modSp new mod">
        <pc:chgData name="Xu" userId="2ef8d03b0d59ea36" providerId="LiveId" clId="{5A0A7293-3AEA-432B-892E-DBC45EB073AC}" dt="2020-08-19T04:16:33.367" v="2323" actId="20577"/>
        <pc:sldMkLst>
          <pc:docMk/>
          <pc:sldMk cId="3619691555" sldId="277"/>
        </pc:sldMkLst>
        <pc:spChg chg="mod">
          <ac:chgData name="Xu" userId="2ef8d03b0d59ea36" providerId="LiveId" clId="{5A0A7293-3AEA-432B-892E-DBC45EB073AC}" dt="2020-08-19T04:00:25.282" v="1856" actId="20577"/>
          <ac:spMkLst>
            <pc:docMk/>
            <pc:sldMk cId="3619691555" sldId="277"/>
            <ac:spMk id="2" creationId="{A4705774-0CCD-4D1C-82F3-D624F89519FF}"/>
          </ac:spMkLst>
        </pc:spChg>
        <pc:spChg chg="mod">
          <ac:chgData name="Xu" userId="2ef8d03b0d59ea36" providerId="LiveId" clId="{5A0A7293-3AEA-432B-892E-DBC45EB073AC}" dt="2020-08-19T04:16:33.367" v="2323" actId="20577"/>
          <ac:spMkLst>
            <pc:docMk/>
            <pc:sldMk cId="3619691555" sldId="277"/>
            <ac:spMk id="3" creationId="{83E9293E-3FF2-44E8-BFE2-A53AC97C9C69}"/>
          </ac:spMkLst>
        </pc:spChg>
        <pc:picChg chg="add del">
          <ac:chgData name="Xu" userId="2ef8d03b0d59ea36" providerId="LiveId" clId="{5A0A7293-3AEA-432B-892E-DBC45EB073AC}" dt="2020-08-19T04:15:48.823" v="2260" actId="478"/>
          <ac:picMkLst>
            <pc:docMk/>
            <pc:sldMk cId="3619691555" sldId="277"/>
            <ac:picMk id="5" creationId="{50313D6A-C1EF-4D95-8846-6680F3F30AAF}"/>
          </ac:picMkLst>
        </pc:picChg>
        <pc:picChg chg="add del mod">
          <ac:chgData name="Xu" userId="2ef8d03b0d59ea36" providerId="LiveId" clId="{5A0A7293-3AEA-432B-892E-DBC45EB073AC}" dt="2020-08-19T04:16:25.064" v="2284" actId="478"/>
          <ac:picMkLst>
            <pc:docMk/>
            <pc:sldMk cId="3619691555" sldId="277"/>
            <ac:picMk id="7" creationId="{232B0277-17A0-4CD2-90E9-0CC4CC0340C5}"/>
          </ac:picMkLst>
        </pc:picChg>
      </pc:sldChg>
      <pc:sldChg chg="del">
        <pc:chgData name="Xu" userId="2ef8d03b0d59ea36" providerId="LiveId" clId="{5A0A7293-3AEA-432B-892E-DBC45EB073AC}" dt="2020-08-19T03:36:55.680" v="35" actId="47"/>
        <pc:sldMkLst>
          <pc:docMk/>
          <pc:sldMk cId="1736295741" sldId="278"/>
        </pc:sldMkLst>
      </pc:sldChg>
      <pc:sldChg chg="del">
        <pc:chgData name="Xu" userId="2ef8d03b0d59ea36" providerId="LiveId" clId="{5A0A7293-3AEA-432B-892E-DBC45EB073AC}" dt="2020-08-19T03:36:55.680" v="35" actId="47"/>
        <pc:sldMkLst>
          <pc:docMk/>
          <pc:sldMk cId="3693771796" sldId="279"/>
        </pc:sldMkLst>
      </pc:sldChg>
      <pc:sldChg chg="del">
        <pc:chgData name="Xu" userId="2ef8d03b0d59ea36" providerId="LiveId" clId="{5A0A7293-3AEA-432B-892E-DBC45EB073AC}" dt="2020-08-19T03:36:55.680" v="35" actId="47"/>
        <pc:sldMkLst>
          <pc:docMk/>
          <pc:sldMk cId="873711097" sldId="280"/>
        </pc:sldMkLst>
      </pc:sldChg>
      <pc:sldChg chg="del">
        <pc:chgData name="Xu" userId="2ef8d03b0d59ea36" providerId="LiveId" clId="{5A0A7293-3AEA-432B-892E-DBC45EB073AC}" dt="2020-08-19T03:36:55.680" v="35" actId="47"/>
        <pc:sldMkLst>
          <pc:docMk/>
          <pc:sldMk cId="1833424330" sldId="281"/>
        </pc:sldMkLst>
      </pc:sldChg>
      <pc:sldChg chg="del">
        <pc:chgData name="Xu" userId="2ef8d03b0d59ea36" providerId="LiveId" clId="{5A0A7293-3AEA-432B-892E-DBC45EB073AC}" dt="2020-08-19T03:36:55.680" v="35" actId="47"/>
        <pc:sldMkLst>
          <pc:docMk/>
          <pc:sldMk cId="1210516164" sldId="282"/>
        </pc:sldMkLst>
      </pc:sldChg>
    </pc:docChg>
  </pc:docChgLst>
  <pc:docChgLst>
    <pc:chgData name="Yang Xu" userId="2ef8d03b0d59ea36" providerId="LiveId" clId="{86A0E3DA-902A-46C5-A33D-415CB51F8058}"/>
    <pc:docChg chg="undo custSel addSld delSld modSld sldOrd">
      <pc:chgData name="Yang Xu" userId="2ef8d03b0d59ea36" providerId="LiveId" clId="{86A0E3DA-902A-46C5-A33D-415CB51F8058}" dt="2020-08-01T03:02:38.902" v="3651" actId="20577"/>
      <pc:docMkLst>
        <pc:docMk/>
      </pc:docMkLst>
      <pc:sldChg chg="modSp mod">
        <pc:chgData name="Yang Xu" userId="2ef8d03b0d59ea36" providerId="LiveId" clId="{86A0E3DA-902A-46C5-A33D-415CB51F8058}" dt="2020-07-31T23:25:06.048" v="42" actId="20577"/>
        <pc:sldMkLst>
          <pc:docMk/>
          <pc:sldMk cId="1936153105" sldId="258"/>
        </pc:sldMkLst>
        <pc:spChg chg="mod">
          <ac:chgData name="Yang Xu" userId="2ef8d03b0d59ea36" providerId="LiveId" clId="{86A0E3DA-902A-46C5-A33D-415CB51F8058}" dt="2020-07-31T23:25:06.048" v="42" actId="20577"/>
          <ac:spMkLst>
            <pc:docMk/>
            <pc:sldMk cId="1936153105" sldId="258"/>
            <ac:spMk id="2" creationId="{8FBFDFB1-E3F5-445D-BBAD-3716785BEA40}"/>
          </ac:spMkLst>
        </pc:spChg>
      </pc:sldChg>
      <pc:sldChg chg="new del">
        <pc:chgData name="Yang Xu" userId="2ef8d03b0d59ea36" providerId="LiveId" clId="{86A0E3DA-902A-46C5-A33D-415CB51F8058}" dt="2020-07-31T23:25:19.943" v="45" actId="47"/>
        <pc:sldMkLst>
          <pc:docMk/>
          <pc:sldMk cId="1274636259" sldId="268"/>
        </pc:sldMkLst>
      </pc:sldChg>
      <pc:sldChg chg="del">
        <pc:chgData name="Yang Xu" userId="2ef8d03b0d59ea36" providerId="LiveId" clId="{86A0E3DA-902A-46C5-A33D-415CB51F8058}" dt="2020-07-31T23:25:09.979" v="43" actId="47"/>
        <pc:sldMkLst>
          <pc:docMk/>
          <pc:sldMk cId="3173964745" sldId="268"/>
        </pc:sldMkLst>
      </pc:sldChg>
      <pc:sldChg chg="modSp new mod">
        <pc:chgData name="Yang Xu" userId="2ef8d03b0d59ea36" providerId="LiveId" clId="{86A0E3DA-902A-46C5-A33D-415CB51F8058}" dt="2020-07-31T23:27:40.722" v="413" actId="20577"/>
        <pc:sldMkLst>
          <pc:docMk/>
          <pc:sldMk cId="4195732998" sldId="268"/>
        </pc:sldMkLst>
        <pc:spChg chg="mod">
          <ac:chgData name="Yang Xu" userId="2ef8d03b0d59ea36" providerId="LiveId" clId="{86A0E3DA-902A-46C5-A33D-415CB51F8058}" dt="2020-07-31T23:25:31.498" v="81" actId="20577"/>
          <ac:spMkLst>
            <pc:docMk/>
            <pc:sldMk cId="4195732998" sldId="268"/>
            <ac:spMk id="2" creationId="{CC0D84D8-BA42-4A3F-8E6E-73DFDBDE1F40}"/>
          </ac:spMkLst>
        </pc:spChg>
        <pc:spChg chg="mod">
          <ac:chgData name="Yang Xu" userId="2ef8d03b0d59ea36" providerId="LiveId" clId="{86A0E3DA-902A-46C5-A33D-415CB51F8058}" dt="2020-07-31T23:27:40.722" v="413" actId="20577"/>
          <ac:spMkLst>
            <pc:docMk/>
            <pc:sldMk cId="4195732998" sldId="268"/>
            <ac:spMk id="3" creationId="{28E5AF77-832F-4CE0-9258-7F2068B65957}"/>
          </ac:spMkLst>
        </pc:spChg>
      </pc:sldChg>
      <pc:sldChg chg="del">
        <pc:chgData name="Yang Xu" userId="2ef8d03b0d59ea36" providerId="LiveId" clId="{86A0E3DA-902A-46C5-A33D-415CB51F8058}" dt="2020-07-31T23:25:09.979" v="43" actId="47"/>
        <pc:sldMkLst>
          <pc:docMk/>
          <pc:sldMk cId="355962999" sldId="269"/>
        </pc:sldMkLst>
      </pc:sldChg>
      <pc:sldChg chg="addSp modSp new mod">
        <pc:chgData name="Yang Xu" userId="2ef8d03b0d59ea36" providerId="LiveId" clId="{86A0E3DA-902A-46C5-A33D-415CB51F8058}" dt="2020-08-01T02:34:59.108" v="3636" actId="20577"/>
        <pc:sldMkLst>
          <pc:docMk/>
          <pc:sldMk cId="3892059722" sldId="269"/>
        </pc:sldMkLst>
        <pc:spChg chg="mod">
          <ac:chgData name="Yang Xu" userId="2ef8d03b0d59ea36" providerId="LiveId" clId="{86A0E3DA-902A-46C5-A33D-415CB51F8058}" dt="2020-07-31T23:28:55.115" v="485" actId="20577"/>
          <ac:spMkLst>
            <pc:docMk/>
            <pc:sldMk cId="3892059722" sldId="269"/>
            <ac:spMk id="2" creationId="{8E3769D2-0893-4750-BA13-EA220188603F}"/>
          </ac:spMkLst>
        </pc:spChg>
        <pc:spChg chg="mod">
          <ac:chgData name="Yang Xu" userId="2ef8d03b0d59ea36" providerId="LiveId" clId="{86A0E3DA-902A-46C5-A33D-415CB51F8058}" dt="2020-08-01T02:34:59.108" v="3636" actId="20577"/>
          <ac:spMkLst>
            <pc:docMk/>
            <pc:sldMk cId="3892059722" sldId="269"/>
            <ac:spMk id="3" creationId="{AC7FAEFA-F4DF-4CC3-B097-0B0FFF0EBC71}"/>
          </ac:spMkLst>
        </pc:spChg>
        <pc:picChg chg="add mod">
          <ac:chgData name="Yang Xu" userId="2ef8d03b0d59ea36" providerId="LiveId" clId="{86A0E3DA-902A-46C5-A33D-415CB51F8058}" dt="2020-07-31T23:29:30.909" v="497" actId="14100"/>
          <ac:picMkLst>
            <pc:docMk/>
            <pc:sldMk cId="3892059722" sldId="269"/>
            <ac:picMk id="4" creationId="{C6FD29C8-D142-49F5-9CC7-4EB4FA327776}"/>
          </ac:picMkLst>
        </pc:picChg>
        <pc:picChg chg="add mod">
          <ac:chgData name="Yang Xu" userId="2ef8d03b0d59ea36" providerId="LiveId" clId="{86A0E3DA-902A-46C5-A33D-415CB51F8058}" dt="2020-07-31T23:30:09.802" v="559" actId="14100"/>
          <ac:picMkLst>
            <pc:docMk/>
            <pc:sldMk cId="3892059722" sldId="269"/>
            <ac:picMk id="5" creationId="{A21A4F97-C76C-4C8B-B7AF-518173AED9EB}"/>
          </ac:picMkLst>
        </pc:picChg>
      </pc:sldChg>
      <pc:sldChg chg="del">
        <pc:chgData name="Yang Xu" userId="2ef8d03b0d59ea36" providerId="LiveId" clId="{86A0E3DA-902A-46C5-A33D-415CB51F8058}" dt="2020-07-31T23:25:09.979" v="43" actId="47"/>
        <pc:sldMkLst>
          <pc:docMk/>
          <pc:sldMk cId="912895117" sldId="270"/>
        </pc:sldMkLst>
      </pc:sldChg>
      <pc:sldChg chg="addSp modSp new mod">
        <pc:chgData name="Yang Xu" userId="2ef8d03b0d59ea36" providerId="LiveId" clId="{86A0E3DA-902A-46C5-A33D-415CB51F8058}" dt="2020-07-31T23:35:26.601" v="685" actId="1076"/>
        <pc:sldMkLst>
          <pc:docMk/>
          <pc:sldMk cId="3249420904" sldId="270"/>
        </pc:sldMkLst>
        <pc:spChg chg="mod">
          <ac:chgData name="Yang Xu" userId="2ef8d03b0d59ea36" providerId="LiveId" clId="{86A0E3DA-902A-46C5-A33D-415CB51F8058}" dt="2020-07-31T23:34:51.116" v="628" actId="20577"/>
          <ac:spMkLst>
            <pc:docMk/>
            <pc:sldMk cId="3249420904" sldId="270"/>
            <ac:spMk id="2" creationId="{542542CF-A279-4550-95E3-1CF45F92DC94}"/>
          </ac:spMkLst>
        </pc:spChg>
        <pc:spChg chg="mod">
          <ac:chgData name="Yang Xu" userId="2ef8d03b0d59ea36" providerId="LiveId" clId="{86A0E3DA-902A-46C5-A33D-415CB51F8058}" dt="2020-07-31T23:35:20.113" v="682" actId="20577"/>
          <ac:spMkLst>
            <pc:docMk/>
            <pc:sldMk cId="3249420904" sldId="270"/>
            <ac:spMk id="3" creationId="{D53E35C3-39EA-4A6E-8450-0EA13BC930C5}"/>
          </ac:spMkLst>
        </pc:spChg>
        <pc:picChg chg="add mod">
          <ac:chgData name="Yang Xu" userId="2ef8d03b0d59ea36" providerId="LiveId" clId="{86A0E3DA-902A-46C5-A33D-415CB51F8058}" dt="2020-07-31T23:35:26.601" v="685" actId="1076"/>
          <ac:picMkLst>
            <pc:docMk/>
            <pc:sldMk cId="3249420904" sldId="270"/>
            <ac:picMk id="4" creationId="{AE4686B0-581C-46FB-B476-E81EA3C9459F}"/>
          </ac:picMkLst>
        </pc:picChg>
      </pc:sldChg>
      <pc:sldChg chg="del">
        <pc:chgData name="Yang Xu" userId="2ef8d03b0d59ea36" providerId="LiveId" clId="{86A0E3DA-902A-46C5-A33D-415CB51F8058}" dt="2020-07-31T23:25:09.979" v="43" actId="47"/>
        <pc:sldMkLst>
          <pc:docMk/>
          <pc:sldMk cId="1626148072" sldId="271"/>
        </pc:sldMkLst>
      </pc:sldChg>
      <pc:sldChg chg="addSp modSp new mod">
        <pc:chgData name="Yang Xu" userId="2ef8d03b0d59ea36" providerId="LiveId" clId="{86A0E3DA-902A-46C5-A33D-415CB51F8058}" dt="2020-07-31T23:49:42.670" v="905" actId="14100"/>
        <pc:sldMkLst>
          <pc:docMk/>
          <pc:sldMk cId="2121182929" sldId="271"/>
        </pc:sldMkLst>
        <pc:spChg chg="mod">
          <ac:chgData name="Yang Xu" userId="2ef8d03b0d59ea36" providerId="LiveId" clId="{86A0E3DA-902A-46C5-A33D-415CB51F8058}" dt="2020-07-31T23:47:17.812" v="717" actId="20577"/>
          <ac:spMkLst>
            <pc:docMk/>
            <pc:sldMk cId="2121182929" sldId="271"/>
            <ac:spMk id="2" creationId="{7CDF538B-58AC-4A82-9CA1-4A7C81437B6E}"/>
          </ac:spMkLst>
        </pc:spChg>
        <pc:spChg chg="mod">
          <ac:chgData name="Yang Xu" userId="2ef8d03b0d59ea36" providerId="LiveId" clId="{86A0E3DA-902A-46C5-A33D-415CB51F8058}" dt="2020-07-31T23:49:08.783" v="898" actId="20577"/>
          <ac:spMkLst>
            <pc:docMk/>
            <pc:sldMk cId="2121182929" sldId="271"/>
            <ac:spMk id="3" creationId="{FD17B9AA-A4F9-4515-8F8F-DAFC5B004A96}"/>
          </ac:spMkLst>
        </pc:spChg>
        <pc:picChg chg="add mod">
          <ac:chgData name="Yang Xu" userId="2ef8d03b0d59ea36" providerId="LiveId" clId="{86A0E3DA-902A-46C5-A33D-415CB51F8058}" dt="2020-07-31T23:49:42.670" v="905" actId="14100"/>
          <ac:picMkLst>
            <pc:docMk/>
            <pc:sldMk cId="2121182929" sldId="271"/>
            <ac:picMk id="4" creationId="{8F4A8C37-7267-4F0A-80BF-1CB7982E6B22}"/>
          </ac:picMkLst>
        </pc:picChg>
      </pc:sldChg>
      <pc:sldChg chg="modSp new mod">
        <pc:chgData name="Yang Xu" userId="2ef8d03b0d59ea36" providerId="LiveId" clId="{86A0E3DA-902A-46C5-A33D-415CB51F8058}" dt="2020-08-01T02:39:45.632" v="3637" actId="20577"/>
        <pc:sldMkLst>
          <pc:docMk/>
          <pc:sldMk cId="6142158" sldId="272"/>
        </pc:sldMkLst>
        <pc:spChg chg="mod">
          <ac:chgData name="Yang Xu" userId="2ef8d03b0d59ea36" providerId="LiveId" clId="{86A0E3DA-902A-46C5-A33D-415CB51F8058}" dt="2020-07-31T23:50:05.041" v="924" actId="20577"/>
          <ac:spMkLst>
            <pc:docMk/>
            <pc:sldMk cId="6142158" sldId="272"/>
            <ac:spMk id="2" creationId="{EC09A3DE-93F3-4393-8296-6D0F64B8169B}"/>
          </ac:spMkLst>
        </pc:spChg>
        <pc:spChg chg="mod">
          <ac:chgData name="Yang Xu" userId="2ef8d03b0d59ea36" providerId="LiveId" clId="{86A0E3DA-902A-46C5-A33D-415CB51F8058}" dt="2020-08-01T02:39:45.632" v="3637" actId="20577"/>
          <ac:spMkLst>
            <pc:docMk/>
            <pc:sldMk cId="6142158" sldId="272"/>
            <ac:spMk id="3" creationId="{057B2189-6232-4B11-8A89-EFF0458BBC0F}"/>
          </ac:spMkLst>
        </pc:spChg>
      </pc:sldChg>
      <pc:sldChg chg="del">
        <pc:chgData name="Yang Xu" userId="2ef8d03b0d59ea36" providerId="LiveId" clId="{86A0E3DA-902A-46C5-A33D-415CB51F8058}" dt="2020-07-31T23:25:09.979" v="43" actId="47"/>
        <pc:sldMkLst>
          <pc:docMk/>
          <pc:sldMk cId="3271803719" sldId="272"/>
        </pc:sldMkLst>
      </pc:sldChg>
      <pc:sldChg chg="modSp new mod">
        <pc:chgData name="Yang Xu" userId="2ef8d03b0d59ea36" providerId="LiveId" clId="{86A0E3DA-902A-46C5-A33D-415CB51F8058}" dt="2020-08-01T00:36:13.488" v="1724"/>
        <pc:sldMkLst>
          <pc:docMk/>
          <pc:sldMk cId="1834092969" sldId="273"/>
        </pc:sldMkLst>
        <pc:spChg chg="mod">
          <ac:chgData name="Yang Xu" userId="2ef8d03b0d59ea36" providerId="LiveId" clId="{86A0E3DA-902A-46C5-A33D-415CB51F8058}" dt="2020-08-01T00:36:13.488" v="1724"/>
          <ac:spMkLst>
            <pc:docMk/>
            <pc:sldMk cId="1834092969" sldId="273"/>
            <ac:spMk id="2" creationId="{EFB50C8B-30E8-4271-9054-3C87F8E78610}"/>
          </ac:spMkLst>
        </pc:spChg>
        <pc:spChg chg="mod">
          <ac:chgData name="Yang Xu" userId="2ef8d03b0d59ea36" providerId="LiveId" clId="{86A0E3DA-902A-46C5-A33D-415CB51F8058}" dt="2020-07-31T23:56:36.303" v="1642" actId="20577"/>
          <ac:spMkLst>
            <pc:docMk/>
            <pc:sldMk cId="1834092969" sldId="273"/>
            <ac:spMk id="3" creationId="{AF0F7B75-D29A-468B-B4A9-2FA69F08F47C}"/>
          </ac:spMkLst>
        </pc:spChg>
      </pc:sldChg>
      <pc:sldChg chg="del">
        <pc:chgData name="Yang Xu" userId="2ef8d03b0d59ea36" providerId="LiveId" clId="{86A0E3DA-902A-46C5-A33D-415CB51F8058}" dt="2020-07-31T23:25:09.979" v="43" actId="47"/>
        <pc:sldMkLst>
          <pc:docMk/>
          <pc:sldMk cId="4178004763" sldId="273"/>
        </pc:sldMkLst>
      </pc:sldChg>
      <pc:sldChg chg="del">
        <pc:chgData name="Yang Xu" userId="2ef8d03b0d59ea36" providerId="LiveId" clId="{86A0E3DA-902A-46C5-A33D-415CB51F8058}" dt="2020-07-31T23:25:09.979" v="43" actId="47"/>
        <pc:sldMkLst>
          <pc:docMk/>
          <pc:sldMk cId="713650312" sldId="274"/>
        </pc:sldMkLst>
      </pc:sldChg>
      <pc:sldChg chg="modSp new mod">
        <pc:chgData name="Yang Xu" userId="2ef8d03b0d59ea36" providerId="LiveId" clId="{86A0E3DA-902A-46C5-A33D-415CB51F8058}" dt="2020-08-01T02:41:05.684" v="3645" actId="20577"/>
        <pc:sldMkLst>
          <pc:docMk/>
          <pc:sldMk cId="1783512689" sldId="274"/>
        </pc:sldMkLst>
        <pc:spChg chg="mod">
          <ac:chgData name="Yang Xu" userId="2ef8d03b0d59ea36" providerId="LiveId" clId="{86A0E3DA-902A-46C5-A33D-415CB51F8058}" dt="2020-07-31T23:56:55.589" v="1653" actId="20577"/>
          <ac:spMkLst>
            <pc:docMk/>
            <pc:sldMk cId="1783512689" sldId="274"/>
            <ac:spMk id="2" creationId="{C1B3A2CE-4870-46DD-A71B-FB62DE30BCC1}"/>
          </ac:spMkLst>
        </pc:spChg>
        <pc:spChg chg="mod">
          <ac:chgData name="Yang Xu" userId="2ef8d03b0d59ea36" providerId="LiveId" clId="{86A0E3DA-902A-46C5-A33D-415CB51F8058}" dt="2020-08-01T02:41:05.684" v="3645" actId="20577"/>
          <ac:spMkLst>
            <pc:docMk/>
            <pc:sldMk cId="1783512689" sldId="274"/>
            <ac:spMk id="3" creationId="{77C7F205-AF04-4313-BF29-0EF3EE4CDDAC}"/>
          </ac:spMkLst>
        </pc:spChg>
      </pc:sldChg>
      <pc:sldChg chg="del">
        <pc:chgData name="Yang Xu" userId="2ef8d03b0d59ea36" providerId="LiveId" clId="{86A0E3DA-902A-46C5-A33D-415CB51F8058}" dt="2020-07-31T23:25:09.979" v="43" actId="47"/>
        <pc:sldMkLst>
          <pc:docMk/>
          <pc:sldMk cId="163864530" sldId="275"/>
        </pc:sldMkLst>
      </pc:sldChg>
      <pc:sldChg chg="modSp new mod">
        <pc:chgData name="Yang Xu" userId="2ef8d03b0d59ea36" providerId="LiveId" clId="{86A0E3DA-902A-46C5-A33D-415CB51F8058}" dt="2020-08-01T00:39:27.536" v="1862" actId="20577"/>
        <pc:sldMkLst>
          <pc:docMk/>
          <pc:sldMk cId="1266184389" sldId="275"/>
        </pc:sldMkLst>
        <pc:spChg chg="mod">
          <ac:chgData name="Yang Xu" userId="2ef8d03b0d59ea36" providerId="LiveId" clId="{86A0E3DA-902A-46C5-A33D-415CB51F8058}" dt="2020-08-01T00:36:41.878" v="1757" actId="20577"/>
          <ac:spMkLst>
            <pc:docMk/>
            <pc:sldMk cId="1266184389" sldId="275"/>
            <ac:spMk id="2" creationId="{127C7821-73DF-4B09-9855-E55DC3621DA2}"/>
          </ac:spMkLst>
        </pc:spChg>
        <pc:spChg chg="mod">
          <ac:chgData name="Yang Xu" userId="2ef8d03b0d59ea36" providerId="LiveId" clId="{86A0E3DA-902A-46C5-A33D-415CB51F8058}" dt="2020-08-01T00:39:27.536" v="1862" actId="20577"/>
          <ac:spMkLst>
            <pc:docMk/>
            <pc:sldMk cId="1266184389" sldId="275"/>
            <ac:spMk id="3" creationId="{49A4FB9B-B136-4239-AC7A-446CF51A0A80}"/>
          </ac:spMkLst>
        </pc:spChg>
      </pc:sldChg>
      <pc:sldChg chg="addSp modSp new mod">
        <pc:chgData name="Yang Xu" userId="2ef8d03b0d59ea36" providerId="LiveId" clId="{86A0E3DA-902A-46C5-A33D-415CB51F8058}" dt="2020-08-01T02:44:58.410" v="3646" actId="20577"/>
        <pc:sldMkLst>
          <pc:docMk/>
          <pc:sldMk cId="2578898629" sldId="276"/>
        </pc:sldMkLst>
        <pc:spChg chg="mod">
          <ac:chgData name="Yang Xu" userId="2ef8d03b0d59ea36" providerId="LiveId" clId="{86A0E3DA-902A-46C5-A33D-415CB51F8058}" dt="2020-08-01T02:08:13.113" v="1865" actId="20577"/>
          <ac:spMkLst>
            <pc:docMk/>
            <pc:sldMk cId="2578898629" sldId="276"/>
            <ac:spMk id="2" creationId="{73FDB34A-1B6C-4E0B-BD34-51D070B73151}"/>
          </ac:spMkLst>
        </pc:spChg>
        <pc:spChg chg="mod">
          <ac:chgData name="Yang Xu" userId="2ef8d03b0d59ea36" providerId="LiveId" clId="{86A0E3DA-902A-46C5-A33D-415CB51F8058}" dt="2020-08-01T02:44:58.410" v="3646" actId="20577"/>
          <ac:spMkLst>
            <pc:docMk/>
            <pc:sldMk cId="2578898629" sldId="276"/>
            <ac:spMk id="3" creationId="{5309D7CE-1C4F-4A8B-9813-6499E0FCBBF5}"/>
          </ac:spMkLst>
        </pc:spChg>
        <pc:picChg chg="add mod">
          <ac:chgData name="Yang Xu" userId="2ef8d03b0d59ea36" providerId="LiveId" clId="{86A0E3DA-902A-46C5-A33D-415CB51F8058}" dt="2020-08-01T02:09:18.773" v="1939" actId="1076"/>
          <ac:picMkLst>
            <pc:docMk/>
            <pc:sldMk cId="2578898629" sldId="276"/>
            <ac:picMk id="4" creationId="{F5DDCD8E-71E0-49C4-890E-2E7265A50A6B}"/>
          </ac:picMkLst>
        </pc:picChg>
      </pc:sldChg>
      <pc:sldChg chg="del">
        <pc:chgData name="Yang Xu" userId="2ef8d03b0d59ea36" providerId="LiveId" clId="{86A0E3DA-902A-46C5-A33D-415CB51F8058}" dt="2020-07-31T23:25:09.979" v="43" actId="47"/>
        <pc:sldMkLst>
          <pc:docMk/>
          <pc:sldMk cId="3955433448" sldId="276"/>
        </pc:sldMkLst>
      </pc:sldChg>
      <pc:sldChg chg="del">
        <pc:chgData name="Yang Xu" userId="2ef8d03b0d59ea36" providerId="LiveId" clId="{86A0E3DA-902A-46C5-A33D-415CB51F8058}" dt="2020-07-31T23:25:09.979" v="43" actId="47"/>
        <pc:sldMkLst>
          <pc:docMk/>
          <pc:sldMk cId="2973696094" sldId="277"/>
        </pc:sldMkLst>
      </pc:sldChg>
      <pc:sldChg chg="addSp delSp modSp new mod">
        <pc:chgData name="Yang Xu" userId="2ef8d03b0d59ea36" providerId="LiveId" clId="{86A0E3DA-902A-46C5-A33D-415CB51F8058}" dt="2020-08-01T02:18:21.094" v="2624" actId="1076"/>
        <pc:sldMkLst>
          <pc:docMk/>
          <pc:sldMk cId="3974238632" sldId="277"/>
        </pc:sldMkLst>
        <pc:spChg chg="mod">
          <ac:chgData name="Yang Xu" userId="2ef8d03b0d59ea36" providerId="LiveId" clId="{86A0E3DA-902A-46C5-A33D-415CB51F8058}" dt="2020-08-01T02:12:54.821" v="2294" actId="20577"/>
          <ac:spMkLst>
            <pc:docMk/>
            <pc:sldMk cId="3974238632" sldId="277"/>
            <ac:spMk id="2" creationId="{CDEA0C1F-6D7B-4FBA-8A84-FAA4D0070AC9}"/>
          </ac:spMkLst>
        </pc:spChg>
        <pc:spChg chg="mod">
          <ac:chgData name="Yang Xu" userId="2ef8d03b0d59ea36" providerId="LiveId" clId="{86A0E3DA-902A-46C5-A33D-415CB51F8058}" dt="2020-08-01T02:18:18.706" v="2621" actId="6549"/>
          <ac:spMkLst>
            <pc:docMk/>
            <pc:sldMk cId="3974238632" sldId="277"/>
            <ac:spMk id="3" creationId="{6EFF8F66-6CB6-4969-A845-C27222B76BF1}"/>
          </ac:spMkLst>
        </pc:spChg>
        <pc:picChg chg="add mod">
          <ac:chgData name="Yang Xu" userId="2ef8d03b0d59ea36" providerId="LiveId" clId="{86A0E3DA-902A-46C5-A33D-415CB51F8058}" dt="2020-08-01T02:18:21.094" v="2624" actId="1076"/>
          <ac:picMkLst>
            <pc:docMk/>
            <pc:sldMk cId="3974238632" sldId="277"/>
            <ac:picMk id="4" creationId="{6BCCD610-7856-4D5A-84E7-895AF3ACBA23}"/>
          </ac:picMkLst>
        </pc:picChg>
        <pc:picChg chg="add del mod">
          <ac:chgData name="Yang Xu" userId="2ef8d03b0d59ea36" providerId="LiveId" clId="{86A0E3DA-902A-46C5-A33D-415CB51F8058}" dt="2020-08-01T02:18:19.235" v="2622" actId="478"/>
          <ac:picMkLst>
            <pc:docMk/>
            <pc:sldMk cId="3974238632" sldId="277"/>
            <ac:picMk id="5" creationId="{491FF9D0-F099-43C0-BCA9-0989F517A352}"/>
          </ac:picMkLst>
        </pc:picChg>
        <pc:picChg chg="add del mod">
          <ac:chgData name="Yang Xu" userId="2ef8d03b0d59ea36" providerId="LiveId" clId="{86A0E3DA-902A-46C5-A33D-415CB51F8058}" dt="2020-08-01T02:18:20.138" v="2623" actId="478"/>
          <ac:picMkLst>
            <pc:docMk/>
            <pc:sldMk cId="3974238632" sldId="277"/>
            <ac:picMk id="6" creationId="{95AD7AEB-8FB7-4C47-A3E1-BECCE90079D5}"/>
          </ac:picMkLst>
        </pc:picChg>
        <pc:picChg chg="add del mod">
          <ac:chgData name="Yang Xu" userId="2ef8d03b0d59ea36" providerId="LiveId" clId="{86A0E3DA-902A-46C5-A33D-415CB51F8058}" dt="2020-08-01T02:17:50.689" v="2563"/>
          <ac:picMkLst>
            <pc:docMk/>
            <pc:sldMk cId="3974238632" sldId="277"/>
            <ac:picMk id="7" creationId="{69990D8F-5F36-453D-B20E-604A6201E5D1}"/>
          </ac:picMkLst>
        </pc:picChg>
      </pc:sldChg>
      <pc:sldChg chg="addSp delSp modSp new mod">
        <pc:chgData name="Yang Xu" userId="2ef8d03b0d59ea36" providerId="LiveId" clId="{86A0E3DA-902A-46C5-A33D-415CB51F8058}" dt="2020-08-01T02:18:51.378" v="2630" actId="1076"/>
        <pc:sldMkLst>
          <pc:docMk/>
          <pc:sldMk cId="299592994" sldId="278"/>
        </pc:sldMkLst>
        <pc:spChg chg="mod">
          <ac:chgData name="Yang Xu" userId="2ef8d03b0d59ea36" providerId="LiveId" clId="{86A0E3DA-902A-46C5-A33D-415CB51F8058}" dt="2020-08-01T02:17:21.910" v="2542" actId="20577"/>
          <ac:spMkLst>
            <pc:docMk/>
            <pc:sldMk cId="299592994" sldId="278"/>
            <ac:spMk id="2" creationId="{D82D5C51-6A9D-4D82-AABC-DD026D44FC04}"/>
          </ac:spMkLst>
        </pc:spChg>
        <pc:spChg chg="add del mod">
          <ac:chgData name="Yang Xu" userId="2ef8d03b0d59ea36" providerId="LiveId" clId="{86A0E3DA-902A-46C5-A33D-415CB51F8058}" dt="2020-08-01T02:18:14.276" v="2620" actId="20577"/>
          <ac:spMkLst>
            <pc:docMk/>
            <pc:sldMk cId="299592994" sldId="278"/>
            <ac:spMk id="3" creationId="{2CF76C8B-917E-4B25-89E0-C278D09DCEF8}"/>
          </ac:spMkLst>
        </pc:spChg>
        <pc:spChg chg="add del mod">
          <ac:chgData name="Yang Xu" userId="2ef8d03b0d59ea36" providerId="LiveId" clId="{86A0E3DA-902A-46C5-A33D-415CB51F8058}" dt="2020-08-01T02:17:42.417" v="2556"/>
          <ac:spMkLst>
            <pc:docMk/>
            <pc:sldMk cId="299592994" sldId="278"/>
            <ac:spMk id="6" creationId="{6DAAE3AA-2D3A-43F3-95DC-DDBB8D07DD15}"/>
          </ac:spMkLst>
        </pc:spChg>
        <pc:picChg chg="add del mod">
          <ac:chgData name="Yang Xu" userId="2ef8d03b0d59ea36" providerId="LiveId" clId="{86A0E3DA-902A-46C5-A33D-415CB51F8058}" dt="2020-08-01T02:17:26.616" v="2544"/>
          <ac:picMkLst>
            <pc:docMk/>
            <pc:sldMk cId="299592994" sldId="278"/>
            <ac:picMk id="4" creationId="{1BD7A471-DDE4-464F-8260-BD75013DDEAE}"/>
          </ac:picMkLst>
        </pc:picChg>
        <pc:picChg chg="add del">
          <ac:chgData name="Yang Xu" userId="2ef8d03b0d59ea36" providerId="LiveId" clId="{86A0E3DA-902A-46C5-A33D-415CB51F8058}" dt="2020-08-01T02:17:29.490" v="2551"/>
          <ac:picMkLst>
            <pc:docMk/>
            <pc:sldMk cId="299592994" sldId="278"/>
            <ac:picMk id="5" creationId="{D1751ABA-77AB-4325-BF1D-FC3F2B32F912}"/>
          </ac:picMkLst>
        </pc:picChg>
        <pc:picChg chg="add mod">
          <ac:chgData name="Yang Xu" userId="2ef8d03b0d59ea36" providerId="LiveId" clId="{86A0E3DA-902A-46C5-A33D-415CB51F8058}" dt="2020-08-01T02:18:01.947" v="2567" actId="1076"/>
          <ac:picMkLst>
            <pc:docMk/>
            <pc:sldMk cId="299592994" sldId="278"/>
            <ac:picMk id="8" creationId="{60116141-A859-4C55-BB0B-2DDDDD534EBF}"/>
          </ac:picMkLst>
        </pc:picChg>
        <pc:picChg chg="add mod">
          <ac:chgData name="Yang Xu" userId="2ef8d03b0d59ea36" providerId="LiveId" clId="{86A0E3DA-902A-46C5-A33D-415CB51F8058}" dt="2020-08-01T02:18:01.947" v="2567" actId="1076"/>
          <ac:picMkLst>
            <pc:docMk/>
            <pc:sldMk cId="299592994" sldId="278"/>
            <ac:picMk id="10" creationId="{4D819DC5-DE41-44C3-A3D5-BA9DA52B6E92}"/>
          </ac:picMkLst>
        </pc:picChg>
        <pc:picChg chg="add mod">
          <ac:chgData name="Yang Xu" userId="2ef8d03b0d59ea36" providerId="LiveId" clId="{86A0E3DA-902A-46C5-A33D-415CB51F8058}" dt="2020-08-01T02:18:33.067" v="2626" actId="1076"/>
          <ac:picMkLst>
            <pc:docMk/>
            <pc:sldMk cId="299592994" sldId="278"/>
            <ac:picMk id="11" creationId="{F38F9A3C-2121-44D0-8062-C7EDC702B4B0}"/>
          </ac:picMkLst>
        </pc:picChg>
        <pc:picChg chg="add mod">
          <ac:chgData name="Yang Xu" userId="2ef8d03b0d59ea36" providerId="LiveId" clId="{86A0E3DA-902A-46C5-A33D-415CB51F8058}" dt="2020-08-01T02:18:51.378" v="2630" actId="1076"/>
          <ac:picMkLst>
            <pc:docMk/>
            <pc:sldMk cId="299592994" sldId="278"/>
            <ac:picMk id="12" creationId="{0A547633-097F-4F32-B0E6-7628518C7C61}"/>
          </ac:picMkLst>
        </pc:picChg>
      </pc:sldChg>
      <pc:sldChg chg="del">
        <pc:chgData name="Yang Xu" userId="2ef8d03b0d59ea36" providerId="LiveId" clId="{86A0E3DA-902A-46C5-A33D-415CB51F8058}" dt="2020-07-31T23:25:09.979" v="43" actId="47"/>
        <pc:sldMkLst>
          <pc:docMk/>
          <pc:sldMk cId="2472159240" sldId="278"/>
        </pc:sldMkLst>
      </pc:sldChg>
      <pc:sldChg chg="modSp new mod">
        <pc:chgData name="Yang Xu" userId="2ef8d03b0d59ea36" providerId="LiveId" clId="{86A0E3DA-902A-46C5-A33D-415CB51F8058}" dt="2020-08-01T02:19:29.146" v="2694" actId="20577"/>
        <pc:sldMkLst>
          <pc:docMk/>
          <pc:sldMk cId="413333394" sldId="279"/>
        </pc:sldMkLst>
        <pc:spChg chg="mod">
          <ac:chgData name="Yang Xu" userId="2ef8d03b0d59ea36" providerId="LiveId" clId="{86A0E3DA-902A-46C5-A33D-415CB51F8058}" dt="2020-08-01T02:19:18.092" v="2643" actId="20577"/>
          <ac:spMkLst>
            <pc:docMk/>
            <pc:sldMk cId="413333394" sldId="279"/>
            <ac:spMk id="2" creationId="{C002052F-57E2-437E-AB87-5FE3C0D3335D}"/>
          </ac:spMkLst>
        </pc:spChg>
        <pc:spChg chg="mod">
          <ac:chgData name="Yang Xu" userId="2ef8d03b0d59ea36" providerId="LiveId" clId="{86A0E3DA-902A-46C5-A33D-415CB51F8058}" dt="2020-08-01T02:19:29.146" v="2694" actId="20577"/>
          <ac:spMkLst>
            <pc:docMk/>
            <pc:sldMk cId="413333394" sldId="279"/>
            <ac:spMk id="3" creationId="{F93CBF10-FB7B-4AD4-AA6E-9387F213BD9F}"/>
          </ac:spMkLst>
        </pc:spChg>
      </pc:sldChg>
      <pc:sldChg chg="del">
        <pc:chgData name="Yang Xu" userId="2ef8d03b0d59ea36" providerId="LiveId" clId="{86A0E3DA-902A-46C5-A33D-415CB51F8058}" dt="2020-07-31T23:25:09.979" v="43" actId="47"/>
        <pc:sldMkLst>
          <pc:docMk/>
          <pc:sldMk cId="3595539112" sldId="279"/>
        </pc:sldMkLst>
      </pc:sldChg>
      <pc:sldChg chg="addSp modSp new mod">
        <pc:chgData name="Yang Xu" userId="2ef8d03b0d59ea36" providerId="LiveId" clId="{86A0E3DA-902A-46C5-A33D-415CB51F8058}" dt="2020-08-01T02:20:52.344" v="2815" actId="1076"/>
        <pc:sldMkLst>
          <pc:docMk/>
          <pc:sldMk cId="1767322519" sldId="280"/>
        </pc:sldMkLst>
        <pc:spChg chg="mod">
          <ac:chgData name="Yang Xu" userId="2ef8d03b0d59ea36" providerId="LiveId" clId="{86A0E3DA-902A-46C5-A33D-415CB51F8058}" dt="2020-08-01T02:19:50.306" v="2712" actId="20577"/>
          <ac:spMkLst>
            <pc:docMk/>
            <pc:sldMk cId="1767322519" sldId="280"/>
            <ac:spMk id="2" creationId="{E28154F4-2D1B-41D1-AB0D-4C7BC90CEACE}"/>
          </ac:spMkLst>
        </pc:spChg>
        <pc:spChg chg="mod">
          <ac:chgData name="Yang Xu" userId="2ef8d03b0d59ea36" providerId="LiveId" clId="{86A0E3DA-902A-46C5-A33D-415CB51F8058}" dt="2020-08-01T02:20:06.819" v="2808" actId="20577"/>
          <ac:spMkLst>
            <pc:docMk/>
            <pc:sldMk cId="1767322519" sldId="280"/>
            <ac:spMk id="3" creationId="{DB76C7D2-C0D3-4E24-8F07-BD5FB09E199F}"/>
          </ac:spMkLst>
        </pc:spChg>
        <pc:picChg chg="add mod">
          <ac:chgData name="Yang Xu" userId="2ef8d03b0d59ea36" providerId="LiveId" clId="{86A0E3DA-902A-46C5-A33D-415CB51F8058}" dt="2020-08-01T02:20:51.135" v="2814" actId="1076"/>
          <ac:picMkLst>
            <pc:docMk/>
            <pc:sldMk cId="1767322519" sldId="280"/>
            <ac:picMk id="4" creationId="{1A0A7C02-8B2F-4FBA-A13D-932A72971789}"/>
          </ac:picMkLst>
        </pc:picChg>
        <pc:picChg chg="add mod">
          <ac:chgData name="Yang Xu" userId="2ef8d03b0d59ea36" providerId="LiveId" clId="{86A0E3DA-902A-46C5-A33D-415CB51F8058}" dt="2020-08-01T02:20:52.344" v="2815" actId="1076"/>
          <ac:picMkLst>
            <pc:docMk/>
            <pc:sldMk cId="1767322519" sldId="280"/>
            <ac:picMk id="5" creationId="{E6A5D931-5178-4B7D-81CF-B1D7F30E9AF0}"/>
          </ac:picMkLst>
        </pc:picChg>
      </pc:sldChg>
      <pc:sldChg chg="del">
        <pc:chgData name="Yang Xu" userId="2ef8d03b0d59ea36" providerId="LiveId" clId="{86A0E3DA-902A-46C5-A33D-415CB51F8058}" dt="2020-07-31T23:25:09.979" v="43" actId="47"/>
        <pc:sldMkLst>
          <pc:docMk/>
          <pc:sldMk cId="1829837723" sldId="280"/>
        </pc:sldMkLst>
      </pc:sldChg>
      <pc:sldChg chg="addSp modSp new mod">
        <pc:chgData name="Yang Xu" userId="2ef8d03b0d59ea36" providerId="LiveId" clId="{86A0E3DA-902A-46C5-A33D-415CB51F8058}" dt="2020-08-01T02:23:03.650" v="2873" actId="1076"/>
        <pc:sldMkLst>
          <pc:docMk/>
          <pc:sldMk cId="2482294808" sldId="281"/>
        </pc:sldMkLst>
        <pc:spChg chg="mod">
          <ac:chgData name="Yang Xu" userId="2ef8d03b0d59ea36" providerId="LiveId" clId="{86A0E3DA-902A-46C5-A33D-415CB51F8058}" dt="2020-08-01T02:21:23.989" v="2833" actId="20577"/>
          <ac:spMkLst>
            <pc:docMk/>
            <pc:sldMk cId="2482294808" sldId="281"/>
            <ac:spMk id="2" creationId="{1B39EB3D-E83F-4E0E-8CFF-1A8B92DC59F4}"/>
          </ac:spMkLst>
        </pc:spChg>
        <pc:spChg chg="mod">
          <ac:chgData name="Yang Xu" userId="2ef8d03b0d59ea36" providerId="LiveId" clId="{86A0E3DA-902A-46C5-A33D-415CB51F8058}" dt="2020-08-01T02:21:37.092" v="2869" actId="20577"/>
          <ac:spMkLst>
            <pc:docMk/>
            <pc:sldMk cId="2482294808" sldId="281"/>
            <ac:spMk id="3" creationId="{9FC01513-5454-4578-BF60-0F8117AB359D}"/>
          </ac:spMkLst>
        </pc:spChg>
        <pc:picChg chg="add mod">
          <ac:chgData name="Yang Xu" userId="2ef8d03b0d59ea36" providerId="LiveId" clId="{86A0E3DA-902A-46C5-A33D-415CB51F8058}" dt="2020-08-01T02:22:54.471" v="2871" actId="1076"/>
          <ac:picMkLst>
            <pc:docMk/>
            <pc:sldMk cId="2482294808" sldId="281"/>
            <ac:picMk id="4" creationId="{82AEF84B-75AD-4AB9-BBC7-814D080AACD1}"/>
          </ac:picMkLst>
        </pc:picChg>
        <pc:picChg chg="add mod">
          <ac:chgData name="Yang Xu" userId="2ef8d03b0d59ea36" providerId="LiveId" clId="{86A0E3DA-902A-46C5-A33D-415CB51F8058}" dt="2020-08-01T02:23:03.650" v="2873" actId="1076"/>
          <ac:picMkLst>
            <pc:docMk/>
            <pc:sldMk cId="2482294808" sldId="281"/>
            <ac:picMk id="5" creationId="{D4095960-0FE0-4C4A-9407-7B9984A55642}"/>
          </ac:picMkLst>
        </pc:picChg>
      </pc:sldChg>
      <pc:sldChg chg="del">
        <pc:chgData name="Yang Xu" userId="2ef8d03b0d59ea36" providerId="LiveId" clId="{86A0E3DA-902A-46C5-A33D-415CB51F8058}" dt="2020-07-31T23:25:09.979" v="43" actId="47"/>
        <pc:sldMkLst>
          <pc:docMk/>
          <pc:sldMk cId="4091115387" sldId="281"/>
        </pc:sldMkLst>
      </pc:sldChg>
      <pc:sldChg chg="addSp modSp new mod">
        <pc:chgData name="Yang Xu" userId="2ef8d03b0d59ea36" providerId="LiveId" clId="{86A0E3DA-902A-46C5-A33D-415CB51F8058}" dt="2020-08-01T02:23:59.406" v="2930" actId="1076"/>
        <pc:sldMkLst>
          <pc:docMk/>
          <pc:sldMk cId="947970604" sldId="282"/>
        </pc:sldMkLst>
        <pc:spChg chg="mod">
          <ac:chgData name="Yang Xu" userId="2ef8d03b0d59ea36" providerId="LiveId" clId="{86A0E3DA-902A-46C5-A33D-415CB51F8058}" dt="2020-08-01T02:23:23.177" v="2925" actId="20577"/>
          <ac:spMkLst>
            <pc:docMk/>
            <pc:sldMk cId="947970604" sldId="282"/>
            <ac:spMk id="2" creationId="{F0B6B888-4000-4CE6-A106-885F412137E8}"/>
          </ac:spMkLst>
        </pc:spChg>
        <pc:picChg chg="add mod">
          <ac:chgData name="Yang Xu" userId="2ef8d03b0d59ea36" providerId="LiveId" clId="{86A0E3DA-902A-46C5-A33D-415CB51F8058}" dt="2020-08-01T02:23:59.406" v="2930" actId="1076"/>
          <ac:picMkLst>
            <pc:docMk/>
            <pc:sldMk cId="947970604" sldId="282"/>
            <ac:picMk id="4" creationId="{74F2DBF7-91B9-4932-ABBE-0C187C5C0940}"/>
          </ac:picMkLst>
        </pc:picChg>
        <pc:picChg chg="add mod">
          <ac:chgData name="Yang Xu" userId="2ef8d03b0d59ea36" providerId="LiveId" clId="{86A0E3DA-902A-46C5-A33D-415CB51F8058}" dt="2020-08-01T02:23:56.593" v="2929" actId="1076"/>
          <ac:picMkLst>
            <pc:docMk/>
            <pc:sldMk cId="947970604" sldId="282"/>
            <ac:picMk id="5" creationId="{ECE8C061-12E8-4A20-8437-BC8075DB4EA8}"/>
          </ac:picMkLst>
        </pc:picChg>
      </pc:sldChg>
      <pc:sldChg chg="del">
        <pc:chgData name="Yang Xu" userId="2ef8d03b0d59ea36" providerId="LiveId" clId="{86A0E3DA-902A-46C5-A33D-415CB51F8058}" dt="2020-07-31T23:25:09.979" v="43" actId="47"/>
        <pc:sldMkLst>
          <pc:docMk/>
          <pc:sldMk cId="3060304083" sldId="282"/>
        </pc:sldMkLst>
      </pc:sldChg>
      <pc:sldChg chg="addSp modSp new mod">
        <pc:chgData name="Yang Xu" userId="2ef8d03b0d59ea36" providerId="LiveId" clId="{86A0E3DA-902A-46C5-A33D-415CB51F8058}" dt="2020-08-01T02:55:21.556" v="3647" actId="20577"/>
        <pc:sldMkLst>
          <pc:docMk/>
          <pc:sldMk cId="1977713447" sldId="283"/>
        </pc:sldMkLst>
        <pc:spChg chg="mod">
          <ac:chgData name="Yang Xu" userId="2ef8d03b0d59ea36" providerId="LiveId" clId="{86A0E3DA-902A-46C5-A33D-415CB51F8058}" dt="2020-08-01T02:24:41.441" v="2971" actId="20577"/>
          <ac:spMkLst>
            <pc:docMk/>
            <pc:sldMk cId="1977713447" sldId="283"/>
            <ac:spMk id="2" creationId="{2C6334AC-4024-419D-A134-9715F7F0C0F9}"/>
          </ac:spMkLst>
        </pc:spChg>
        <pc:spChg chg="mod">
          <ac:chgData name="Yang Xu" userId="2ef8d03b0d59ea36" providerId="LiveId" clId="{86A0E3DA-902A-46C5-A33D-415CB51F8058}" dt="2020-08-01T02:55:21.556" v="3647" actId="20577"/>
          <ac:spMkLst>
            <pc:docMk/>
            <pc:sldMk cId="1977713447" sldId="283"/>
            <ac:spMk id="3" creationId="{A024EA7A-E03D-478D-9D2B-0CDF647033D5}"/>
          </ac:spMkLst>
        </pc:spChg>
        <pc:picChg chg="add mod">
          <ac:chgData name="Yang Xu" userId="2ef8d03b0d59ea36" providerId="LiveId" clId="{86A0E3DA-902A-46C5-A33D-415CB51F8058}" dt="2020-08-01T02:26:02.021" v="3094" actId="1076"/>
          <ac:picMkLst>
            <pc:docMk/>
            <pc:sldMk cId="1977713447" sldId="283"/>
            <ac:picMk id="4" creationId="{CDCA70CE-E650-4F81-909E-22521E152AFE}"/>
          </ac:picMkLst>
        </pc:picChg>
      </pc:sldChg>
      <pc:sldChg chg="modSp new mod ord">
        <pc:chgData name="Yang Xu" userId="2ef8d03b0d59ea36" providerId="LiveId" clId="{86A0E3DA-902A-46C5-A33D-415CB51F8058}" dt="2020-08-01T02:58:51.735" v="3649"/>
        <pc:sldMkLst>
          <pc:docMk/>
          <pc:sldMk cId="3422923394" sldId="284"/>
        </pc:sldMkLst>
        <pc:spChg chg="mod">
          <ac:chgData name="Yang Xu" userId="2ef8d03b0d59ea36" providerId="LiveId" clId="{86A0E3DA-902A-46C5-A33D-415CB51F8058}" dt="2020-08-01T02:27:42.291" v="3225" actId="20577"/>
          <ac:spMkLst>
            <pc:docMk/>
            <pc:sldMk cId="3422923394" sldId="284"/>
            <ac:spMk id="2" creationId="{0A319C4C-58DF-467D-9202-ED458D28EFEA}"/>
          </ac:spMkLst>
        </pc:spChg>
        <pc:spChg chg="mod">
          <ac:chgData name="Yang Xu" userId="2ef8d03b0d59ea36" providerId="LiveId" clId="{86A0E3DA-902A-46C5-A33D-415CB51F8058}" dt="2020-08-01T02:30:06.756" v="3594" actId="20577"/>
          <ac:spMkLst>
            <pc:docMk/>
            <pc:sldMk cId="3422923394" sldId="284"/>
            <ac:spMk id="3" creationId="{A9C85C4F-FDBD-49A7-9576-37EBFCF84D9E}"/>
          </ac:spMkLst>
        </pc:spChg>
      </pc:sldChg>
      <pc:sldChg chg="modSp new mod">
        <pc:chgData name="Yang Xu" userId="2ef8d03b0d59ea36" providerId="LiveId" clId="{86A0E3DA-902A-46C5-A33D-415CB51F8058}" dt="2020-08-01T03:02:38.902" v="3651" actId="20577"/>
        <pc:sldMkLst>
          <pc:docMk/>
          <pc:sldMk cId="1483578985" sldId="285"/>
        </pc:sldMkLst>
        <pc:spChg chg="mod">
          <ac:chgData name="Yang Xu" userId="2ef8d03b0d59ea36" providerId="LiveId" clId="{86A0E3DA-902A-46C5-A33D-415CB51F8058}" dt="2020-08-01T02:31:31.805" v="3611" actId="20577"/>
          <ac:spMkLst>
            <pc:docMk/>
            <pc:sldMk cId="1483578985" sldId="285"/>
            <ac:spMk id="2" creationId="{D657FB18-5A05-4B95-AFE8-515A3B5CAA99}"/>
          </ac:spMkLst>
        </pc:spChg>
        <pc:spChg chg="mod">
          <ac:chgData name="Yang Xu" userId="2ef8d03b0d59ea36" providerId="LiveId" clId="{86A0E3DA-902A-46C5-A33D-415CB51F8058}" dt="2020-08-01T03:02:38.902" v="3651" actId="20577"/>
          <ac:spMkLst>
            <pc:docMk/>
            <pc:sldMk cId="1483578985" sldId="285"/>
            <ac:spMk id="3" creationId="{F4D4D08A-6864-45EF-80C2-8D65B6705E6C}"/>
          </ac:spMkLst>
        </pc:spChg>
      </pc:sldChg>
    </pc:docChg>
  </pc:docChgLst>
  <pc:docChgLst>
    <pc:chgData name="Yang Xu" userId="2ef8d03b0d59ea36" providerId="LiveId" clId="{514C4E85-B520-45A1-8556-E82E5E187495}"/>
    <pc:docChg chg="addSld delSld modSld">
      <pc:chgData name="Yang Xu" userId="2ef8d03b0d59ea36" providerId="LiveId" clId="{514C4E85-B520-45A1-8556-E82E5E187495}" dt="2020-08-28T19:58:44.747" v="25" actId="962"/>
      <pc:docMkLst>
        <pc:docMk/>
      </pc:docMkLst>
      <pc:sldChg chg="modSp mod">
        <pc:chgData name="Yang Xu" userId="2ef8d03b0d59ea36" providerId="LiveId" clId="{514C4E85-B520-45A1-8556-E82E5E187495}" dt="2020-08-28T19:56:05.253" v="15" actId="20577"/>
        <pc:sldMkLst>
          <pc:docMk/>
          <pc:sldMk cId="1936153105" sldId="258"/>
        </pc:sldMkLst>
        <pc:spChg chg="mod">
          <ac:chgData name="Yang Xu" userId="2ef8d03b0d59ea36" providerId="LiveId" clId="{514C4E85-B520-45A1-8556-E82E5E187495}" dt="2020-08-28T19:56:05.253" v="15" actId="20577"/>
          <ac:spMkLst>
            <pc:docMk/>
            <pc:sldMk cId="1936153105" sldId="258"/>
            <ac:spMk id="2" creationId="{8FBFDFB1-E3F5-445D-BBAD-3716785BEA40}"/>
          </ac:spMkLst>
        </pc:spChg>
      </pc:sldChg>
      <pc:sldChg chg="addSp modSp new mod">
        <pc:chgData name="Yang Xu" userId="2ef8d03b0d59ea36" providerId="LiveId" clId="{514C4E85-B520-45A1-8556-E82E5E187495}" dt="2020-08-28T19:58:44.747" v="25" actId="962"/>
        <pc:sldMkLst>
          <pc:docMk/>
          <pc:sldMk cId="2799787300" sldId="268"/>
        </pc:sldMkLst>
        <pc:picChg chg="add mod">
          <ac:chgData name="Yang Xu" userId="2ef8d03b0d59ea36" providerId="LiveId" clId="{514C4E85-B520-45A1-8556-E82E5E187495}" dt="2020-08-28T19:58:31.797" v="21" actId="962"/>
          <ac:picMkLst>
            <pc:docMk/>
            <pc:sldMk cId="2799787300" sldId="268"/>
            <ac:picMk id="3" creationId="{684DAC18-C098-4A7E-893B-C3108F1B1C8B}"/>
          </ac:picMkLst>
        </pc:picChg>
        <pc:picChg chg="add mod">
          <ac:chgData name="Yang Xu" userId="2ef8d03b0d59ea36" providerId="LiveId" clId="{514C4E85-B520-45A1-8556-E82E5E187495}" dt="2020-08-28T19:58:44.747" v="25" actId="962"/>
          <ac:picMkLst>
            <pc:docMk/>
            <pc:sldMk cId="2799787300" sldId="268"/>
            <ac:picMk id="5" creationId="{49129788-6FD0-41C4-AA3E-2794C2C9C03B}"/>
          </ac:picMkLst>
        </pc:picChg>
      </pc:sldChg>
      <pc:sldChg chg="del">
        <pc:chgData name="Yang Xu" userId="2ef8d03b0d59ea36" providerId="LiveId" clId="{514C4E85-B520-45A1-8556-E82E5E187495}" dt="2020-08-28T19:56:10.452" v="16" actId="47"/>
        <pc:sldMkLst>
          <pc:docMk/>
          <pc:sldMk cId="3507688270" sldId="268"/>
        </pc:sldMkLst>
      </pc:sldChg>
      <pc:sldChg chg="del">
        <pc:chgData name="Yang Xu" userId="2ef8d03b0d59ea36" providerId="LiveId" clId="{514C4E85-B520-45A1-8556-E82E5E187495}" dt="2020-08-28T19:56:10.452" v="16" actId="47"/>
        <pc:sldMkLst>
          <pc:docMk/>
          <pc:sldMk cId="399996480" sldId="269"/>
        </pc:sldMkLst>
      </pc:sldChg>
      <pc:sldChg chg="del">
        <pc:chgData name="Yang Xu" userId="2ef8d03b0d59ea36" providerId="LiveId" clId="{514C4E85-B520-45A1-8556-E82E5E187495}" dt="2020-08-28T19:56:10.452" v="16" actId="47"/>
        <pc:sldMkLst>
          <pc:docMk/>
          <pc:sldMk cId="731246297" sldId="270"/>
        </pc:sldMkLst>
      </pc:sldChg>
      <pc:sldChg chg="del">
        <pc:chgData name="Yang Xu" userId="2ef8d03b0d59ea36" providerId="LiveId" clId="{514C4E85-B520-45A1-8556-E82E5E187495}" dt="2020-08-28T19:56:10.452" v="16" actId="47"/>
        <pc:sldMkLst>
          <pc:docMk/>
          <pc:sldMk cId="804445743" sldId="271"/>
        </pc:sldMkLst>
      </pc:sldChg>
      <pc:sldChg chg="del">
        <pc:chgData name="Yang Xu" userId="2ef8d03b0d59ea36" providerId="LiveId" clId="{514C4E85-B520-45A1-8556-E82E5E187495}" dt="2020-08-28T19:56:10.452" v="16" actId="47"/>
        <pc:sldMkLst>
          <pc:docMk/>
          <pc:sldMk cId="700181985" sldId="273"/>
        </pc:sldMkLst>
      </pc:sldChg>
      <pc:sldChg chg="del">
        <pc:chgData name="Yang Xu" userId="2ef8d03b0d59ea36" providerId="LiveId" clId="{514C4E85-B520-45A1-8556-E82E5E187495}" dt="2020-08-28T19:56:10.452" v="16" actId="47"/>
        <pc:sldMkLst>
          <pc:docMk/>
          <pc:sldMk cId="1378900394" sldId="274"/>
        </pc:sldMkLst>
      </pc:sldChg>
      <pc:sldChg chg="del">
        <pc:chgData name="Yang Xu" userId="2ef8d03b0d59ea36" providerId="LiveId" clId="{514C4E85-B520-45A1-8556-E82E5E187495}" dt="2020-08-28T19:56:10.452" v="16" actId="47"/>
        <pc:sldMkLst>
          <pc:docMk/>
          <pc:sldMk cId="2684931187" sldId="275"/>
        </pc:sldMkLst>
      </pc:sldChg>
      <pc:sldChg chg="del">
        <pc:chgData name="Yang Xu" userId="2ef8d03b0d59ea36" providerId="LiveId" clId="{514C4E85-B520-45A1-8556-E82E5E187495}" dt="2020-08-28T19:56:10.452" v="16" actId="47"/>
        <pc:sldMkLst>
          <pc:docMk/>
          <pc:sldMk cId="3105043368" sldId="276"/>
        </pc:sldMkLst>
      </pc:sldChg>
      <pc:sldChg chg="del">
        <pc:chgData name="Yang Xu" userId="2ef8d03b0d59ea36" providerId="LiveId" clId="{514C4E85-B520-45A1-8556-E82E5E187495}" dt="2020-08-28T19:56:10.452" v="16" actId="47"/>
        <pc:sldMkLst>
          <pc:docMk/>
          <pc:sldMk cId="1543415629" sldId="277"/>
        </pc:sldMkLst>
      </pc:sldChg>
      <pc:sldChg chg="del">
        <pc:chgData name="Yang Xu" userId="2ef8d03b0d59ea36" providerId="LiveId" clId="{514C4E85-B520-45A1-8556-E82E5E187495}" dt="2020-08-28T19:56:10.452" v="16" actId="47"/>
        <pc:sldMkLst>
          <pc:docMk/>
          <pc:sldMk cId="2171499051" sldId="278"/>
        </pc:sldMkLst>
      </pc:sldChg>
      <pc:sldChg chg="del">
        <pc:chgData name="Yang Xu" userId="2ef8d03b0d59ea36" providerId="LiveId" clId="{514C4E85-B520-45A1-8556-E82E5E187495}" dt="2020-08-28T19:56:10.452" v="16" actId="47"/>
        <pc:sldMkLst>
          <pc:docMk/>
          <pc:sldMk cId="3121028954" sldId="279"/>
        </pc:sldMkLst>
      </pc:sldChg>
      <pc:sldChg chg="del">
        <pc:chgData name="Yang Xu" userId="2ef8d03b0d59ea36" providerId="LiveId" clId="{514C4E85-B520-45A1-8556-E82E5E187495}" dt="2020-08-28T19:56:10.452" v="16" actId="47"/>
        <pc:sldMkLst>
          <pc:docMk/>
          <pc:sldMk cId="3859848660" sldId="280"/>
        </pc:sldMkLst>
      </pc:sldChg>
      <pc:sldChg chg="del">
        <pc:chgData name="Yang Xu" userId="2ef8d03b0d59ea36" providerId="LiveId" clId="{514C4E85-B520-45A1-8556-E82E5E187495}" dt="2020-08-28T19:56:10.452" v="16" actId="47"/>
        <pc:sldMkLst>
          <pc:docMk/>
          <pc:sldMk cId="3800948094" sldId="281"/>
        </pc:sldMkLst>
      </pc:sldChg>
      <pc:sldChg chg="del">
        <pc:chgData name="Yang Xu" userId="2ef8d03b0d59ea36" providerId="LiveId" clId="{514C4E85-B520-45A1-8556-E82E5E187495}" dt="2020-08-28T19:56:10.452" v="16" actId="47"/>
        <pc:sldMkLst>
          <pc:docMk/>
          <pc:sldMk cId="3604688214" sldId="282"/>
        </pc:sldMkLst>
      </pc:sldChg>
      <pc:sldChg chg="del">
        <pc:chgData name="Yang Xu" userId="2ef8d03b0d59ea36" providerId="LiveId" clId="{514C4E85-B520-45A1-8556-E82E5E187495}" dt="2020-08-28T19:56:10.452" v="16" actId="47"/>
        <pc:sldMkLst>
          <pc:docMk/>
          <pc:sldMk cId="3674987553" sldId="283"/>
        </pc:sldMkLst>
      </pc:sldChg>
      <pc:sldChg chg="del">
        <pc:chgData name="Yang Xu" userId="2ef8d03b0d59ea36" providerId="LiveId" clId="{514C4E85-B520-45A1-8556-E82E5E187495}" dt="2020-08-28T19:56:10.452" v="16" actId="47"/>
        <pc:sldMkLst>
          <pc:docMk/>
          <pc:sldMk cId="2655430607" sldId="284"/>
        </pc:sldMkLst>
      </pc:sldChg>
      <pc:sldChg chg="del">
        <pc:chgData name="Yang Xu" userId="2ef8d03b0d59ea36" providerId="LiveId" clId="{514C4E85-B520-45A1-8556-E82E5E187495}" dt="2020-08-28T19:56:10.452" v="16" actId="47"/>
        <pc:sldMkLst>
          <pc:docMk/>
          <pc:sldMk cId="3326382558" sldId="285"/>
        </pc:sldMkLst>
      </pc:sldChg>
      <pc:sldChg chg="del">
        <pc:chgData name="Yang Xu" userId="2ef8d03b0d59ea36" providerId="LiveId" clId="{514C4E85-B520-45A1-8556-E82E5E187495}" dt="2020-08-28T19:56:10.452" v="16" actId="47"/>
        <pc:sldMkLst>
          <pc:docMk/>
          <pc:sldMk cId="3799735541" sldId="286"/>
        </pc:sldMkLst>
      </pc:sldChg>
      <pc:sldChg chg="del">
        <pc:chgData name="Yang Xu" userId="2ef8d03b0d59ea36" providerId="LiveId" clId="{514C4E85-B520-45A1-8556-E82E5E187495}" dt="2020-08-28T19:56:10.452" v="16" actId="47"/>
        <pc:sldMkLst>
          <pc:docMk/>
          <pc:sldMk cId="97646018" sldId="287"/>
        </pc:sldMkLst>
      </pc:sldChg>
      <pc:sldChg chg="del">
        <pc:chgData name="Yang Xu" userId="2ef8d03b0d59ea36" providerId="LiveId" clId="{514C4E85-B520-45A1-8556-E82E5E187495}" dt="2020-08-28T19:56:10.452" v="16" actId="47"/>
        <pc:sldMkLst>
          <pc:docMk/>
          <pc:sldMk cId="1992049885" sldId="288"/>
        </pc:sldMkLst>
      </pc:sldChg>
      <pc:sldChg chg="del">
        <pc:chgData name="Yang Xu" userId="2ef8d03b0d59ea36" providerId="LiveId" clId="{514C4E85-B520-45A1-8556-E82E5E187495}" dt="2020-08-28T19:56:10.452" v="16" actId="47"/>
        <pc:sldMkLst>
          <pc:docMk/>
          <pc:sldMk cId="2407431721" sldId="289"/>
        </pc:sldMkLst>
      </pc:sldChg>
      <pc:sldChg chg="del">
        <pc:chgData name="Yang Xu" userId="2ef8d03b0d59ea36" providerId="LiveId" clId="{514C4E85-B520-45A1-8556-E82E5E187495}" dt="2020-08-28T19:56:10.452" v="16" actId="47"/>
        <pc:sldMkLst>
          <pc:docMk/>
          <pc:sldMk cId="1684568897" sldId="290"/>
        </pc:sldMkLst>
      </pc:sldChg>
      <pc:sldChg chg="del">
        <pc:chgData name="Yang Xu" userId="2ef8d03b0d59ea36" providerId="LiveId" clId="{514C4E85-B520-45A1-8556-E82E5E187495}" dt="2020-08-28T19:56:10.452" v="16" actId="47"/>
        <pc:sldMkLst>
          <pc:docMk/>
          <pc:sldMk cId="2414189229" sldId="291"/>
        </pc:sldMkLst>
      </pc:sldChg>
      <pc:sldChg chg="del">
        <pc:chgData name="Yang Xu" userId="2ef8d03b0d59ea36" providerId="LiveId" clId="{514C4E85-B520-45A1-8556-E82E5E187495}" dt="2020-08-28T19:56:10.452" v="16" actId="47"/>
        <pc:sldMkLst>
          <pc:docMk/>
          <pc:sldMk cId="668771103" sldId="292"/>
        </pc:sldMkLst>
      </pc:sldChg>
      <pc:sldChg chg="del">
        <pc:chgData name="Yang Xu" userId="2ef8d03b0d59ea36" providerId="LiveId" clId="{514C4E85-B520-45A1-8556-E82E5E187495}" dt="2020-08-28T19:56:10.452" v="16" actId="47"/>
        <pc:sldMkLst>
          <pc:docMk/>
          <pc:sldMk cId="4104765927" sldId="293"/>
        </pc:sldMkLst>
      </pc:sldChg>
      <pc:sldChg chg="del">
        <pc:chgData name="Yang Xu" userId="2ef8d03b0d59ea36" providerId="LiveId" clId="{514C4E85-B520-45A1-8556-E82E5E187495}" dt="2020-08-28T19:56:10.452" v="16" actId="47"/>
        <pc:sldMkLst>
          <pc:docMk/>
          <pc:sldMk cId="2673556328" sldId="294"/>
        </pc:sldMkLst>
      </pc:sldChg>
      <pc:sldChg chg="del">
        <pc:chgData name="Yang Xu" userId="2ef8d03b0d59ea36" providerId="LiveId" clId="{514C4E85-B520-45A1-8556-E82E5E187495}" dt="2020-08-28T19:56:10.452" v="16" actId="47"/>
        <pc:sldMkLst>
          <pc:docMk/>
          <pc:sldMk cId="2470685863" sldId="295"/>
        </pc:sldMkLst>
      </pc:sldChg>
      <pc:sldChg chg="del">
        <pc:chgData name="Yang Xu" userId="2ef8d03b0d59ea36" providerId="LiveId" clId="{514C4E85-B520-45A1-8556-E82E5E187495}" dt="2020-08-28T19:56:10.452" v="16" actId="47"/>
        <pc:sldMkLst>
          <pc:docMk/>
          <pc:sldMk cId="475613104" sldId="296"/>
        </pc:sldMkLst>
      </pc:sldChg>
      <pc:sldChg chg="del">
        <pc:chgData name="Yang Xu" userId="2ef8d03b0d59ea36" providerId="LiveId" clId="{514C4E85-B520-45A1-8556-E82E5E187495}" dt="2020-08-28T19:56:10.452" v="16" actId="47"/>
        <pc:sldMkLst>
          <pc:docMk/>
          <pc:sldMk cId="3930111315" sldId="297"/>
        </pc:sldMkLst>
      </pc:sldChg>
      <pc:sldChg chg="del">
        <pc:chgData name="Yang Xu" userId="2ef8d03b0d59ea36" providerId="LiveId" clId="{514C4E85-B520-45A1-8556-E82E5E187495}" dt="2020-08-28T19:56:10.452" v="16" actId="47"/>
        <pc:sldMkLst>
          <pc:docMk/>
          <pc:sldMk cId="1961985687" sldId="298"/>
        </pc:sldMkLst>
      </pc:sldChg>
    </pc:docChg>
  </pc:docChgLst>
  <pc:docChgLst>
    <pc:chgData name="Yang Xu" userId="2ef8d03b0d59ea36" providerId="LiveId" clId="{93375D89-25A4-4843-A391-81A3E904971F}"/>
    <pc:docChg chg="custSel mod delSld modSld">
      <pc:chgData name="Yang Xu" userId="2ef8d03b0d59ea36" providerId="LiveId" clId="{93375D89-25A4-4843-A391-81A3E904971F}" dt="2020-08-08T11:35:52.899" v="872" actId="47"/>
      <pc:docMkLst>
        <pc:docMk/>
      </pc:docMkLst>
      <pc:sldChg chg="modSp mod">
        <pc:chgData name="Yang Xu" userId="2ef8d03b0d59ea36" providerId="LiveId" clId="{93375D89-25A4-4843-A391-81A3E904971F}" dt="2020-08-08T11:28:48.364" v="16" actId="20577"/>
        <pc:sldMkLst>
          <pc:docMk/>
          <pc:sldMk cId="1936153105" sldId="258"/>
        </pc:sldMkLst>
        <pc:spChg chg="mod">
          <ac:chgData name="Yang Xu" userId="2ef8d03b0d59ea36" providerId="LiveId" clId="{93375D89-25A4-4843-A391-81A3E904971F}" dt="2020-08-08T11:28:48.364" v="16" actId="20577"/>
          <ac:spMkLst>
            <pc:docMk/>
            <pc:sldMk cId="1936153105" sldId="258"/>
            <ac:spMk id="2" creationId="{8FBFDFB1-E3F5-445D-BBAD-3716785BEA40}"/>
          </ac:spMkLst>
        </pc:spChg>
      </pc:sldChg>
      <pc:sldChg chg="addSp modSp mod setBg modAnim">
        <pc:chgData name="Yang Xu" userId="2ef8d03b0d59ea36" providerId="LiveId" clId="{93375D89-25A4-4843-A391-81A3E904971F}" dt="2020-08-08T11:35:47.324" v="871" actId="27636"/>
        <pc:sldMkLst>
          <pc:docMk/>
          <pc:sldMk cId="3077271174" sldId="268"/>
        </pc:sldMkLst>
        <pc:spChg chg="mod">
          <ac:chgData name="Yang Xu" userId="2ef8d03b0d59ea36" providerId="LiveId" clId="{93375D89-25A4-4843-A391-81A3E904971F}" dt="2020-08-08T11:29:20.799" v="38" actId="26606"/>
          <ac:spMkLst>
            <pc:docMk/>
            <pc:sldMk cId="3077271174" sldId="268"/>
            <ac:spMk id="2" creationId="{66BA057E-7E0B-49CE-A52A-98C0252109D0}"/>
          </ac:spMkLst>
        </pc:spChg>
        <pc:spChg chg="mod">
          <ac:chgData name="Yang Xu" userId="2ef8d03b0d59ea36" providerId="LiveId" clId="{93375D89-25A4-4843-A391-81A3E904971F}" dt="2020-08-08T11:35:47.324" v="871" actId="27636"/>
          <ac:spMkLst>
            <pc:docMk/>
            <pc:sldMk cId="3077271174" sldId="268"/>
            <ac:spMk id="3" creationId="{8CB4E6B3-2C05-4624-A70F-01C3E82F3705}"/>
          </ac:spMkLst>
        </pc:spChg>
        <pc:picChg chg="add mod">
          <ac:chgData name="Yang Xu" userId="2ef8d03b0d59ea36" providerId="LiveId" clId="{93375D89-25A4-4843-A391-81A3E904971F}" dt="2020-08-08T11:29:33.184" v="42" actId="1076"/>
          <ac:picMkLst>
            <pc:docMk/>
            <pc:sldMk cId="3077271174" sldId="268"/>
            <ac:picMk id="4" creationId="{24F4F15B-1507-48B6-A34B-A1CB84F8179B}"/>
          </ac:picMkLst>
        </pc:picChg>
      </pc:sldChg>
      <pc:sldChg chg="del">
        <pc:chgData name="Yang Xu" userId="2ef8d03b0d59ea36" providerId="LiveId" clId="{93375D89-25A4-4843-A391-81A3E904971F}" dt="2020-08-08T11:35:52.899" v="872" actId="47"/>
        <pc:sldMkLst>
          <pc:docMk/>
          <pc:sldMk cId="2895746321" sldId="269"/>
        </pc:sldMkLst>
      </pc:sldChg>
      <pc:sldChg chg="del">
        <pc:chgData name="Yang Xu" userId="2ef8d03b0d59ea36" providerId="LiveId" clId="{93375D89-25A4-4843-A391-81A3E904971F}" dt="2020-08-08T11:35:52.899" v="872" actId="47"/>
        <pc:sldMkLst>
          <pc:docMk/>
          <pc:sldMk cId="1448590383" sldId="270"/>
        </pc:sldMkLst>
      </pc:sldChg>
      <pc:sldChg chg="del">
        <pc:chgData name="Yang Xu" userId="2ef8d03b0d59ea36" providerId="LiveId" clId="{93375D89-25A4-4843-A391-81A3E904971F}" dt="2020-08-08T11:35:52.899" v="872" actId="47"/>
        <pc:sldMkLst>
          <pc:docMk/>
          <pc:sldMk cId="3914297353" sldId="271"/>
        </pc:sldMkLst>
      </pc:sldChg>
      <pc:sldChg chg="del">
        <pc:chgData name="Yang Xu" userId="2ef8d03b0d59ea36" providerId="LiveId" clId="{93375D89-25A4-4843-A391-81A3E904971F}" dt="2020-08-08T11:35:52.899" v="872" actId="47"/>
        <pc:sldMkLst>
          <pc:docMk/>
          <pc:sldMk cId="837418854" sldId="272"/>
        </pc:sldMkLst>
      </pc:sldChg>
      <pc:sldChg chg="del">
        <pc:chgData name="Yang Xu" userId="2ef8d03b0d59ea36" providerId="LiveId" clId="{93375D89-25A4-4843-A391-81A3E904971F}" dt="2020-08-08T11:35:52.899" v="872" actId="47"/>
        <pc:sldMkLst>
          <pc:docMk/>
          <pc:sldMk cId="1325754444" sldId="273"/>
        </pc:sldMkLst>
      </pc:sldChg>
      <pc:sldChg chg="del">
        <pc:chgData name="Yang Xu" userId="2ef8d03b0d59ea36" providerId="LiveId" clId="{93375D89-25A4-4843-A391-81A3E904971F}" dt="2020-08-08T11:35:52.899" v="872" actId="47"/>
        <pc:sldMkLst>
          <pc:docMk/>
          <pc:sldMk cId="3609093339" sldId="274"/>
        </pc:sldMkLst>
      </pc:sldChg>
      <pc:sldChg chg="del">
        <pc:chgData name="Yang Xu" userId="2ef8d03b0d59ea36" providerId="LiveId" clId="{93375D89-25A4-4843-A391-81A3E904971F}" dt="2020-08-08T11:35:52.899" v="872" actId="47"/>
        <pc:sldMkLst>
          <pc:docMk/>
          <pc:sldMk cId="3850579341" sldId="275"/>
        </pc:sldMkLst>
      </pc:sldChg>
      <pc:sldChg chg="del">
        <pc:chgData name="Yang Xu" userId="2ef8d03b0d59ea36" providerId="LiveId" clId="{93375D89-25A4-4843-A391-81A3E904971F}" dt="2020-08-08T11:35:52.899" v="872" actId="47"/>
        <pc:sldMkLst>
          <pc:docMk/>
          <pc:sldMk cId="637708922" sldId="276"/>
        </pc:sldMkLst>
      </pc:sldChg>
      <pc:sldChg chg="del">
        <pc:chgData name="Yang Xu" userId="2ef8d03b0d59ea36" providerId="LiveId" clId="{93375D89-25A4-4843-A391-81A3E904971F}" dt="2020-08-08T11:35:52.899" v="872" actId="47"/>
        <pc:sldMkLst>
          <pc:docMk/>
          <pc:sldMk cId="3432428033" sldId="277"/>
        </pc:sldMkLst>
      </pc:sldChg>
    </pc:docChg>
  </pc:docChgLst>
  <pc:docChgLst>
    <pc:chgData name="Yang Xu" userId="2ef8d03b0d59ea36" providerId="LiveId" clId="{F6BA1CB8-80B3-44EE-9868-26E8E72562FD}"/>
    <pc:docChg chg="custSel addSld delSld modSld">
      <pc:chgData name="Yang Xu" userId="2ef8d03b0d59ea36" providerId="LiveId" clId="{F6BA1CB8-80B3-44EE-9868-26E8E72562FD}" dt="2020-08-15T03:47:18.197" v="2712"/>
      <pc:docMkLst>
        <pc:docMk/>
      </pc:docMkLst>
      <pc:sldChg chg="modSp mod">
        <pc:chgData name="Yang Xu" userId="2ef8d03b0d59ea36" providerId="LiveId" clId="{F6BA1CB8-80B3-44EE-9868-26E8E72562FD}" dt="2020-08-15T03:26:19.200" v="31" actId="20577"/>
        <pc:sldMkLst>
          <pc:docMk/>
          <pc:sldMk cId="1936153105" sldId="258"/>
        </pc:sldMkLst>
        <pc:spChg chg="mod">
          <ac:chgData name="Yang Xu" userId="2ef8d03b0d59ea36" providerId="LiveId" clId="{F6BA1CB8-80B3-44EE-9868-26E8E72562FD}" dt="2020-08-15T03:26:19.200" v="31" actId="20577"/>
          <ac:spMkLst>
            <pc:docMk/>
            <pc:sldMk cId="1936153105" sldId="258"/>
            <ac:spMk id="2" creationId="{8FBFDFB1-E3F5-445D-BBAD-3716785BEA40}"/>
          </ac:spMkLst>
        </pc:spChg>
      </pc:sldChg>
      <pc:sldChg chg="del">
        <pc:chgData name="Yang Xu" userId="2ef8d03b0d59ea36" providerId="LiveId" clId="{F6BA1CB8-80B3-44EE-9868-26E8E72562FD}" dt="2020-08-15T03:26:52.107" v="32" actId="47"/>
        <pc:sldMkLst>
          <pc:docMk/>
          <pc:sldMk cId="2128105957" sldId="268"/>
        </pc:sldMkLst>
      </pc:sldChg>
      <pc:sldChg chg="addSp modSp new mod modTransition modAnim">
        <pc:chgData name="Yang Xu" userId="2ef8d03b0d59ea36" providerId="LiveId" clId="{F6BA1CB8-80B3-44EE-9868-26E8E72562FD}" dt="2020-08-15T03:30:18.206" v="432"/>
        <pc:sldMkLst>
          <pc:docMk/>
          <pc:sldMk cId="3109780629" sldId="268"/>
        </pc:sldMkLst>
        <pc:spChg chg="mod">
          <ac:chgData name="Yang Xu" userId="2ef8d03b0d59ea36" providerId="LiveId" clId="{F6BA1CB8-80B3-44EE-9868-26E8E72562FD}" dt="2020-08-15T03:27:00.871" v="66" actId="20577"/>
          <ac:spMkLst>
            <pc:docMk/>
            <pc:sldMk cId="3109780629" sldId="268"/>
            <ac:spMk id="2" creationId="{9D7CBBE0-6E90-4CA2-9267-9427616DA8A8}"/>
          </ac:spMkLst>
        </pc:spChg>
        <pc:spChg chg="mod">
          <ac:chgData name="Yang Xu" userId="2ef8d03b0d59ea36" providerId="LiveId" clId="{F6BA1CB8-80B3-44EE-9868-26E8E72562FD}" dt="2020-08-15T03:29:45.232" v="426" actId="20577"/>
          <ac:spMkLst>
            <pc:docMk/>
            <pc:sldMk cId="3109780629" sldId="268"/>
            <ac:spMk id="3" creationId="{C2CA9D4D-8FFB-40A6-B7ED-67684E663C5C}"/>
          </ac:spMkLst>
        </pc:spChg>
        <pc:picChg chg="add mod">
          <ac:chgData name="Yang Xu" userId="2ef8d03b0d59ea36" providerId="LiveId" clId="{F6BA1CB8-80B3-44EE-9868-26E8E72562FD}" dt="2020-08-15T03:29:59.663" v="428" actId="1076"/>
          <ac:picMkLst>
            <pc:docMk/>
            <pc:sldMk cId="3109780629" sldId="268"/>
            <ac:picMk id="4" creationId="{371FB893-9FA6-48DB-B2C4-ED34B57F3F66}"/>
          </ac:picMkLst>
        </pc:picChg>
      </pc:sldChg>
      <pc:sldChg chg="del">
        <pc:chgData name="Yang Xu" userId="2ef8d03b0d59ea36" providerId="LiveId" clId="{F6BA1CB8-80B3-44EE-9868-26E8E72562FD}" dt="2020-08-15T03:26:52.107" v="32" actId="47"/>
        <pc:sldMkLst>
          <pc:docMk/>
          <pc:sldMk cId="2397974618" sldId="269"/>
        </pc:sldMkLst>
      </pc:sldChg>
      <pc:sldChg chg="modSp new mod modTransition">
        <pc:chgData name="Yang Xu" userId="2ef8d03b0d59ea36" providerId="LiveId" clId="{F6BA1CB8-80B3-44EE-9868-26E8E72562FD}" dt="2020-08-15T03:31:59.935" v="635" actId="20577"/>
        <pc:sldMkLst>
          <pc:docMk/>
          <pc:sldMk cId="3092717662" sldId="269"/>
        </pc:sldMkLst>
        <pc:spChg chg="mod">
          <ac:chgData name="Yang Xu" userId="2ef8d03b0d59ea36" providerId="LiveId" clId="{F6BA1CB8-80B3-44EE-9868-26E8E72562FD}" dt="2020-08-15T03:30:54.829" v="447" actId="20577"/>
          <ac:spMkLst>
            <pc:docMk/>
            <pc:sldMk cId="3092717662" sldId="269"/>
            <ac:spMk id="2" creationId="{B6B0EB60-7D5C-4DAB-BE28-B93F24103C9A}"/>
          </ac:spMkLst>
        </pc:spChg>
        <pc:spChg chg="mod">
          <ac:chgData name="Yang Xu" userId="2ef8d03b0d59ea36" providerId="LiveId" clId="{F6BA1CB8-80B3-44EE-9868-26E8E72562FD}" dt="2020-08-15T03:31:59.935" v="635" actId="20577"/>
          <ac:spMkLst>
            <pc:docMk/>
            <pc:sldMk cId="3092717662" sldId="269"/>
            <ac:spMk id="3" creationId="{DA3DD325-E58C-45D2-B98C-321FC8C1F0FE}"/>
          </ac:spMkLst>
        </pc:spChg>
      </pc:sldChg>
      <pc:sldChg chg="modSp new mod modTransition modAnim">
        <pc:chgData name="Yang Xu" userId="2ef8d03b0d59ea36" providerId="LiveId" clId="{F6BA1CB8-80B3-44EE-9868-26E8E72562FD}" dt="2020-08-15T03:33:07.465" v="772" actId="20577"/>
        <pc:sldMkLst>
          <pc:docMk/>
          <pc:sldMk cId="1334820391" sldId="270"/>
        </pc:sldMkLst>
        <pc:spChg chg="mod">
          <ac:chgData name="Yang Xu" userId="2ef8d03b0d59ea36" providerId="LiveId" clId="{F6BA1CB8-80B3-44EE-9868-26E8E72562FD}" dt="2020-08-15T03:32:29.787" v="657" actId="20577"/>
          <ac:spMkLst>
            <pc:docMk/>
            <pc:sldMk cId="1334820391" sldId="270"/>
            <ac:spMk id="2" creationId="{3E2FD42A-3537-4790-B4C9-3457C6627C94}"/>
          </ac:spMkLst>
        </pc:spChg>
        <pc:spChg chg="mod">
          <ac:chgData name="Yang Xu" userId="2ef8d03b0d59ea36" providerId="LiveId" clId="{F6BA1CB8-80B3-44EE-9868-26E8E72562FD}" dt="2020-08-15T03:33:07.465" v="772" actId="20577"/>
          <ac:spMkLst>
            <pc:docMk/>
            <pc:sldMk cId="1334820391" sldId="270"/>
            <ac:spMk id="3" creationId="{374F8628-D7EB-44B9-ABB9-BFF625B6FF90}"/>
          </ac:spMkLst>
        </pc:spChg>
      </pc:sldChg>
      <pc:sldChg chg="del">
        <pc:chgData name="Yang Xu" userId="2ef8d03b0d59ea36" providerId="LiveId" clId="{F6BA1CB8-80B3-44EE-9868-26E8E72562FD}" dt="2020-08-15T03:26:52.107" v="32" actId="47"/>
        <pc:sldMkLst>
          <pc:docMk/>
          <pc:sldMk cId="3554454690" sldId="270"/>
        </pc:sldMkLst>
      </pc:sldChg>
      <pc:sldChg chg="modSp new mod modTransition modAnim">
        <pc:chgData name="Yang Xu" userId="2ef8d03b0d59ea36" providerId="LiveId" clId="{F6BA1CB8-80B3-44EE-9868-26E8E72562FD}" dt="2020-08-15T03:37:48.633" v="1387"/>
        <pc:sldMkLst>
          <pc:docMk/>
          <pc:sldMk cId="1885318732" sldId="271"/>
        </pc:sldMkLst>
        <pc:spChg chg="mod">
          <ac:chgData name="Yang Xu" userId="2ef8d03b0d59ea36" providerId="LiveId" clId="{F6BA1CB8-80B3-44EE-9868-26E8E72562FD}" dt="2020-08-15T03:33:22.843" v="796" actId="20577"/>
          <ac:spMkLst>
            <pc:docMk/>
            <pc:sldMk cId="1885318732" sldId="271"/>
            <ac:spMk id="2" creationId="{3E5F0BCF-028A-4BC5-9C52-D769F3E9F438}"/>
          </ac:spMkLst>
        </pc:spChg>
        <pc:spChg chg="mod">
          <ac:chgData name="Yang Xu" userId="2ef8d03b0d59ea36" providerId="LiveId" clId="{F6BA1CB8-80B3-44EE-9868-26E8E72562FD}" dt="2020-08-15T03:37:31.675" v="1384" actId="20577"/>
          <ac:spMkLst>
            <pc:docMk/>
            <pc:sldMk cId="1885318732" sldId="271"/>
            <ac:spMk id="3" creationId="{99D3BA4F-2AEB-4187-8F75-F178D5165B1A}"/>
          </ac:spMkLst>
        </pc:spChg>
      </pc:sldChg>
      <pc:sldChg chg="del">
        <pc:chgData name="Yang Xu" userId="2ef8d03b0d59ea36" providerId="LiveId" clId="{F6BA1CB8-80B3-44EE-9868-26E8E72562FD}" dt="2020-08-15T03:26:52.107" v="32" actId="47"/>
        <pc:sldMkLst>
          <pc:docMk/>
          <pc:sldMk cId="3168156583" sldId="271"/>
        </pc:sldMkLst>
      </pc:sldChg>
      <pc:sldChg chg="del">
        <pc:chgData name="Yang Xu" userId="2ef8d03b0d59ea36" providerId="LiveId" clId="{F6BA1CB8-80B3-44EE-9868-26E8E72562FD}" dt="2020-08-15T03:26:52.107" v="32" actId="47"/>
        <pc:sldMkLst>
          <pc:docMk/>
          <pc:sldMk cId="1493959254" sldId="272"/>
        </pc:sldMkLst>
      </pc:sldChg>
      <pc:sldChg chg="modSp new mod modTransition modAnim">
        <pc:chgData name="Yang Xu" userId="2ef8d03b0d59ea36" providerId="LiveId" clId="{F6BA1CB8-80B3-44EE-9868-26E8E72562FD}" dt="2020-08-15T03:40:46.185" v="1793"/>
        <pc:sldMkLst>
          <pc:docMk/>
          <pc:sldMk cId="4164958261" sldId="272"/>
        </pc:sldMkLst>
        <pc:spChg chg="mod">
          <ac:chgData name="Yang Xu" userId="2ef8d03b0d59ea36" providerId="LiveId" clId="{F6BA1CB8-80B3-44EE-9868-26E8E72562FD}" dt="2020-08-15T03:38:14.324" v="1425" actId="20577"/>
          <ac:spMkLst>
            <pc:docMk/>
            <pc:sldMk cId="4164958261" sldId="272"/>
            <ac:spMk id="2" creationId="{C1F708F7-2979-4163-8782-56834AFF6C38}"/>
          </ac:spMkLst>
        </pc:spChg>
        <pc:spChg chg="mod">
          <ac:chgData name="Yang Xu" userId="2ef8d03b0d59ea36" providerId="LiveId" clId="{F6BA1CB8-80B3-44EE-9868-26E8E72562FD}" dt="2020-08-15T03:40:37.047" v="1789" actId="5793"/>
          <ac:spMkLst>
            <pc:docMk/>
            <pc:sldMk cId="4164958261" sldId="272"/>
            <ac:spMk id="3" creationId="{FB033E7D-24D1-433E-9997-E1C933FCF3EB}"/>
          </ac:spMkLst>
        </pc:spChg>
      </pc:sldChg>
      <pc:sldChg chg="modSp new mod modTransition">
        <pc:chgData name="Yang Xu" userId="2ef8d03b0d59ea36" providerId="LiveId" clId="{F6BA1CB8-80B3-44EE-9868-26E8E72562FD}" dt="2020-08-15T03:41:36.800" v="1916"/>
        <pc:sldMkLst>
          <pc:docMk/>
          <pc:sldMk cId="1915882462" sldId="273"/>
        </pc:sldMkLst>
        <pc:spChg chg="mod">
          <ac:chgData name="Yang Xu" userId="2ef8d03b0d59ea36" providerId="LiveId" clId="{F6BA1CB8-80B3-44EE-9868-26E8E72562FD}" dt="2020-08-15T03:40:50.324" v="1804" actId="20577"/>
          <ac:spMkLst>
            <pc:docMk/>
            <pc:sldMk cId="1915882462" sldId="273"/>
            <ac:spMk id="2" creationId="{1E901477-9AF2-422A-A24D-739788E9C55E}"/>
          </ac:spMkLst>
        </pc:spChg>
        <pc:spChg chg="mod">
          <ac:chgData name="Yang Xu" userId="2ef8d03b0d59ea36" providerId="LiveId" clId="{F6BA1CB8-80B3-44EE-9868-26E8E72562FD}" dt="2020-08-15T03:41:32.570" v="1915" actId="20577"/>
          <ac:spMkLst>
            <pc:docMk/>
            <pc:sldMk cId="1915882462" sldId="273"/>
            <ac:spMk id="3" creationId="{0164FF65-C8F9-4470-A487-74332F88B730}"/>
          </ac:spMkLst>
        </pc:spChg>
      </pc:sldChg>
      <pc:sldChg chg="del">
        <pc:chgData name="Yang Xu" userId="2ef8d03b0d59ea36" providerId="LiveId" clId="{F6BA1CB8-80B3-44EE-9868-26E8E72562FD}" dt="2020-08-15T03:26:52.107" v="32" actId="47"/>
        <pc:sldMkLst>
          <pc:docMk/>
          <pc:sldMk cId="2539922666" sldId="273"/>
        </pc:sldMkLst>
      </pc:sldChg>
      <pc:sldChg chg="del">
        <pc:chgData name="Yang Xu" userId="2ef8d03b0d59ea36" providerId="LiveId" clId="{F6BA1CB8-80B3-44EE-9868-26E8E72562FD}" dt="2020-08-15T03:26:52.107" v="32" actId="47"/>
        <pc:sldMkLst>
          <pc:docMk/>
          <pc:sldMk cId="1321334293" sldId="274"/>
        </pc:sldMkLst>
      </pc:sldChg>
      <pc:sldChg chg="modSp new mod modTransition">
        <pc:chgData name="Yang Xu" userId="2ef8d03b0d59ea36" providerId="LiveId" clId="{F6BA1CB8-80B3-44EE-9868-26E8E72562FD}" dt="2020-08-15T03:43:02.762" v="2085"/>
        <pc:sldMkLst>
          <pc:docMk/>
          <pc:sldMk cId="3860030722" sldId="274"/>
        </pc:sldMkLst>
        <pc:spChg chg="mod">
          <ac:chgData name="Yang Xu" userId="2ef8d03b0d59ea36" providerId="LiveId" clId="{F6BA1CB8-80B3-44EE-9868-26E8E72562FD}" dt="2020-08-15T03:42:06.064" v="1941" actId="20577"/>
          <ac:spMkLst>
            <pc:docMk/>
            <pc:sldMk cId="3860030722" sldId="274"/>
            <ac:spMk id="2" creationId="{42CA3D7E-7300-4734-A3F3-53A2171A2A96}"/>
          </ac:spMkLst>
        </pc:spChg>
        <pc:spChg chg="mod">
          <ac:chgData name="Yang Xu" userId="2ef8d03b0d59ea36" providerId="LiveId" clId="{F6BA1CB8-80B3-44EE-9868-26E8E72562FD}" dt="2020-08-15T03:42:14.618" v="1958" actId="20577"/>
          <ac:spMkLst>
            <pc:docMk/>
            <pc:sldMk cId="3860030722" sldId="274"/>
            <ac:spMk id="3" creationId="{03B14FE9-10B6-4000-9DF2-22EB7C256D16}"/>
          </ac:spMkLst>
        </pc:spChg>
      </pc:sldChg>
      <pc:sldChg chg="modSp new mod modTransition">
        <pc:chgData name="Yang Xu" userId="2ef8d03b0d59ea36" providerId="LiveId" clId="{F6BA1CB8-80B3-44EE-9868-26E8E72562FD}" dt="2020-08-15T03:43:00.614" v="2084"/>
        <pc:sldMkLst>
          <pc:docMk/>
          <pc:sldMk cId="62749861" sldId="275"/>
        </pc:sldMkLst>
        <pc:spChg chg="mod">
          <ac:chgData name="Yang Xu" userId="2ef8d03b0d59ea36" providerId="LiveId" clId="{F6BA1CB8-80B3-44EE-9868-26E8E72562FD}" dt="2020-08-15T03:42:22.060" v="1969" actId="20577"/>
          <ac:spMkLst>
            <pc:docMk/>
            <pc:sldMk cId="62749861" sldId="275"/>
            <ac:spMk id="2" creationId="{345F8CB4-3EEF-42D4-A1F6-3E3A30299232}"/>
          </ac:spMkLst>
        </pc:spChg>
        <pc:spChg chg="mod">
          <ac:chgData name="Yang Xu" userId="2ef8d03b0d59ea36" providerId="LiveId" clId="{F6BA1CB8-80B3-44EE-9868-26E8E72562FD}" dt="2020-08-15T03:42:53.180" v="2082" actId="20577"/>
          <ac:spMkLst>
            <pc:docMk/>
            <pc:sldMk cId="62749861" sldId="275"/>
            <ac:spMk id="3" creationId="{6101380D-12B4-4C96-AD2F-77F7920FEBDB}"/>
          </ac:spMkLst>
        </pc:spChg>
      </pc:sldChg>
      <pc:sldChg chg="del">
        <pc:chgData name="Yang Xu" userId="2ef8d03b0d59ea36" providerId="LiveId" clId="{F6BA1CB8-80B3-44EE-9868-26E8E72562FD}" dt="2020-08-15T03:26:52.107" v="32" actId="47"/>
        <pc:sldMkLst>
          <pc:docMk/>
          <pc:sldMk cId="2924319967" sldId="275"/>
        </pc:sldMkLst>
      </pc:sldChg>
      <pc:sldChg chg="modSp new mod modTransition">
        <pc:chgData name="Yang Xu" userId="2ef8d03b0d59ea36" providerId="LiveId" clId="{F6BA1CB8-80B3-44EE-9868-26E8E72562FD}" dt="2020-08-15T03:44:31.156" v="2263"/>
        <pc:sldMkLst>
          <pc:docMk/>
          <pc:sldMk cId="832291831" sldId="276"/>
        </pc:sldMkLst>
        <pc:spChg chg="mod">
          <ac:chgData name="Yang Xu" userId="2ef8d03b0d59ea36" providerId="LiveId" clId="{F6BA1CB8-80B3-44EE-9868-26E8E72562FD}" dt="2020-08-15T03:43:15.129" v="2114" actId="20577"/>
          <ac:spMkLst>
            <pc:docMk/>
            <pc:sldMk cId="832291831" sldId="276"/>
            <ac:spMk id="2" creationId="{EDA8A20E-5A3D-4D53-9B78-D470E80EEA68}"/>
          </ac:spMkLst>
        </pc:spChg>
        <pc:spChg chg="mod">
          <ac:chgData name="Yang Xu" userId="2ef8d03b0d59ea36" providerId="LiveId" clId="{F6BA1CB8-80B3-44EE-9868-26E8E72562FD}" dt="2020-08-15T03:44:27.282" v="2262" actId="20577"/>
          <ac:spMkLst>
            <pc:docMk/>
            <pc:sldMk cId="832291831" sldId="276"/>
            <ac:spMk id="3" creationId="{E41946A5-4CF4-47C7-8209-A4CB9EE95491}"/>
          </ac:spMkLst>
        </pc:spChg>
      </pc:sldChg>
      <pc:sldChg chg="del">
        <pc:chgData name="Yang Xu" userId="2ef8d03b0d59ea36" providerId="LiveId" clId="{F6BA1CB8-80B3-44EE-9868-26E8E72562FD}" dt="2020-08-15T03:26:52.107" v="32" actId="47"/>
        <pc:sldMkLst>
          <pc:docMk/>
          <pc:sldMk cId="2067697956" sldId="276"/>
        </pc:sldMkLst>
      </pc:sldChg>
      <pc:sldChg chg="del">
        <pc:chgData name="Yang Xu" userId="2ef8d03b0d59ea36" providerId="LiveId" clId="{F6BA1CB8-80B3-44EE-9868-26E8E72562FD}" dt="2020-08-15T03:26:52.107" v="32" actId="47"/>
        <pc:sldMkLst>
          <pc:docMk/>
          <pc:sldMk cId="935160179" sldId="277"/>
        </pc:sldMkLst>
      </pc:sldChg>
      <pc:sldChg chg="modSp new mod">
        <pc:chgData name="Yang Xu" userId="2ef8d03b0d59ea36" providerId="LiveId" clId="{F6BA1CB8-80B3-44EE-9868-26E8E72562FD}" dt="2020-08-15T03:44:58.954" v="2348" actId="20577"/>
        <pc:sldMkLst>
          <pc:docMk/>
          <pc:sldMk cId="3879817133" sldId="277"/>
        </pc:sldMkLst>
        <pc:spChg chg="mod">
          <ac:chgData name="Yang Xu" userId="2ef8d03b0d59ea36" providerId="LiveId" clId="{F6BA1CB8-80B3-44EE-9868-26E8E72562FD}" dt="2020-08-15T03:44:39.307" v="2274" actId="20577"/>
          <ac:spMkLst>
            <pc:docMk/>
            <pc:sldMk cId="3879817133" sldId="277"/>
            <ac:spMk id="2" creationId="{26467067-1B43-44FE-B567-18A991996AC7}"/>
          </ac:spMkLst>
        </pc:spChg>
        <pc:spChg chg="mod">
          <ac:chgData name="Yang Xu" userId="2ef8d03b0d59ea36" providerId="LiveId" clId="{F6BA1CB8-80B3-44EE-9868-26E8E72562FD}" dt="2020-08-15T03:44:58.954" v="2348" actId="20577"/>
          <ac:spMkLst>
            <pc:docMk/>
            <pc:sldMk cId="3879817133" sldId="277"/>
            <ac:spMk id="3" creationId="{351559EC-1CD6-4383-8B13-8D70677D5D82}"/>
          </ac:spMkLst>
        </pc:spChg>
      </pc:sldChg>
      <pc:sldChg chg="del">
        <pc:chgData name="Yang Xu" userId="2ef8d03b0d59ea36" providerId="LiveId" clId="{F6BA1CB8-80B3-44EE-9868-26E8E72562FD}" dt="2020-08-15T03:26:52.107" v="32" actId="47"/>
        <pc:sldMkLst>
          <pc:docMk/>
          <pc:sldMk cId="210441647" sldId="278"/>
        </pc:sldMkLst>
      </pc:sldChg>
      <pc:sldChg chg="modSp new mod modTransition modAnim">
        <pc:chgData name="Yang Xu" userId="2ef8d03b0d59ea36" providerId="LiveId" clId="{F6BA1CB8-80B3-44EE-9868-26E8E72562FD}" dt="2020-08-15T03:47:18.197" v="2712"/>
        <pc:sldMkLst>
          <pc:docMk/>
          <pc:sldMk cId="1802032053" sldId="278"/>
        </pc:sldMkLst>
        <pc:spChg chg="mod">
          <ac:chgData name="Yang Xu" userId="2ef8d03b0d59ea36" providerId="LiveId" clId="{F6BA1CB8-80B3-44EE-9868-26E8E72562FD}" dt="2020-08-15T03:45:04.938" v="2357" actId="20577"/>
          <ac:spMkLst>
            <pc:docMk/>
            <pc:sldMk cId="1802032053" sldId="278"/>
            <ac:spMk id="2" creationId="{06AA0096-1E4E-47FC-94E3-7532145FAED9}"/>
          </ac:spMkLst>
        </pc:spChg>
        <pc:spChg chg="mod">
          <ac:chgData name="Yang Xu" userId="2ef8d03b0d59ea36" providerId="LiveId" clId="{F6BA1CB8-80B3-44EE-9868-26E8E72562FD}" dt="2020-08-15T03:47:06.399" v="2709" actId="20577"/>
          <ac:spMkLst>
            <pc:docMk/>
            <pc:sldMk cId="1802032053" sldId="278"/>
            <ac:spMk id="3" creationId="{6028F424-B58F-421B-B75F-61FBF07BC65B}"/>
          </ac:spMkLst>
        </pc:spChg>
      </pc:sldChg>
      <pc:sldChg chg="del">
        <pc:chgData name="Yang Xu" userId="2ef8d03b0d59ea36" providerId="LiveId" clId="{F6BA1CB8-80B3-44EE-9868-26E8E72562FD}" dt="2020-08-15T03:26:52.107" v="32" actId="47"/>
        <pc:sldMkLst>
          <pc:docMk/>
          <pc:sldMk cId="2949800692" sldId="279"/>
        </pc:sldMkLst>
      </pc:sldChg>
    </pc:docChg>
  </pc:docChgLst>
  <pc:docChgLst>
    <pc:chgData name="Yang Xu" userId="2ef8d03b0d59ea36" providerId="LiveId" clId="{54B3963F-FCFF-498D-AA24-7673E8F1E6B1}"/>
    <pc:docChg chg="addSld delSld modSld sldOrd">
      <pc:chgData name="Yang Xu" userId="2ef8d03b0d59ea36" providerId="LiveId" clId="{54B3963F-FCFF-498D-AA24-7673E8F1E6B1}" dt="2020-08-21T19:37:48.807" v="31" actId="1076"/>
      <pc:docMkLst>
        <pc:docMk/>
      </pc:docMkLst>
      <pc:sldChg chg="modSp mod">
        <pc:chgData name="Yang Xu" userId="2ef8d03b0d59ea36" providerId="LiveId" clId="{54B3963F-FCFF-498D-AA24-7673E8F1E6B1}" dt="2020-08-21T19:37:06.858" v="15" actId="20577"/>
        <pc:sldMkLst>
          <pc:docMk/>
          <pc:sldMk cId="1936153105" sldId="258"/>
        </pc:sldMkLst>
        <pc:spChg chg="mod">
          <ac:chgData name="Yang Xu" userId="2ef8d03b0d59ea36" providerId="LiveId" clId="{54B3963F-FCFF-498D-AA24-7673E8F1E6B1}" dt="2020-08-21T19:37:06.858" v="15" actId="20577"/>
          <ac:spMkLst>
            <pc:docMk/>
            <pc:sldMk cId="1936153105" sldId="258"/>
            <ac:spMk id="2" creationId="{8FBFDFB1-E3F5-445D-BBAD-3716785BEA40}"/>
          </ac:spMkLst>
        </pc:spChg>
      </pc:sldChg>
      <pc:sldChg chg="del">
        <pc:chgData name="Yang Xu" userId="2ef8d03b0d59ea36" providerId="LiveId" clId="{54B3963F-FCFF-498D-AA24-7673E8F1E6B1}" dt="2020-08-21T19:37:11.525" v="16" actId="47"/>
        <pc:sldMkLst>
          <pc:docMk/>
          <pc:sldMk cId="1727731435" sldId="268"/>
        </pc:sldMkLst>
      </pc:sldChg>
      <pc:sldChg chg="addSp modSp new mod ord">
        <pc:chgData name="Yang Xu" userId="2ef8d03b0d59ea36" providerId="LiveId" clId="{54B3963F-FCFF-498D-AA24-7673E8F1E6B1}" dt="2020-08-21T19:37:48.807" v="31" actId="1076"/>
        <pc:sldMkLst>
          <pc:docMk/>
          <pc:sldMk cId="2072200010" sldId="268"/>
        </pc:sldMkLst>
        <pc:picChg chg="add mod">
          <ac:chgData name="Yang Xu" userId="2ef8d03b0d59ea36" providerId="LiveId" clId="{54B3963F-FCFF-498D-AA24-7673E8F1E6B1}" dt="2020-08-21T19:37:48.807" v="31" actId="1076"/>
          <ac:picMkLst>
            <pc:docMk/>
            <pc:sldMk cId="2072200010" sldId="268"/>
            <ac:picMk id="3" creationId="{E0170A8A-C382-425E-863E-7041DD28542A}"/>
          </ac:picMkLst>
        </pc:picChg>
        <pc:picChg chg="add mod">
          <ac:chgData name="Yang Xu" userId="2ef8d03b0d59ea36" providerId="LiveId" clId="{54B3963F-FCFF-498D-AA24-7673E8F1E6B1}" dt="2020-08-21T19:37:47.322" v="30" actId="1076"/>
          <ac:picMkLst>
            <pc:docMk/>
            <pc:sldMk cId="2072200010" sldId="268"/>
            <ac:picMk id="5" creationId="{B25CDC6E-DF2C-4F26-A587-BDA408F340F1}"/>
          </ac:picMkLst>
        </pc:picChg>
      </pc:sldChg>
      <pc:sldChg chg="new del">
        <pc:chgData name="Yang Xu" userId="2ef8d03b0d59ea36" providerId="LiveId" clId="{54B3963F-FCFF-498D-AA24-7673E8F1E6B1}" dt="2020-08-21T19:37:18.900" v="18" actId="47"/>
        <pc:sldMkLst>
          <pc:docMk/>
          <pc:sldMk cId="2818964601" sldId="268"/>
        </pc:sldMkLst>
      </pc:sldChg>
      <pc:sldChg chg="del">
        <pc:chgData name="Yang Xu" userId="2ef8d03b0d59ea36" providerId="LiveId" clId="{54B3963F-FCFF-498D-AA24-7673E8F1E6B1}" dt="2020-08-21T19:37:11.525" v="16" actId="47"/>
        <pc:sldMkLst>
          <pc:docMk/>
          <pc:sldMk cId="2516813403" sldId="269"/>
        </pc:sldMkLst>
      </pc:sldChg>
      <pc:sldChg chg="del">
        <pc:chgData name="Yang Xu" userId="2ef8d03b0d59ea36" providerId="LiveId" clId="{54B3963F-FCFF-498D-AA24-7673E8F1E6B1}" dt="2020-08-21T19:37:11.525" v="16" actId="47"/>
        <pc:sldMkLst>
          <pc:docMk/>
          <pc:sldMk cId="3069639507" sldId="270"/>
        </pc:sldMkLst>
      </pc:sldChg>
      <pc:sldChg chg="del">
        <pc:chgData name="Yang Xu" userId="2ef8d03b0d59ea36" providerId="LiveId" clId="{54B3963F-FCFF-498D-AA24-7673E8F1E6B1}" dt="2020-08-21T19:37:11.525" v="16" actId="47"/>
        <pc:sldMkLst>
          <pc:docMk/>
          <pc:sldMk cId="2571064200" sldId="271"/>
        </pc:sldMkLst>
      </pc:sldChg>
      <pc:sldChg chg="del">
        <pc:chgData name="Yang Xu" userId="2ef8d03b0d59ea36" providerId="LiveId" clId="{54B3963F-FCFF-498D-AA24-7673E8F1E6B1}" dt="2020-08-21T19:37:11.525" v="16" actId="47"/>
        <pc:sldMkLst>
          <pc:docMk/>
          <pc:sldMk cId="254844856" sldId="272"/>
        </pc:sldMkLst>
      </pc:sldChg>
      <pc:sldChg chg="del">
        <pc:chgData name="Yang Xu" userId="2ef8d03b0d59ea36" providerId="LiveId" clId="{54B3963F-FCFF-498D-AA24-7673E8F1E6B1}" dt="2020-08-21T19:37:11.525" v="16" actId="47"/>
        <pc:sldMkLst>
          <pc:docMk/>
          <pc:sldMk cId="4107360185" sldId="273"/>
        </pc:sldMkLst>
      </pc:sldChg>
      <pc:sldChg chg="del">
        <pc:chgData name="Yang Xu" userId="2ef8d03b0d59ea36" providerId="LiveId" clId="{54B3963F-FCFF-498D-AA24-7673E8F1E6B1}" dt="2020-08-21T19:37:11.525" v="16" actId="47"/>
        <pc:sldMkLst>
          <pc:docMk/>
          <pc:sldMk cId="1547430045" sldId="274"/>
        </pc:sldMkLst>
      </pc:sldChg>
      <pc:sldChg chg="del">
        <pc:chgData name="Yang Xu" userId="2ef8d03b0d59ea36" providerId="LiveId" clId="{54B3963F-FCFF-498D-AA24-7673E8F1E6B1}" dt="2020-08-21T19:37:11.525" v="16" actId="47"/>
        <pc:sldMkLst>
          <pc:docMk/>
          <pc:sldMk cId="1675276375" sldId="275"/>
        </pc:sldMkLst>
      </pc:sldChg>
    </pc:docChg>
  </pc:docChgLst>
  <pc:docChgLst>
    <pc:chgData name="Yang Xu" userId="2ef8d03b0d59ea36" providerId="LiveId" clId="{CF3F5BDB-0B91-4808-8586-929403352B9C}"/>
    <pc:docChg chg="undo custSel mod addSld delSld modSld">
      <pc:chgData name="Yang Xu" userId="2ef8d03b0d59ea36" providerId="LiveId" clId="{CF3F5BDB-0B91-4808-8586-929403352B9C}" dt="2020-08-08T07:51:08.578" v="2719"/>
      <pc:docMkLst>
        <pc:docMk/>
      </pc:docMkLst>
      <pc:sldChg chg="modTransition">
        <pc:chgData name="Yang Xu" userId="2ef8d03b0d59ea36" providerId="LiveId" clId="{CF3F5BDB-0B91-4808-8586-929403352B9C}" dt="2020-08-08T07:49:59.758" v="2706"/>
        <pc:sldMkLst>
          <pc:docMk/>
          <pc:sldMk cId="477735695" sldId="256"/>
        </pc:sldMkLst>
      </pc:sldChg>
      <pc:sldChg chg="modSp mod modTransition">
        <pc:chgData name="Yang Xu" userId="2ef8d03b0d59ea36" providerId="LiveId" clId="{CF3F5BDB-0B91-4808-8586-929403352B9C}" dt="2020-08-08T07:49:59.758" v="2706"/>
        <pc:sldMkLst>
          <pc:docMk/>
          <pc:sldMk cId="1936153105" sldId="258"/>
        </pc:sldMkLst>
        <pc:spChg chg="mod">
          <ac:chgData name="Yang Xu" userId="2ef8d03b0d59ea36" providerId="LiveId" clId="{CF3F5BDB-0B91-4808-8586-929403352B9C}" dt="2020-08-08T07:25:20.446" v="7" actId="20577"/>
          <ac:spMkLst>
            <pc:docMk/>
            <pc:sldMk cId="1936153105" sldId="258"/>
            <ac:spMk id="2" creationId="{8FBFDFB1-E3F5-445D-BBAD-3716785BEA40}"/>
          </ac:spMkLst>
        </pc:spChg>
      </pc:sldChg>
      <pc:sldChg chg="modTransition">
        <pc:chgData name="Yang Xu" userId="2ef8d03b0d59ea36" providerId="LiveId" clId="{CF3F5BDB-0B91-4808-8586-929403352B9C}" dt="2020-08-08T07:49:59.758" v="2706"/>
        <pc:sldMkLst>
          <pc:docMk/>
          <pc:sldMk cId="2756408979" sldId="267"/>
        </pc:sldMkLst>
      </pc:sldChg>
      <pc:sldChg chg="modSp new mod modTransition">
        <pc:chgData name="Yang Xu" userId="2ef8d03b0d59ea36" providerId="LiveId" clId="{CF3F5BDB-0B91-4808-8586-929403352B9C}" dt="2020-08-08T07:49:59.758" v="2706"/>
        <pc:sldMkLst>
          <pc:docMk/>
          <pc:sldMk cId="768961048" sldId="268"/>
        </pc:sldMkLst>
        <pc:spChg chg="mod">
          <ac:chgData name="Yang Xu" userId="2ef8d03b0d59ea36" providerId="LiveId" clId="{CF3F5BDB-0B91-4808-8586-929403352B9C}" dt="2020-08-08T07:25:48.772" v="37" actId="20577"/>
          <ac:spMkLst>
            <pc:docMk/>
            <pc:sldMk cId="768961048" sldId="268"/>
            <ac:spMk id="2" creationId="{7A8EDBE8-E1FC-40DD-9106-696E4C0C7273}"/>
          </ac:spMkLst>
        </pc:spChg>
        <pc:spChg chg="mod">
          <ac:chgData name="Yang Xu" userId="2ef8d03b0d59ea36" providerId="LiveId" clId="{CF3F5BDB-0B91-4808-8586-929403352B9C}" dt="2020-08-08T07:27:13.007" v="189" actId="20577"/>
          <ac:spMkLst>
            <pc:docMk/>
            <pc:sldMk cId="768961048" sldId="268"/>
            <ac:spMk id="3" creationId="{B8206A76-4DF4-48F2-A5CD-F50CAD3F448C}"/>
          </ac:spMkLst>
        </pc:spChg>
      </pc:sldChg>
      <pc:sldChg chg="del">
        <pc:chgData name="Yang Xu" userId="2ef8d03b0d59ea36" providerId="LiveId" clId="{CF3F5BDB-0B91-4808-8586-929403352B9C}" dt="2020-08-08T07:25:24.064" v="8" actId="47"/>
        <pc:sldMkLst>
          <pc:docMk/>
          <pc:sldMk cId="2319799309" sldId="268"/>
        </pc:sldMkLst>
      </pc:sldChg>
      <pc:sldChg chg="del">
        <pc:chgData name="Yang Xu" userId="2ef8d03b0d59ea36" providerId="LiveId" clId="{CF3F5BDB-0B91-4808-8586-929403352B9C}" dt="2020-08-08T07:25:24.064" v="8" actId="47"/>
        <pc:sldMkLst>
          <pc:docMk/>
          <pc:sldMk cId="2625806030" sldId="269"/>
        </pc:sldMkLst>
      </pc:sldChg>
      <pc:sldChg chg="addSp delSp modSp new mod modTransition modAnim">
        <pc:chgData name="Yang Xu" userId="2ef8d03b0d59ea36" providerId="LiveId" clId="{CF3F5BDB-0B91-4808-8586-929403352B9C}" dt="2020-08-08T07:50:08.652" v="2707"/>
        <pc:sldMkLst>
          <pc:docMk/>
          <pc:sldMk cId="2672573667" sldId="269"/>
        </pc:sldMkLst>
        <pc:spChg chg="mod">
          <ac:chgData name="Yang Xu" userId="2ef8d03b0d59ea36" providerId="LiveId" clId="{CF3F5BDB-0B91-4808-8586-929403352B9C}" dt="2020-08-08T07:28:45.365" v="209" actId="20577"/>
          <ac:spMkLst>
            <pc:docMk/>
            <pc:sldMk cId="2672573667" sldId="269"/>
            <ac:spMk id="2" creationId="{1E9BCADF-9D1C-45EB-AC22-42D5D54767D5}"/>
          </ac:spMkLst>
        </pc:spChg>
        <pc:spChg chg="mod">
          <ac:chgData name="Yang Xu" userId="2ef8d03b0d59ea36" providerId="LiveId" clId="{CF3F5BDB-0B91-4808-8586-929403352B9C}" dt="2020-08-08T07:30:29.802" v="393"/>
          <ac:spMkLst>
            <pc:docMk/>
            <pc:sldMk cId="2672573667" sldId="269"/>
            <ac:spMk id="3" creationId="{F0C6FC23-1CF0-4A9E-BAA6-0774DE8969AB}"/>
          </ac:spMkLst>
        </pc:spChg>
        <pc:spChg chg="add del">
          <ac:chgData name="Yang Xu" userId="2ef8d03b0d59ea36" providerId="LiveId" clId="{CF3F5BDB-0B91-4808-8586-929403352B9C}" dt="2020-08-08T07:29:52.519" v="346"/>
          <ac:spMkLst>
            <pc:docMk/>
            <pc:sldMk cId="2672573667" sldId="269"/>
            <ac:spMk id="4" creationId="{90760284-E50B-4EEA-9CCE-5A0536353470}"/>
          </ac:spMkLst>
        </pc:spChg>
      </pc:sldChg>
      <pc:sldChg chg="del">
        <pc:chgData name="Yang Xu" userId="2ef8d03b0d59ea36" providerId="LiveId" clId="{CF3F5BDB-0B91-4808-8586-929403352B9C}" dt="2020-08-08T07:25:24.064" v="8" actId="47"/>
        <pc:sldMkLst>
          <pc:docMk/>
          <pc:sldMk cId="116271590" sldId="270"/>
        </pc:sldMkLst>
      </pc:sldChg>
      <pc:sldChg chg="addSp modSp new mod modTransition modAnim">
        <pc:chgData name="Yang Xu" userId="2ef8d03b0d59ea36" providerId="LiveId" clId="{CF3F5BDB-0B91-4808-8586-929403352B9C}" dt="2020-08-08T07:50:15.802" v="2708"/>
        <pc:sldMkLst>
          <pc:docMk/>
          <pc:sldMk cId="3230222935" sldId="270"/>
        </pc:sldMkLst>
        <pc:spChg chg="mod">
          <ac:chgData name="Yang Xu" userId="2ef8d03b0d59ea36" providerId="LiveId" clId="{CF3F5BDB-0B91-4808-8586-929403352B9C}" dt="2020-08-08T07:30:41.609" v="411" actId="20577"/>
          <ac:spMkLst>
            <pc:docMk/>
            <pc:sldMk cId="3230222935" sldId="270"/>
            <ac:spMk id="2" creationId="{0C6CA501-573F-4DAF-86B5-E7465154DB39}"/>
          </ac:spMkLst>
        </pc:spChg>
        <pc:spChg chg="mod">
          <ac:chgData name="Yang Xu" userId="2ef8d03b0d59ea36" providerId="LiveId" clId="{CF3F5BDB-0B91-4808-8586-929403352B9C}" dt="2020-08-08T07:30:57.497" v="453" actId="20577"/>
          <ac:spMkLst>
            <pc:docMk/>
            <pc:sldMk cId="3230222935" sldId="270"/>
            <ac:spMk id="3" creationId="{B74D8849-31E3-4F61-82B0-C53D3DA698F6}"/>
          </ac:spMkLst>
        </pc:spChg>
        <pc:picChg chg="add mod">
          <ac:chgData name="Yang Xu" userId="2ef8d03b0d59ea36" providerId="LiveId" clId="{CF3F5BDB-0B91-4808-8586-929403352B9C}" dt="2020-08-08T07:31:23.960" v="457" actId="1076"/>
          <ac:picMkLst>
            <pc:docMk/>
            <pc:sldMk cId="3230222935" sldId="270"/>
            <ac:picMk id="4" creationId="{29E203A8-D2D9-4DB2-AE29-64FCAA0EA1C2}"/>
          </ac:picMkLst>
        </pc:picChg>
      </pc:sldChg>
      <pc:sldChg chg="del">
        <pc:chgData name="Yang Xu" userId="2ef8d03b0d59ea36" providerId="LiveId" clId="{CF3F5BDB-0B91-4808-8586-929403352B9C}" dt="2020-08-08T07:25:24.064" v="8" actId="47"/>
        <pc:sldMkLst>
          <pc:docMk/>
          <pc:sldMk cId="1422299868" sldId="271"/>
        </pc:sldMkLst>
      </pc:sldChg>
      <pc:sldChg chg="modSp new mod modTransition modAnim">
        <pc:chgData name="Yang Xu" userId="2ef8d03b0d59ea36" providerId="LiveId" clId="{CF3F5BDB-0B91-4808-8586-929403352B9C}" dt="2020-08-08T07:50:22.416" v="2709"/>
        <pc:sldMkLst>
          <pc:docMk/>
          <pc:sldMk cId="2657410971" sldId="271"/>
        </pc:sldMkLst>
        <pc:spChg chg="mod">
          <ac:chgData name="Yang Xu" userId="2ef8d03b0d59ea36" providerId="LiveId" clId="{CF3F5BDB-0B91-4808-8586-929403352B9C}" dt="2020-08-08T07:31:35.110" v="459"/>
          <ac:spMkLst>
            <pc:docMk/>
            <pc:sldMk cId="2657410971" sldId="271"/>
            <ac:spMk id="2" creationId="{3EE3C4A5-A651-4725-B07A-BA5B1D4EC1C4}"/>
          </ac:spMkLst>
        </pc:spChg>
        <pc:spChg chg="mod">
          <ac:chgData name="Yang Xu" userId="2ef8d03b0d59ea36" providerId="LiveId" clId="{CF3F5BDB-0B91-4808-8586-929403352B9C}" dt="2020-08-08T07:32:54.069" v="666" actId="20577"/>
          <ac:spMkLst>
            <pc:docMk/>
            <pc:sldMk cId="2657410971" sldId="271"/>
            <ac:spMk id="3" creationId="{D648C4CD-95D5-45AD-91CF-8C55B8D44026}"/>
          </ac:spMkLst>
        </pc:spChg>
      </pc:sldChg>
      <pc:sldChg chg="modSp new mod modTransition">
        <pc:chgData name="Yang Xu" userId="2ef8d03b0d59ea36" providerId="LiveId" clId="{CF3F5BDB-0B91-4808-8586-929403352B9C}" dt="2020-08-08T07:49:59.758" v="2706"/>
        <pc:sldMkLst>
          <pc:docMk/>
          <pc:sldMk cId="3097090621" sldId="272"/>
        </pc:sldMkLst>
        <pc:spChg chg="mod">
          <ac:chgData name="Yang Xu" userId="2ef8d03b0d59ea36" providerId="LiveId" clId="{CF3F5BDB-0B91-4808-8586-929403352B9C}" dt="2020-08-08T07:33:13.536" v="684" actId="20577"/>
          <ac:spMkLst>
            <pc:docMk/>
            <pc:sldMk cId="3097090621" sldId="272"/>
            <ac:spMk id="2" creationId="{C6C8BAC7-C95C-4E61-91B1-9C3F10500C11}"/>
          </ac:spMkLst>
        </pc:spChg>
        <pc:spChg chg="mod">
          <ac:chgData name="Yang Xu" userId="2ef8d03b0d59ea36" providerId="LiveId" clId="{CF3F5BDB-0B91-4808-8586-929403352B9C}" dt="2020-08-08T07:33:34.625" v="734" actId="20577"/>
          <ac:spMkLst>
            <pc:docMk/>
            <pc:sldMk cId="3097090621" sldId="272"/>
            <ac:spMk id="3" creationId="{12A09736-BEF6-48AE-815C-61C6E8A7AD7E}"/>
          </ac:spMkLst>
        </pc:spChg>
      </pc:sldChg>
      <pc:sldChg chg="modSp new mod modTransition">
        <pc:chgData name="Yang Xu" userId="2ef8d03b0d59ea36" providerId="LiveId" clId="{CF3F5BDB-0B91-4808-8586-929403352B9C}" dt="2020-08-08T07:49:59.758" v="2706"/>
        <pc:sldMkLst>
          <pc:docMk/>
          <pc:sldMk cId="2069584869" sldId="273"/>
        </pc:sldMkLst>
        <pc:spChg chg="mod">
          <ac:chgData name="Yang Xu" userId="2ef8d03b0d59ea36" providerId="LiveId" clId="{CF3F5BDB-0B91-4808-8586-929403352B9C}" dt="2020-08-08T07:34:25.608" v="816" actId="20577"/>
          <ac:spMkLst>
            <pc:docMk/>
            <pc:sldMk cId="2069584869" sldId="273"/>
            <ac:spMk id="2" creationId="{A25C316C-F823-4BC2-A861-87732DC952D1}"/>
          </ac:spMkLst>
        </pc:spChg>
        <pc:spChg chg="mod">
          <ac:chgData name="Yang Xu" userId="2ef8d03b0d59ea36" providerId="LiveId" clId="{CF3F5BDB-0B91-4808-8586-929403352B9C}" dt="2020-08-08T07:34:10.711" v="799"/>
          <ac:spMkLst>
            <pc:docMk/>
            <pc:sldMk cId="2069584869" sldId="273"/>
            <ac:spMk id="3" creationId="{FBED2533-C34D-4B85-AE42-6D35191E18B2}"/>
          </ac:spMkLst>
        </pc:spChg>
      </pc:sldChg>
      <pc:sldChg chg="modSp new mod modTransition modAnim">
        <pc:chgData name="Yang Xu" userId="2ef8d03b0d59ea36" providerId="LiveId" clId="{CF3F5BDB-0B91-4808-8586-929403352B9C}" dt="2020-08-08T07:50:38.017" v="2711"/>
        <pc:sldMkLst>
          <pc:docMk/>
          <pc:sldMk cId="3705669340" sldId="274"/>
        </pc:sldMkLst>
        <pc:spChg chg="mod">
          <ac:chgData name="Yang Xu" userId="2ef8d03b0d59ea36" providerId="LiveId" clId="{CF3F5BDB-0B91-4808-8586-929403352B9C}" dt="2020-08-08T07:34:28.227" v="818"/>
          <ac:spMkLst>
            <pc:docMk/>
            <pc:sldMk cId="3705669340" sldId="274"/>
            <ac:spMk id="2" creationId="{6BE13CE5-E5EE-47D1-8E82-3AF70F4E3649}"/>
          </ac:spMkLst>
        </pc:spChg>
        <pc:spChg chg="mod">
          <ac:chgData name="Yang Xu" userId="2ef8d03b0d59ea36" providerId="LiveId" clId="{CF3F5BDB-0B91-4808-8586-929403352B9C}" dt="2020-08-08T07:35:30.773" v="1002" actId="20577"/>
          <ac:spMkLst>
            <pc:docMk/>
            <pc:sldMk cId="3705669340" sldId="274"/>
            <ac:spMk id="3" creationId="{880C60AC-E00A-4912-8831-1078ED0ED510}"/>
          </ac:spMkLst>
        </pc:spChg>
      </pc:sldChg>
      <pc:sldChg chg="modSp new mod modTransition modAnim">
        <pc:chgData name="Yang Xu" userId="2ef8d03b0d59ea36" providerId="LiveId" clId="{CF3F5BDB-0B91-4808-8586-929403352B9C}" dt="2020-08-08T07:50:43.276" v="2713"/>
        <pc:sldMkLst>
          <pc:docMk/>
          <pc:sldMk cId="3870262589" sldId="275"/>
        </pc:sldMkLst>
        <pc:spChg chg="mod">
          <ac:chgData name="Yang Xu" userId="2ef8d03b0d59ea36" providerId="LiveId" clId="{CF3F5BDB-0B91-4808-8586-929403352B9C}" dt="2020-08-08T07:35:40.112" v="1021" actId="20577"/>
          <ac:spMkLst>
            <pc:docMk/>
            <pc:sldMk cId="3870262589" sldId="275"/>
            <ac:spMk id="2" creationId="{78E7F1D4-CD1C-44CF-9F68-CFCE926DFF59}"/>
          </ac:spMkLst>
        </pc:spChg>
        <pc:spChg chg="mod">
          <ac:chgData name="Yang Xu" userId="2ef8d03b0d59ea36" providerId="LiveId" clId="{CF3F5BDB-0B91-4808-8586-929403352B9C}" dt="2020-08-08T07:37:28.582" v="1278"/>
          <ac:spMkLst>
            <pc:docMk/>
            <pc:sldMk cId="3870262589" sldId="275"/>
            <ac:spMk id="3" creationId="{403D9CD2-9139-44BB-8A77-A184C1C9AF25}"/>
          </ac:spMkLst>
        </pc:spChg>
      </pc:sldChg>
      <pc:sldChg chg="modSp new mod modTransition modAnim">
        <pc:chgData name="Yang Xu" userId="2ef8d03b0d59ea36" providerId="LiveId" clId="{CF3F5BDB-0B91-4808-8586-929403352B9C}" dt="2020-08-08T07:50:50.785" v="2715"/>
        <pc:sldMkLst>
          <pc:docMk/>
          <pc:sldMk cId="617744674" sldId="276"/>
        </pc:sldMkLst>
        <pc:spChg chg="mod">
          <ac:chgData name="Yang Xu" userId="2ef8d03b0d59ea36" providerId="LiveId" clId="{CF3F5BDB-0B91-4808-8586-929403352B9C}" dt="2020-08-08T07:37:51.496" v="1301" actId="20577"/>
          <ac:spMkLst>
            <pc:docMk/>
            <pc:sldMk cId="617744674" sldId="276"/>
            <ac:spMk id="2" creationId="{6EFD025B-598C-4430-BD99-453EAFC97508}"/>
          </ac:spMkLst>
        </pc:spChg>
        <pc:spChg chg="mod">
          <ac:chgData name="Yang Xu" userId="2ef8d03b0d59ea36" providerId="LiveId" clId="{CF3F5BDB-0B91-4808-8586-929403352B9C}" dt="2020-08-08T07:41:15.784" v="1743" actId="20577"/>
          <ac:spMkLst>
            <pc:docMk/>
            <pc:sldMk cId="617744674" sldId="276"/>
            <ac:spMk id="3" creationId="{C63223CF-4E8D-4EBF-87AC-F27BD881876D}"/>
          </ac:spMkLst>
        </pc:spChg>
      </pc:sldChg>
      <pc:sldChg chg="modSp new mod modTransition modAnim">
        <pc:chgData name="Yang Xu" userId="2ef8d03b0d59ea36" providerId="LiveId" clId="{CF3F5BDB-0B91-4808-8586-929403352B9C}" dt="2020-08-08T07:50:57.135" v="2717"/>
        <pc:sldMkLst>
          <pc:docMk/>
          <pc:sldMk cId="3849998938" sldId="277"/>
        </pc:sldMkLst>
        <pc:spChg chg="mod">
          <ac:chgData name="Yang Xu" userId="2ef8d03b0d59ea36" providerId="LiveId" clId="{CF3F5BDB-0B91-4808-8586-929403352B9C}" dt="2020-08-08T07:41:30.707" v="1756" actId="20577"/>
          <ac:spMkLst>
            <pc:docMk/>
            <pc:sldMk cId="3849998938" sldId="277"/>
            <ac:spMk id="2" creationId="{D82F5C20-E139-499F-803A-07713A44C8E8}"/>
          </ac:spMkLst>
        </pc:spChg>
        <pc:spChg chg="mod">
          <ac:chgData name="Yang Xu" userId="2ef8d03b0d59ea36" providerId="LiveId" clId="{CF3F5BDB-0B91-4808-8586-929403352B9C}" dt="2020-08-08T07:49:55.322" v="2705" actId="12"/>
          <ac:spMkLst>
            <pc:docMk/>
            <pc:sldMk cId="3849998938" sldId="277"/>
            <ac:spMk id="3" creationId="{C2142ACD-42C7-41FE-9664-514BABE1F296}"/>
          </ac:spMkLst>
        </pc:spChg>
      </pc:sldChg>
      <pc:sldChg chg="addSp modSp new mod modTransition setBg">
        <pc:chgData name="Yang Xu" userId="2ef8d03b0d59ea36" providerId="LiveId" clId="{CF3F5BDB-0B91-4808-8586-929403352B9C}" dt="2020-08-08T07:49:59.758" v="2706"/>
        <pc:sldMkLst>
          <pc:docMk/>
          <pc:sldMk cId="3983072969" sldId="278"/>
        </pc:sldMkLst>
        <pc:spChg chg="mod">
          <ac:chgData name="Yang Xu" userId="2ef8d03b0d59ea36" providerId="LiveId" clId="{CF3F5BDB-0B91-4808-8586-929403352B9C}" dt="2020-08-08T07:43:47.633" v="2062" actId="26606"/>
          <ac:spMkLst>
            <pc:docMk/>
            <pc:sldMk cId="3983072969" sldId="278"/>
            <ac:spMk id="2" creationId="{CF9C2FE1-4A1B-4D60-B51A-67561D9CCA5A}"/>
          </ac:spMkLst>
        </pc:spChg>
        <pc:spChg chg="mod">
          <ac:chgData name="Yang Xu" userId="2ef8d03b0d59ea36" providerId="LiveId" clId="{CF3F5BDB-0B91-4808-8586-929403352B9C}" dt="2020-08-08T07:45:16.041" v="2200" actId="20577"/>
          <ac:spMkLst>
            <pc:docMk/>
            <pc:sldMk cId="3983072969" sldId="278"/>
            <ac:spMk id="3" creationId="{A2105BA6-0F97-4822-BC49-9B1C731D0A47}"/>
          </ac:spMkLst>
        </pc:spChg>
        <pc:spChg chg="add">
          <ac:chgData name="Yang Xu" userId="2ef8d03b0d59ea36" providerId="LiveId" clId="{CF3F5BDB-0B91-4808-8586-929403352B9C}" dt="2020-08-08T07:43:47.633" v="2062" actId="26606"/>
          <ac:spMkLst>
            <pc:docMk/>
            <pc:sldMk cId="3983072969" sldId="278"/>
            <ac:spMk id="9" creationId="{8DCA3673-CDE4-40C5-9FA8-F89874CFBA73}"/>
          </ac:spMkLst>
        </pc:spChg>
        <pc:spChg chg="add">
          <ac:chgData name="Yang Xu" userId="2ef8d03b0d59ea36" providerId="LiveId" clId="{CF3F5BDB-0B91-4808-8586-929403352B9C}" dt="2020-08-08T07:43:47.633" v="2062" actId="26606"/>
          <ac:spMkLst>
            <pc:docMk/>
            <pc:sldMk cId="3983072969" sldId="278"/>
            <ac:spMk id="13" creationId="{0FFFD040-32A9-4D2B-86CA-599D030A4161}"/>
          </ac:spMkLst>
        </pc:spChg>
        <pc:spChg chg="add">
          <ac:chgData name="Yang Xu" userId="2ef8d03b0d59ea36" providerId="LiveId" clId="{CF3F5BDB-0B91-4808-8586-929403352B9C}" dt="2020-08-08T07:43:47.633" v="2062" actId="26606"/>
          <ac:spMkLst>
            <pc:docMk/>
            <pc:sldMk cId="3983072969" sldId="278"/>
            <ac:spMk id="15" creationId="{863205CA-B7FF-4C25-A4C8-3BBBCE19D950}"/>
          </ac:spMkLst>
        </pc:spChg>
        <pc:picChg chg="add mod">
          <ac:chgData name="Yang Xu" userId="2ef8d03b0d59ea36" providerId="LiveId" clId="{CF3F5BDB-0B91-4808-8586-929403352B9C}" dt="2020-08-08T07:43:47.633" v="2062" actId="26606"/>
          <ac:picMkLst>
            <pc:docMk/>
            <pc:sldMk cId="3983072969" sldId="278"/>
            <ac:picMk id="4" creationId="{0185E652-0F9D-4D71-B141-92DF22B41D38}"/>
          </ac:picMkLst>
        </pc:picChg>
        <pc:picChg chg="add">
          <ac:chgData name="Yang Xu" userId="2ef8d03b0d59ea36" providerId="LiveId" clId="{CF3F5BDB-0B91-4808-8586-929403352B9C}" dt="2020-08-08T07:43:47.633" v="2062" actId="26606"/>
          <ac:picMkLst>
            <pc:docMk/>
            <pc:sldMk cId="3983072969" sldId="278"/>
            <ac:picMk id="11" creationId="{95756E8F-499C-4533-BBE8-309C3E8D985C}"/>
          </ac:picMkLst>
        </pc:picChg>
        <pc:picChg chg="add">
          <ac:chgData name="Yang Xu" userId="2ef8d03b0d59ea36" providerId="LiveId" clId="{CF3F5BDB-0B91-4808-8586-929403352B9C}" dt="2020-08-08T07:43:47.633" v="2062" actId="26606"/>
          <ac:picMkLst>
            <pc:docMk/>
            <pc:sldMk cId="3983072969" sldId="278"/>
            <ac:picMk id="17" creationId="{306E3F32-3C1A-4B6E-AF26-8A15A788560F}"/>
          </ac:picMkLst>
        </pc:picChg>
      </pc:sldChg>
      <pc:sldChg chg="modSp new mod modTransition">
        <pc:chgData name="Yang Xu" userId="2ef8d03b0d59ea36" providerId="LiveId" clId="{CF3F5BDB-0B91-4808-8586-929403352B9C}" dt="2020-08-08T07:49:59.758" v="2706"/>
        <pc:sldMkLst>
          <pc:docMk/>
          <pc:sldMk cId="3910733182" sldId="279"/>
        </pc:sldMkLst>
        <pc:spChg chg="mod">
          <ac:chgData name="Yang Xu" userId="2ef8d03b0d59ea36" providerId="LiveId" clId="{CF3F5BDB-0B91-4808-8586-929403352B9C}" dt="2020-08-08T07:44:08.060" v="2064"/>
          <ac:spMkLst>
            <pc:docMk/>
            <pc:sldMk cId="3910733182" sldId="279"/>
            <ac:spMk id="2" creationId="{0473D147-460E-4DCB-BE94-3F5B157CBEA5}"/>
          </ac:spMkLst>
        </pc:spChg>
        <pc:spChg chg="mod">
          <ac:chgData name="Yang Xu" userId="2ef8d03b0d59ea36" providerId="LiveId" clId="{CF3F5BDB-0B91-4808-8586-929403352B9C}" dt="2020-08-08T07:44:33.075" v="2171" actId="20577"/>
          <ac:spMkLst>
            <pc:docMk/>
            <pc:sldMk cId="3910733182" sldId="279"/>
            <ac:spMk id="3" creationId="{8624AB6A-66A0-4AFB-B12E-DD9582CFCDBB}"/>
          </ac:spMkLst>
        </pc:spChg>
      </pc:sldChg>
      <pc:sldChg chg="modSp new mod modTransition">
        <pc:chgData name="Yang Xu" userId="2ef8d03b0d59ea36" providerId="LiveId" clId="{CF3F5BDB-0B91-4808-8586-929403352B9C}" dt="2020-08-08T07:49:59.758" v="2706"/>
        <pc:sldMkLst>
          <pc:docMk/>
          <pc:sldMk cId="1072030202" sldId="280"/>
        </pc:sldMkLst>
        <pc:spChg chg="mod">
          <ac:chgData name="Yang Xu" userId="2ef8d03b0d59ea36" providerId="LiveId" clId="{CF3F5BDB-0B91-4808-8586-929403352B9C}" dt="2020-08-08T07:45:31.826" v="2227" actId="20577"/>
          <ac:spMkLst>
            <pc:docMk/>
            <pc:sldMk cId="1072030202" sldId="280"/>
            <ac:spMk id="2" creationId="{B926C8AC-D20C-4EC7-A65B-EEC1C5A64471}"/>
          </ac:spMkLst>
        </pc:spChg>
        <pc:spChg chg="mod">
          <ac:chgData name="Yang Xu" userId="2ef8d03b0d59ea36" providerId="LiveId" clId="{CF3F5BDB-0B91-4808-8586-929403352B9C}" dt="2020-08-08T07:45:43.671" v="2293" actId="20577"/>
          <ac:spMkLst>
            <pc:docMk/>
            <pc:sldMk cId="1072030202" sldId="280"/>
            <ac:spMk id="3" creationId="{D86D855D-BAF9-4613-ADDC-1F8CCE860E7E}"/>
          </ac:spMkLst>
        </pc:spChg>
      </pc:sldChg>
      <pc:sldChg chg="addSp modSp new mod modTransition setBg modAnim">
        <pc:chgData name="Yang Xu" userId="2ef8d03b0d59ea36" providerId="LiveId" clId="{CF3F5BDB-0B91-4808-8586-929403352B9C}" dt="2020-08-08T07:51:08.578" v="2719"/>
        <pc:sldMkLst>
          <pc:docMk/>
          <pc:sldMk cId="3898539778" sldId="281"/>
        </pc:sldMkLst>
        <pc:spChg chg="mod">
          <ac:chgData name="Yang Xu" userId="2ef8d03b0d59ea36" providerId="LiveId" clId="{CF3F5BDB-0B91-4808-8586-929403352B9C}" dt="2020-08-08T07:46:20.827" v="2329" actId="26606"/>
          <ac:spMkLst>
            <pc:docMk/>
            <pc:sldMk cId="3898539778" sldId="281"/>
            <ac:spMk id="2" creationId="{FA360146-D6C1-42B8-904F-A43FCCA0F03B}"/>
          </ac:spMkLst>
        </pc:spChg>
        <pc:spChg chg="mod">
          <ac:chgData name="Yang Xu" userId="2ef8d03b0d59ea36" providerId="LiveId" clId="{CF3F5BDB-0B91-4808-8586-929403352B9C}" dt="2020-08-08T07:49:48.390" v="2704" actId="403"/>
          <ac:spMkLst>
            <pc:docMk/>
            <pc:sldMk cId="3898539778" sldId="281"/>
            <ac:spMk id="3" creationId="{8707678E-6A05-4191-B8AA-8E8BF862B681}"/>
          </ac:spMkLst>
        </pc:spChg>
        <pc:spChg chg="add">
          <ac:chgData name="Yang Xu" userId="2ef8d03b0d59ea36" providerId="LiveId" clId="{CF3F5BDB-0B91-4808-8586-929403352B9C}" dt="2020-08-08T07:46:20.827" v="2329" actId="26606"/>
          <ac:spMkLst>
            <pc:docMk/>
            <pc:sldMk cId="3898539778" sldId="281"/>
            <ac:spMk id="10" creationId="{8DCA3673-CDE4-40C5-9FA8-F89874CFBA73}"/>
          </ac:spMkLst>
        </pc:spChg>
        <pc:spChg chg="add">
          <ac:chgData name="Yang Xu" userId="2ef8d03b0d59ea36" providerId="LiveId" clId="{CF3F5BDB-0B91-4808-8586-929403352B9C}" dt="2020-08-08T07:46:20.827" v="2329" actId="26606"/>
          <ac:spMkLst>
            <pc:docMk/>
            <pc:sldMk cId="3898539778" sldId="281"/>
            <ac:spMk id="14" creationId="{0FFFD040-32A9-4D2B-86CA-599D030A4161}"/>
          </ac:spMkLst>
        </pc:spChg>
        <pc:spChg chg="add">
          <ac:chgData name="Yang Xu" userId="2ef8d03b0d59ea36" providerId="LiveId" clId="{CF3F5BDB-0B91-4808-8586-929403352B9C}" dt="2020-08-08T07:46:20.827" v="2329" actId="26606"/>
          <ac:spMkLst>
            <pc:docMk/>
            <pc:sldMk cId="3898539778" sldId="281"/>
            <ac:spMk id="16" creationId="{863205CA-B7FF-4C25-A4C8-3BBBCE19D950}"/>
          </ac:spMkLst>
        </pc:spChg>
        <pc:picChg chg="add">
          <ac:chgData name="Yang Xu" userId="2ef8d03b0d59ea36" providerId="LiveId" clId="{CF3F5BDB-0B91-4808-8586-929403352B9C}" dt="2020-08-08T07:46:12.635" v="2328" actId="22"/>
          <ac:picMkLst>
            <pc:docMk/>
            <pc:sldMk cId="3898539778" sldId="281"/>
            <ac:picMk id="5" creationId="{59F92BF3-867C-4FD0-8DBC-BD6EECEE6C1B}"/>
          </ac:picMkLst>
        </pc:picChg>
        <pc:picChg chg="add">
          <ac:chgData name="Yang Xu" userId="2ef8d03b0d59ea36" providerId="LiveId" clId="{CF3F5BDB-0B91-4808-8586-929403352B9C}" dt="2020-08-08T07:46:20.827" v="2329" actId="26606"/>
          <ac:picMkLst>
            <pc:docMk/>
            <pc:sldMk cId="3898539778" sldId="281"/>
            <ac:picMk id="12" creationId="{95756E8F-499C-4533-BBE8-309C3E8D985C}"/>
          </ac:picMkLst>
        </pc:picChg>
        <pc:picChg chg="add">
          <ac:chgData name="Yang Xu" userId="2ef8d03b0d59ea36" providerId="LiveId" clId="{CF3F5BDB-0B91-4808-8586-929403352B9C}" dt="2020-08-08T07:46:20.827" v="2329" actId="26606"/>
          <ac:picMkLst>
            <pc:docMk/>
            <pc:sldMk cId="3898539778" sldId="281"/>
            <ac:picMk id="18" creationId="{306E3F32-3C1A-4B6E-AF26-8A15A788560F}"/>
          </ac:picMkLst>
        </pc:picChg>
      </pc:sldChg>
    </pc:docChg>
  </pc:docChgLst>
  <pc:docChgLst>
    <pc:chgData name="Yang Xu" userId="2ef8d03b0d59ea36" providerId="LiveId" clId="{6E093454-305C-4B51-B53E-A6FAA56741BC}"/>
    <pc:docChg chg="undo custSel mod addSld delSld modSld">
      <pc:chgData name="Yang Xu" userId="2ef8d03b0d59ea36" providerId="LiveId" clId="{6E093454-305C-4B51-B53E-A6FAA56741BC}" dt="2020-07-15T12:52:53.901" v="2158"/>
      <pc:docMkLst>
        <pc:docMk/>
      </pc:docMkLst>
      <pc:sldChg chg="modTransition">
        <pc:chgData name="Yang Xu" userId="2ef8d03b0d59ea36" providerId="LiveId" clId="{6E093454-305C-4B51-B53E-A6FAA56741BC}" dt="2020-07-15T12:52:53.901" v="2158"/>
        <pc:sldMkLst>
          <pc:docMk/>
          <pc:sldMk cId="477735695" sldId="256"/>
        </pc:sldMkLst>
      </pc:sldChg>
      <pc:sldChg chg="modSp mod">
        <pc:chgData name="Yang Xu" userId="2ef8d03b0d59ea36" providerId="LiveId" clId="{6E093454-305C-4B51-B53E-A6FAA56741BC}" dt="2020-07-15T12:22:44.257" v="20" actId="20577"/>
        <pc:sldMkLst>
          <pc:docMk/>
          <pc:sldMk cId="1936153105" sldId="258"/>
        </pc:sldMkLst>
        <pc:spChg chg="mod">
          <ac:chgData name="Yang Xu" userId="2ef8d03b0d59ea36" providerId="LiveId" clId="{6E093454-305C-4B51-B53E-A6FAA56741BC}" dt="2020-07-15T12:22:44.257" v="20" actId="20577"/>
          <ac:spMkLst>
            <pc:docMk/>
            <pc:sldMk cId="1936153105" sldId="258"/>
            <ac:spMk id="2" creationId="{8FBFDFB1-E3F5-445D-BBAD-3716785BEA40}"/>
          </ac:spMkLst>
        </pc:spChg>
      </pc:sldChg>
      <pc:sldChg chg="modSp mod">
        <pc:chgData name="Yang Xu" userId="2ef8d03b0d59ea36" providerId="LiveId" clId="{6E093454-305C-4B51-B53E-A6FAA56741BC}" dt="2020-07-15T12:49:56.650" v="2140" actId="20577"/>
        <pc:sldMkLst>
          <pc:docMk/>
          <pc:sldMk cId="2756408979" sldId="267"/>
        </pc:sldMkLst>
        <pc:spChg chg="mod">
          <ac:chgData name="Yang Xu" userId="2ef8d03b0d59ea36" providerId="LiveId" clId="{6E093454-305C-4B51-B53E-A6FAA56741BC}" dt="2020-07-15T12:49:56.650" v="2140" actId="20577"/>
          <ac:spMkLst>
            <pc:docMk/>
            <pc:sldMk cId="2756408979" sldId="267"/>
            <ac:spMk id="4" creationId="{06D1F809-3268-4B61-BA64-3E85D3EA8D33}"/>
          </ac:spMkLst>
        </pc:spChg>
      </pc:sldChg>
      <pc:sldChg chg="del">
        <pc:chgData name="Yang Xu" userId="2ef8d03b0d59ea36" providerId="LiveId" clId="{6E093454-305C-4B51-B53E-A6FAA56741BC}" dt="2020-07-15T12:22:48.743" v="21" actId="47"/>
        <pc:sldMkLst>
          <pc:docMk/>
          <pc:sldMk cId="778569500" sldId="268"/>
        </pc:sldMkLst>
      </pc:sldChg>
      <pc:sldChg chg="modSp new mod modAnim">
        <pc:chgData name="Yang Xu" userId="2ef8d03b0d59ea36" providerId="LiveId" clId="{6E093454-305C-4B51-B53E-A6FAA56741BC}" dt="2020-07-15T12:51:32.214" v="2142"/>
        <pc:sldMkLst>
          <pc:docMk/>
          <pc:sldMk cId="1434511907" sldId="268"/>
        </pc:sldMkLst>
        <pc:spChg chg="mod">
          <ac:chgData name="Yang Xu" userId="2ef8d03b0d59ea36" providerId="LiveId" clId="{6E093454-305C-4B51-B53E-A6FAA56741BC}" dt="2020-07-15T12:24:34.852" v="38" actId="20577"/>
          <ac:spMkLst>
            <pc:docMk/>
            <pc:sldMk cId="1434511907" sldId="268"/>
            <ac:spMk id="2" creationId="{5F1097E6-D1C6-4B49-844A-CF19999B7705}"/>
          </ac:spMkLst>
        </pc:spChg>
        <pc:spChg chg="mod">
          <ac:chgData name="Yang Xu" userId="2ef8d03b0d59ea36" providerId="LiveId" clId="{6E093454-305C-4B51-B53E-A6FAA56741BC}" dt="2020-07-15T12:28:27.261" v="545" actId="20577"/>
          <ac:spMkLst>
            <pc:docMk/>
            <pc:sldMk cId="1434511907" sldId="268"/>
            <ac:spMk id="3" creationId="{60FCA9F2-B8EB-46AE-B98E-87DDCB6780B0}"/>
          </ac:spMkLst>
        </pc:spChg>
      </pc:sldChg>
      <pc:sldChg chg="modSp new mod modAnim">
        <pc:chgData name="Yang Xu" userId="2ef8d03b0d59ea36" providerId="LiveId" clId="{6E093454-305C-4B51-B53E-A6FAA56741BC}" dt="2020-07-15T12:51:38.075" v="2144"/>
        <pc:sldMkLst>
          <pc:docMk/>
          <pc:sldMk cId="1530580922" sldId="269"/>
        </pc:sldMkLst>
        <pc:spChg chg="mod">
          <ac:chgData name="Yang Xu" userId="2ef8d03b0d59ea36" providerId="LiveId" clId="{6E093454-305C-4B51-B53E-A6FAA56741BC}" dt="2020-07-15T12:28:56.786" v="566" actId="20577"/>
          <ac:spMkLst>
            <pc:docMk/>
            <pc:sldMk cId="1530580922" sldId="269"/>
            <ac:spMk id="2" creationId="{2949A4AA-1BE2-474F-8CD6-17765FCBA77C}"/>
          </ac:spMkLst>
        </pc:spChg>
        <pc:spChg chg="mod">
          <ac:chgData name="Yang Xu" userId="2ef8d03b0d59ea36" providerId="LiveId" clId="{6E093454-305C-4B51-B53E-A6FAA56741BC}" dt="2020-07-15T12:29:40.567" v="685" actId="20577"/>
          <ac:spMkLst>
            <pc:docMk/>
            <pc:sldMk cId="1530580922" sldId="269"/>
            <ac:spMk id="3" creationId="{D9881ED1-1A98-4532-BE12-CE036D15B8A6}"/>
          </ac:spMkLst>
        </pc:spChg>
      </pc:sldChg>
      <pc:sldChg chg="del">
        <pc:chgData name="Yang Xu" userId="2ef8d03b0d59ea36" providerId="LiveId" clId="{6E093454-305C-4B51-B53E-A6FAA56741BC}" dt="2020-07-15T12:22:48.743" v="21" actId="47"/>
        <pc:sldMkLst>
          <pc:docMk/>
          <pc:sldMk cId="1873718467" sldId="269"/>
        </pc:sldMkLst>
      </pc:sldChg>
      <pc:sldChg chg="modSp new mod modAnim">
        <pc:chgData name="Yang Xu" userId="2ef8d03b0d59ea36" providerId="LiveId" clId="{6E093454-305C-4B51-B53E-A6FAA56741BC}" dt="2020-07-15T12:51:52.392" v="2147"/>
        <pc:sldMkLst>
          <pc:docMk/>
          <pc:sldMk cId="623297644" sldId="270"/>
        </pc:sldMkLst>
        <pc:spChg chg="mod">
          <ac:chgData name="Yang Xu" userId="2ef8d03b0d59ea36" providerId="LiveId" clId="{6E093454-305C-4B51-B53E-A6FAA56741BC}" dt="2020-07-15T12:31:29.493" v="693" actId="20577"/>
          <ac:spMkLst>
            <pc:docMk/>
            <pc:sldMk cId="623297644" sldId="270"/>
            <ac:spMk id="2" creationId="{5AA84C64-EC57-48F9-9579-78500724891E}"/>
          </ac:spMkLst>
        </pc:spChg>
        <pc:spChg chg="mod">
          <ac:chgData name="Yang Xu" userId="2ef8d03b0d59ea36" providerId="LiveId" clId="{6E093454-305C-4B51-B53E-A6FAA56741BC}" dt="2020-07-15T12:32:40.573" v="833" actId="20577"/>
          <ac:spMkLst>
            <pc:docMk/>
            <pc:sldMk cId="623297644" sldId="270"/>
            <ac:spMk id="3" creationId="{06E9D4FD-7C3C-40A7-86EA-BD957C6D1561}"/>
          </ac:spMkLst>
        </pc:spChg>
      </pc:sldChg>
      <pc:sldChg chg="del">
        <pc:chgData name="Yang Xu" userId="2ef8d03b0d59ea36" providerId="LiveId" clId="{6E093454-305C-4B51-B53E-A6FAA56741BC}" dt="2020-07-15T12:22:48.743" v="21" actId="47"/>
        <pc:sldMkLst>
          <pc:docMk/>
          <pc:sldMk cId="2571275403" sldId="270"/>
        </pc:sldMkLst>
      </pc:sldChg>
      <pc:sldChg chg="modSp new mod modAnim">
        <pc:chgData name="Yang Xu" userId="2ef8d03b0d59ea36" providerId="LiveId" clId="{6E093454-305C-4B51-B53E-A6FAA56741BC}" dt="2020-07-15T12:52:01.856" v="2149"/>
        <pc:sldMkLst>
          <pc:docMk/>
          <pc:sldMk cId="55991947" sldId="271"/>
        </pc:sldMkLst>
        <pc:spChg chg="mod">
          <ac:chgData name="Yang Xu" userId="2ef8d03b0d59ea36" providerId="LiveId" clId="{6E093454-305C-4B51-B53E-A6FAA56741BC}" dt="2020-07-15T12:34:48.470" v="862" actId="20577"/>
          <ac:spMkLst>
            <pc:docMk/>
            <pc:sldMk cId="55991947" sldId="271"/>
            <ac:spMk id="2" creationId="{174E9556-4F72-41E5-AB9D-A8F96D77C976}"/>
          </ac:spMkLst>
        </pc:spChg>
        <pc:spChg chg="mod">
          <ac:chgData name="Yang Xu" userId="2ef8d03b0d59ea36" providerId="LiveId" clId="{6E093454-305C-4B51-B53E-A6FAA56741BC}" dt="2020-07-15T12:35:56.961" v="971" actId="20577"/>
          <ac:spMkLst>
            <pc:docMk/>
            <pc:sldMk cId="55991947" sldId="271"/>
            <ac:spMk id="3" creationId="{3DACAA6A-6441-43E9-8089-2EF12FCE70D0}"/>
          </ac:spMkLst>
        </pc:spChg>
      </pc:sldChg>
      <pc:sldChg chg="del">
        <pc:chgData name="Yang Xu" userId="2ef8d03b0d59ea36" providerId="LiveId" clId="{6E093454-305C-4B51-B53E-A6FAA56741BC}" dt="2020-07-15T12:22:48.743" v="21" actId="47"/>
        <pc:sldMkLst>
          <pc:docMk/>
          <pc:sldMk cId="2394990436" sldId="271"/>
        </pc:sldMkLst>
      </pc:sldChg>
      <pc:sldChg chg="del">
        <pc:chgData name="Yang Xu" userId="2ef8d03b0d59ea36" providerId="LiveId" clId="{6E093454-305C-4B51-B53E-A6FAA56741BC}" dt="2020-07-15T12:22:48.743" v="21" actId="47"/>
        <pc:sldMkLst>
          <pc:docMk/>
          <pc:sldMk cId="275189853" sldId="272"/>
        </pc:sldMkLst>
      </pc:sldChg>
      <pc:sldChg chg="addSp delSp modSp new mod setBg modAnim">
        <pc:chgData name="Yang Xu" userId="2ef8d03b0d59ea36" providerId="LiveId" clId="{6E093454-305C-4B51-B53E-A6FAA56741BC}" dt="2020-07-15T12:52:20.784" v="2153"/>
        <pc:sldMkLst>
          <pc:docMk/>
          <pc:sldMk cId="1451111282" sldId="272"/>
        </pc:sldMkLst>
        <pc:spChg chg="mod">
          <ac:chgData name="Yang Xu" userId="2ef8d03b0d59ea36" providerId="LiveId" clId="{6E093454-305C-4B51-B53E-A6FAA56741BC}" dt="2020-07-15T12:37:47.279" v="1090" actId="26606"/>
          <ac:spMkLst>
            <pc:docMk/>
            <pc:sldMk cId="1451111282" sldId="272"/>
            <ac:spMk id="2" creationId="{DE64307D-6546-4C49-A6F3-323AF6865B4B}"/>
          </ac:spMkLst>
        </pc:spChg>
        <pc:spChg chg="mod">
          <ac:chgData name="Yang Xu" userId="2ef8d03b0d59ea36" providerId="LiveId" clId="{6E093454-305C-4B51-B53E-A6FAA56741BC}" dt="2020-07-15T12:40:07.288" v="1192" actId="20577"/>
          <ac:spMkLst>
            <pc:docMk/>
            <pc:sldMk cId="1451111282" sldId="272"/>
            <ac:spMk id="3" creationId="{7A6514FA-9746-4B01-8852-9B4D9DED08BA}"/>
          </ac:spMkLst>
        </pc:spChg>
        <pc:spChg chg="add del">
          <ac:chgData name="Yang Xu" userId="2ef8d03b0d59ea36" providerId="LiveId" clId="{6E093454-305C-4B51-B53E-A6FAA56741BC}" dt="2020-07-15T12:37:47.279" v="1090" actId="26606"/>
          <ac:spMkLst>
            <pc:docMk/>
            <pc:sldMk cId="1451111282" sldId="272"/>
            <ac:spMk id="14" creationId="{CD913264-54ED-4FC1-AD22-DAD435060D3D}"/>
          </ac:spMkLst>
        </pc:spChg>
        <pc:grpChg chg="add del">
          <ac:chgData name="Yang Xu" userId="2ef8d03b0d59ea36" providerId="LiveId" clId="{6E093454-305C-4B51-B53E-A6FAA56741BC}" dt="2020-07-15T12:37:47.279" v="1090" actId="26606"/>
          <ac:grpSpMkLst>
            <pc:docMk/>
            <pc:sldMk cId="1451111282" sldId="272"/>
            <ac:grpSpMk id="10" creationId="{A00FF9E7-8E46-4DC0-93DA-60BE0E460B25}"/>
          </ac:grpSpMkLst>
        </pc:grpChg>
        <pc:picChg chg="add mod">
          <ac:chgData name="Yang Xu" userId="2ef8d03b0d59ea36" providerId="LiveId" clId="{6E093454-305C-4B51-B53E-A6FAA56741BC}" dt="2020-07-15T12:39:49.229" v="1147" actId="1076"/>
          <ac:picMkLst>
            <pc:docMk/>
            <pc:sldMk cId="1451111282" sldId="272"/>
            <ac:picMk id="4" creationId="{61BA2574-988B-4B44-85A2-41D1CA556E63}"/>
          </ac:picMkLst>
        </pc:picChg>
        <pc:picChg chg="add mod">
          <ac:chgData name="Yang Xu" userId="2ef8d03b0d59ea36" providerId="LiveId" clId="{6E093454-305C-4B51-B53E-A6FAA56741BC}" dt="2020-07-15T12:39:50.656" v="1148" actId="1076"/>
          <ac:picMkLst>
            <pc:docMk/>
            <pc:sldMk cId="1451111282" sldId="272"/>
            <ac:picMk id="5" creationId="{D4A824AC-2942-41FF-B511-4940CE7084C2}"/>
          </ac:picMkLst>
        </pc:picChg>
        <pc:picChg chg="add del">
          <ac:chgData name="Yang Xu" userId="2ef8d03b0d59ea36" providerId="LiveId" clId="{6E093454-305C-4B51-B53E-A6FAA56741BC}" dt="2020-07-15T12:37:47.279" v="1090" actId="26606"/>
          <ac:picMkLst>
            <pc:docMk/>
            <pc:sldMk cId="1451111282" sldId="272"/>
            <ac:picMk id="16" creationId="{8E6B0E65-BA50-47AD-B2B4-9FEB58F4B7E2}"/>
          </ac:picMkLst>
        </pc:picChg>
      </pc:sldChg>
      <pc:sldChg chg="del">
        <pc:chgData name="Yang Xu" userId="2ef8d03b0d59ea36" providerId="LiveId" clId="{6E093454-305C-4B51-B53E-A6FAA56741BC}" dt="2020-07-15T12:22:48.743" v="21" actId="47"/>
        <pc:sldMkLst>
          <pc:docMk/>
          <pc:sldMk cId="626628250" sldId="273"/>
        </pc:sldMkLst>
      </pc:sldChg>
      <pc:sldChg chg="modSp new mod modAnim">
        <pc:chgData name="Yang Xu" userId="2ef8d03b0d59ea36" providerId="LiveId" clId="{6E093454-305C-4B51-B53E-A6FAA56741BC}" dt="2020-07-15T12:52:31.310" v="2154"/>
        <pc:sldMkLst>
          <pc:docMk/>
          <pc:sldMk cId="1702696122" sldId="273"/>
        </pc:sldMkLst>
        <pc:spChg chg="mod">
          <ac:chgData name="Yang Xu" userId="2ef8d03b0d59ea36" providerId="LiveId" clId="{6E093454-305C-4B51-B53E-A6FAA56741BC}" dt="2020-07-15T12:40:32.238" v="1214" actId="20577"/>
          <ac:spMkLst>
            <pc:docMk/>
            <pc:sldMk cId="1702696122" sldId="273"/>
            <ac:spMk id="2" creationId="{77AD3389-8BCC-498A-A06E-4879B1B9C414}"/>
          </ac:spMkLst>
        </pc:spChg>
        <pc:spChg chg="mod">
          <ac:chgData name="Yang Xu" userId="2ef8d03b0d59ea36" providerId="LiveId" clId="{6E093454-305C-4B51-B53E-A6FAA56741BC}" dt="2020-07-15T12:41:24.076" v="1304" actId="20577"/>
          <ac:spMkLst>
            <pc:docMk/>
            <pc:sldMk cId="1702696122" sldId="273"/>
            <ac:spMk id="3" creationId="{F84FF4AB-7E7B-4038-8642-1FC6E1E203BE}"/>
          </ac:spMkLst>
        </pc:spChg>
      </pc:sldChg>
      <pc:sldChg chg="del">
        <pc:chgData name="Yang Xu" userId="2ef8d03b0d59ea36" providerId="LiveId" clId="{6E093454-305C-4B51-B53E-A6FAA56741BC}" dt="2020-07-15T12:22:48.743" v="21" actId="47"/>
        <pc:sldMkLst>
          <pc:docMk/>
          <pc:sldMk cId="2156904290" sldId="274"/>
        </pc:sldMkLst>
      </pc:sldChg>
      <pc:sldChg chg="modSp new mod modAnim">
        <pc:chgData name="Yang Xu" userId="2ef8d03b0d59ea36" providerId="LiveId" clId="{6E093454-305C-4B51-B53E-A6FAA56741BC}" dt="2020-07-15T12:52:34.900" v="2155"/>
        <pc:sldMkLst>
          <pc:docMk/>
          <pc:sldMk cId="3386320862" sldId="274"/>
        </pc:sldMkLst>
        <pc:spChg chg="mod">
          <ac:chgData name="Yang Xu" userId="2ef8d03b0d59ea36" providerId="LiveId" clId="{6E093454-305C-4B51-B53E-A6FAA56741BC}" dt="2020-07-15T12:41:39.214" v="1333" actId="20577"/>
          <ac:spMkLst>
            <pc:docMk/>
            <pc:sldMk cId="3386320862" sldId="274"/>
            <ac:spMk id="2" creationId="{F8966FC4-04AA-42EE-B8BD-DDF2BAD84BB4}"/>
          </ac:spMkLst>
        </pc:spChg>
        <pc:spChg chg="mod">
          <ac:chgData name="Yang Xu" userId="2ef8d03b0d59ea36" providerId="LiveId" clId="{6E093454-305C-4B51-B53E-A6FAA56741BC}" dt="2020-07-15T12:44:27.952" v="1547" actId="20577"/>
          <ac:spMkLst>
            <pc:docMk/>
            <pc:sldMk cId="3386320862" sldId="274"/>
            <ac:spMk id="3" creationId="{BF4EDEB1-8C96-4C70-BCB5-F0666B60D0F3}"/>
          </ac:spMkLst>
        </pc:spChg>
      </pc:sldChg>
      <pc:sldChg chg="del">
        <pc:chgData name="Yang Xu" userId="2ef8d03b0d59ea36" providerId="LiveId" clId="{6E093454-305C-4B51-B53E-A6FAA56741BC}" dt="2020-07-15T12:22:48.743" v="21" actId="47"/>
        <pc:sldMkLst>
          <pc:docMk/>
          <pc:sldMk cId="326552856" sldId="275"/>
        </pc:sldMkLst>
      </pc:sldChg>
      <pc:sldChg chg="modSp new mod modAnim">
        <pc:chgData name="Yang Xu" userId="2ef8d03b0d59ea36" providerId="LiveId" clId="{6E093454-305C-4B51-B53E-A6FAA56741BC}" dt="2020-07-15T12:52:43.481" v="2157"/>
        <pc:sldMkLst>
          <pc:docMk/>
          <pc:sldMk cId="848581131" sldId="275"/>
        </pc:sldMkLst>
        <pc:spChg chg="mod">
          <ac:chgData name="Yang Xu" userId="2ef8d03b0d59ea36" providerId="LiveId" clId="{6E093454-305C-4B51-B53E-A6FAA56741BC}" dt="2020-07-15T12:44:42.993" v="1576" actId="20577"/>
          <ac:spMkLst>
            <pc:docMk/>
            <pc:sldMk cId="848581131" sldId="275"/>
            <ac:spMk id="2" creationId="{900AECA7-93C5-4C2D-AE08-6CF81304F263}"/>
          </ac:spMkLst>
        </pc:spChg>
        <pc:spChg chg="mod">
          <ac:chgData name="Yang Xu" userId="2ef8d03b0d59ea36" providerId="LiveId" clId="{6E093454-305C-4B51-B53E-A6FAA56741BC}" dt="2020-07-15T12:46:31.656" v="1774" actId="20577"/>
          <ac:spMkLst>
            <pc:docMk/>
            <pc:sldMk cId="848581131" sldId="275"/>
            <ac:spMk id="3" creationId="{C77ED4AE-8868-4A07-BFD8-BDE5EDCB2B8E}"/>
          </ac:spMkLst>
        </pc:spChg>
      </pc:sldChg>
      <pc:sldChg chg="del">
        <pc:chgData name="Yang Xu" userId="2ef8d03b0d59ea36" providerId="LiveId" clId="{6E093454-305C-4B51-B53E-A6FAA56741BC}" dt="2020-07-15T12:22:48.743" v="21" actId="47"/>
        <pc:sldMkLst>
          <pc:docMk/>
          <pc:sldMk cId="3970283172" sldId="276"/>
        </pc:sldMkLst>
      </pc:sldChg>
    </pc:docChg>
  </pc:docChgLst>
  <pc:docChgLst>
    <pc:chgData name="Xu" userId="2ef8d03b0d59ea36" providerId="LiveId" clId="{36710E43-8356-4F8B-8E18-DA990BA161BC}"/>
    <pc:docChg chg="undo redo custSel addSld modSld">
      <pc:chgData name="Xu" userId="2ef8d03b0d59ea36" providerId="LiveId" clId="{36710E43-8356-4F8B-8E18-DA990BA161BC}" dt="2020-08-05T08:54:52.951" v="888" actId="20577"/>
      <pc:docMkLst>
        <pc:docMk/>
      </pc:docMkLst>
      <pc:sldChg chg="modSp new mod">
        <pc:chgData name="Xu" userId="2ef8d03b0d59ea36" providerId="LiveId" clId="{36710E43-8356-4F8B-8E18-DA990BA161BC}" dt="2020-08-05T06:52:07.035" v="269" actId="6549"/>
        <pc:sldMkLst>
          <pc:docMk/>
          <pc:sldMk cId="1126165415" sldId="278"/>
        </pc:sldMkLst>
        <pc:spChg chg="mod">
          <ac:chgData name="Xu" userId="2ef8d03b0d59ea36" providerId="LiveId" clId="{36710E43-8356-4F8B-8E18-DA990BA161BC}" dt="2020-08-05T02:49:00.817" v="24" actId="20577"/>
          <ac:spMkLst>
            <pc:docMk/>
            <pc:sldMk cId="1126165415" sldId="278"/>
            <ac:spMk id="2" creationId="{EA50C98F-EAF1-4EBD-82D1-69C7C77E49F2}"/>
          </ac:spMkLst>
        </pc:spChg>
        <pc:spChg chg="mod">
          <ac:chgData name="Xu" userId="2ef8d03b0d59ea36" providerId="LiveId" clId="{36710E43-8356-4F8B-8E18-DA990BA161BC}" dt="2020-08-05T06:52:07.035" v="269" actId="6549"/>
          <ac:spMkLst>
            <pc:docMk/>
            <pc:sldMk cId="1126165415" sldId="278"/>
            <ac:spMk id="3" creationId="{224FF4DA-CF6A-4AAB-B680-1CD59EEA1032}"/>
          </ac:spMkLst>
        </pc:spChg>
      </pc:sldChg>
      <pc:sldChg chg="modSp new mod">
        <pc:chgData name="Xu" userId="2ef8d03b0d59ea36" providerId="LiveId" clId="{36710E43-8356-4F8B-8E18-DA990BA161BC}" dt="2020-08-05T06:53:47.643" v="448" actId="20577"/>
        <pc:sldMkLst>
          <pc:docMk/>
          <pc:sldMk cId="3834017406" sldId="279"/>
        </pc:sldMkLst>
        <pc:spChg chg="mod">
          <ac:chgData name="Xu" userId="2ef8d03b0d59ea36" providerId="LiveId" clId="{36710E43-8356-4F8B-8E18-DA990BA161BC}" dt="2020-08-05T06:52:17.918" v="282" actId="20577"/>
          <ac:spMkLst>
            <pc:docMk/>
            <pc:sldMk cId="3834017406" sldId="279"/>
            <ac:spMk id="2" creationId="{3938C2C8-C1DB-4C5C-AC0D-14AE459290E6}"/>
          </ac:spMkLst>
        </pc:spChg>
        <pc:spChg chg="mod">
          <ac:chgData name="Xu" userId="2ef8d03b0d59ea36" providerId="LiveId" clId="{36710E43-8356-4F8B-8E18-DA990BA161BC}" dt="2020-08-05T06:53:47.643" v="448" actId="20577"/>
          <ac:spMkLst>
            <pc:docMk/>
            <pc:sldMk cId="3834017406" sldId="279"/>
            <ac:spMk id="3" creationId="{6201E46F-04AA-42F8-9F60-C98730E56E8D}"/>
          </ac:spMkLst>
        </pc:spChg>
      </pc:sldChg>
      <pc:sldChg chg="modSp new mod">
        <pc:chgData name="Xu" userId="2ef8d03b0d59ea36" providerId="LiveId" clId="{36710E43-8356-4F8B-8E18-DA990BA161BC}" dt="2020-08-05T07:27:37.904" v="548" actId="20577"/>
        <pc:sldMkLst>
          <pc:docMk/>
          <pc:sldMk cId="1138120898" sldId="280"/>
        </pc:sldMkLst>
        <pc:spChg chg="mod">
          <ac:chgData name="Xu" userId="2ef8d03b0d59ea36" providerId="LiveId" clId="{36710E43-8356-4F8B-8E18-DA990BA161BC}" dt="2020-08-05T06:54:42.195" v="451"/>
          <ac:spMkLst>
            <pc:docMk/>
            <pc:sldMk cId="1138120898" sldId="280"/>
            <ac:spMk id="2" creationId="{F8B88958-46BD-495C-BE2A-7C249A76567A}"/>
          </ac:spMkLst>
        </pc:spChg>
        <pc:spChg chg="mod">
          <ac:chgData name="Xu" userId="2ef8d03b0d59ea36" providerId="LiveId" clId="{36710E43-8356-4F8B-8E18-DA990BA161BC}" dt="2020-08-05T07:27:37.904" v="548" actId="20577"/>
          <ac:spMkLst>
            <pc:docMk/>
            <pc:sldMk cId="1138120898" sldId="280"/>
            <ac:spMk id="3" creationId="{B3C56B8C-737C-4487-91B9-5B56C5A65E87}"/>
          </ac:spMkLst>
        </pc:spChg>
      </pc:sldChg>
      <pc:sldChg chg="addSp delSp modSp new mod">
        <pc:chgData name="Xu" userId="2ef8d03b0d59ea36" providerId="LiveId" clId="{36710E43-8356-4F8B-8E18-DA990BA161BC}" dt="2020-08-05T07:34:05.224" v="694" actId="20577"/>
        <pc:sldMkLst>
          <pc:docMk/>
          <pc:sldMk cId="1053249179" sldId="281"/>
        </pc:sldMkLst>
        <pc:spChg chg="mod">
          <ac:chgData name="Xu" userId="2ef8d03b0d59ea36" providerId="LiveId" clId="{36710E43-8356-4F8B-8E18-DA990BA161BC}" dt="2020-08-05T07:28:35.720" v="571" actId="20577"/>
          <ac:spMkLst>
            <pc:docMk/>
            <pc:sldMk cId="1053249179" sldId="281"/>
            <ac:spMk id="2" creationId="{E1711BF3-D4F6-4191-92CA-E8C85851C388}"/>
          </ac:spMkLst>
        </pc:spChg>
        <pc:spChg chg="add del mod">
          <ac:chgData name="Xu" userId="2ef8d03b0d59ea36" providerId="LiveId" clId="{36710E43-8356-4F8B-8E18-DA990BA161BC}" dt="2020-08-05T07:34:05.224" v="694" actId="20577"/>
          <ac:spMkLst>
            <pc:docMk/>
            <pc:sldMk cId="1053249179" sldId="281"/>
            <ac:spMk id="3" creationId="{0DFFCFD9-0386-444C-A5F2-3D7E8E943DB3}"/>
          </ac:spMkLst>
        </pc:spChg>
        <pc:picChg chg="add del mod ord">
          <ac:chgData name="Xu" userId="2ef8d03b0d59ea36" providerId="LiveId" clId="{36710E43-8356-4F8B-8E18-DA990BA161BC}" dt="2020-08-05T07:33:25.160" v="573" actId="22"/>
          <ac:picMkLst>
            <pc:docMk/>
            <pc:sldMk cId="1053249179" sldId="281"/>
            <ac:picMk id="5" creationId="{D66DE326-A6D7-415F-A009-E60BBE565DCC}"/>
          </ac:picMkLst>
        </pc:picChg>
        <pc:picChg chg="add">
          <ac:chgData name="Xu" userId="2ef8d03b0d59ea36" providerId="LiveId" clId="{36710E43-8356-4F8B-8E18-DA990BA161BC}" dt="2020-08-05T07:33:37.238" v="619" actId="22"/>
          <ac:picMkLst>
            <pc:docMk/>
            <pc:sldMk cId="1053249179" sldId="281"/>
            <ac:picMk id="7" creationId="{C8F9DF1D-0EA3-41C7-82C5-5300669525D4}"/>
          </ac:picMkLst>
        </pc:picChg>
      </pc:sldChg>
      <pc:sldChg chg="modSp new mod">
        <pc:chgData name="Xu" userId="2ef8d03b0d59ea36" providerId="LiveId" clId="{36710E43-8356-4F8B-8E18-DA990BA161BC}" dt="2020-08-05T08:54:15.154" v="881" actId="20577"/>
        <pc:sldMkLst>
          <pc:docMk/>
          <pc:sldMk cId="1847731568" sldId="282"/>
        </pc:sldMkLst>
        <pc:spChg chg="mod">
          <ac:chgData name="Xu" userId="2ef8d03b0d59ea36" providerId="LiveId" clId="{36710E43-8356-4F8B-8E18-DA990BA161BC}" dt="2020-08-05T08:54:15.154" v="881" actId="20577"/>
          <ac:spMkLst>
            <pc:docMk/>
            <pc:sldMk cId="1847731568" sldId="282"/>
            <ac:spMk id="2" creationId="{98853BCB-348F-49B7-A4EF-78F3AC34B960}"/>
          </ac:spMkLst>
        </pc:spChg>
        <pc:spChg chg="mod">
          <ac:chgData name="Xu" userId="2ef8d03b0d59ea36" providerId="LiveId" clId="{36710E43-8356-4F8B-8E18-DA990BA161BC}" dt="2020-08-05T07:40:44.622" v="875" actId="20577"/>
          <ac:spMkLst>
            <pc:docMk/>
            <pc:sldMk cId="1847731568" sldId="282"/>
            <ac:spMk id="3" creationId="{AE188024-3049-43C5-81C8-1D1ABB3FE2C2}"/>
          </ac:spMkLst>
        </pc:spChg>
      </pc:sldChg>
      <pc:sldChg chg="modSp new mod">
        <pc:chgData name="Xu" userId="2ef8d03b0d59ea36" providerId="LiveId" clId="{36710E43-8356-4F8B-8E18-DA990BA161BC}" dt="2020-08-05T08:54:52.951" v="888" actId="20577"/>
        <pc:sldMkLst>
          <pc:docMk/>
          <pc:sldMk cId="669499050" sldId="283"/>
        </pc:sldMkLst>
        <pc:spChg chg="mod">
          <ac:chgData name="Xu" userId="2ef8d03b0d59ea36" providerId="LiveId" clId="{36710E43-8356-4F8B-8E18-DA990BA161BC}" dt="2020-08-05T08:54:52.951" v="888" actId="20577"/>
          <ac:spMkLst>
            <pc:docMk/>
            <pc:sldMk cId="669499050" sldId="283"/>
            <ac:spMk id="2" creationId="{8560C0FC-C2DE-4AEC-AC7E-E5B6C46A03AD}"/>
          </ac:spMkLst>
        </pc:spChg>
      </pc:sldChg>
    </pc:docChg>
  </pc:docChgLst>
  <pc:docChgLst>
    <pc:chgData name="Xu" userId="2ef8d03b0d59ea36" providerId="LiveId" clId="{92420060-98E6-4712-BFD0-FF2B76C6D5F2}"/>
    <pc:docChg chg="delSld modSld">
      <pc:chgData name="Xu" userId="2ef8d03b0d59ea36" providerId="LiveId" clId="{92420060-98E6-4712-BFD0-FF2B76C6D5F2}" dt="2020-08-06T04:28:55.840" v="25" actId="47"/>
      <pc:docMkLst>
        <pc:docMk/>
      </pc:docMkLst>
      <pc:sldChg chg="modSp mod">
        <pc:chgData name="Xu" userId="2ef8d03b0d59ea36" providerId="LiveId" clId="{92420060-98E6-4712-BFD0-FF2B76C6D5F2}" dt="2020-08-06T04:28:51.456" v="24" actId="20577"/>
        <pc:sldMkLst>
          <pc:docMk/>
          <pc:sldMk cId="1936153105" sldId="258"/>
        </pc:sldMkLst>
        <pc:spChg chg="mod">
          <ac:chgData name="Xu" userId="2ef8d03b0d59ea36" providerId="LiveId" clId="{92420060-98E6-4712-BFD0-FF2B76C6D5F2}" dt="2020-08-06T04:28:51.456" v="24" actId="20577"/>
          <ac:spMkLst>
            <pc:docMk/>
            <pc:sldMk cId="1936153105" sldId="258"/>
            <ac:spMk id="2" creationId="{8FBFDFB1-E3F5-445D-BBAD-3716785BEA40}"/>
          </ac:spMkLst>
        </pc:spChg>
      </pc:sldChg>
      <pc:sldChg chg="del">
        <pc:chgData name="Xu" userId="2ef8d03b0d59ea36" providerId="LiveId" clId="{92420060-98E6-4712-BFD0-FF2B76C6D5F2}" dt="2020-08-06T04:28:55.840" v="25" actId="47"/>
        <pc:sldMkLst>
          <pc:docMk/>
          <pc:sldMk cId="783046806" sldId="268"/>
        </pc:sldMkLst>
      </pc:sldChg>
      <pc:sldChg chg="del">
        <pc:chgData name="Xu" userId="2ef8d03b0d59ea36" providerId="LiveId" clId="{92420060-98E6-4712-BFD0-FF2B76C6D5F2}" dt="2020-08-06T04:28:55.840" v="25" actId="47"/>
        <pc:sldMkLst>
          <pc:docMk/>
          <pc:sldMk cId="2002892560" sldId="269"/>
        </pc:sldMkLst>
      </pc:sldChg>
      <pc:sldChg chg="del">
        <pc:chgData name="Xu" userId="2ef8d03b0d59ea36" providerId="LiveId" clId="{92420060-98E6-4712-BFD0-FF2B76C6D5F2}" dt="2020-08-06T04:28:55.840" v="25" actId="47"/>
        <pc:sldMkLst>
          <pc:docMk/>
          <pc:sldMk cId="1315511803" sldId="270"/>
        </pc:sldMkLst>
      </pc:sldChg>
      <pc:sldChg chg="del">
        <pc:chgData name="Xu" userId="2ef8d03b0d59ea36" providerId="LiveId" clId="{92420060-98E6-4712-BFD0-FF2B76C6D5F2}" dt="2020-08-06T04:28:55.840" v="25" actId="47"/>
        <pc:sldMkLst>
          <pc:docMk/>
          <pc:sldMk cId="537703483" sldId="271"/>
        </pc:sldMkLst>
      </pc:sldChg>
      <pc:sldChg chg="del">
        <pc:chgData name="Xu" userId="2ef8d03b0d59ea36" providerId="LiveId" clId="{92420060-98E6-4712-BFD0-FF2B76C6D5F2}" dt="2020-08-06T04:28:55.840" v="25" actId="47"/>
        <pc:sldMkLst>
          <pc:docMk/>
          <pc:sldMk cId="2109220293" sldId="272"/>
        </pc:sldMkLst>
      </pc:sldChg>
      <pc:sldChg chg="del">
        <pc:chgData name="Xu" userId="2ef8d03b0d59ea36" providerId="LiveId" clId="{92420060-98E6-4712-BFD0-FF2B76C6D5F2}" dt="2020-08-06T04:28:55.840" v="25" actId="47"/>
        <pc:sldMkLst>
          <pc:docMk/>
          <pc:sldMk cId="2242501478" sldId="273"/>
        </pc:sldMkLst>
      </pc:sldChg>
      <pc:sldChg chg="del">
        <pc:chgData name="Xu" userId="2ef8d03b0d59ea36" providerId="LiveId" clId="{92420060-98E6-4712-BFD0-FF2B76C6D5F2}" dt="2020-08-06T04:28:55.840" v="25" actId="47"/>
        <pc:sldMkLst>
          <pc:docMk/>
          <pc:sldMk cId="553900304" sldId="274"/>
        </pc:sldMkLst>
      </pc:sldChg>
      <pc:sldChg chg="del">
        <pc:chgData name="Xu" userId="2ef8d03b0d59ea36" providerId="LiveId" clId="{92420060-98E6-4712-BFD0-FF2B76C6D5F2}" dt="2020-08-06T04:28:55.840" v="25" actId="47"/>
        <pc:sldMkLst>
          <pc:docMk/>
          <pc:sldMk cId="2330105225" sldId="275"/>
        </pc:sldMkLst>
      </pc:sldChg>
      <pc:sldChg chg="del">
        <pc:chgData name="Xu" userId="2ef8d03b0d59ea36" providerId="LiveId" clId="{92420060-98E6-4712-BFD0-FF2B76C6D5F2}" dt="2020-08-06T04:28:55.840" v="25" actId="47"/>
        <pc:sldMkLst>
          <pc:docMk/>
          <pc:sldMk cId="989716306" sldId="276"/>
        </pc:sldMkLst>
      </pc:sldChg>
      <pc:sldChg chg="del">
        <pc:chgData name="Xu" userId="2ef8d03b0d59ea36" providerId="LiveId" clId="{92420060-98E6-4712-BFD0-FF2B76C6D5F2}" dt="2020-08-06T04:28:55.840" v="25" actId="47"/>
        <pc:sldMkLst>
          <pc:docMk/>
          <pc:sldMk cId="3825930580" sldId="277"/>
        </pc:sldMkLst>
      </pc:sldChg>
      <pc:sldChg chg="del">
        <pc:chgData name="Xu" userId="2ef8d03b0d59ea36" providerId="LiveId" clId="{92420060-98E6-4712-BFD0-FF2B76C6D5F2}" dt="2020-08-06T04:28:55.840" v="25" actId="47"/>
        <pc:sldMkLst>
          <pc:docMk/>
          <pc:sldMk cId="1126165415" sldId="278"/>
        </pc:sldMkLst>
      </pc:sldChg>
      <pc:sldChg chg="del">
        <pc:chgData name="Xu" userId="2ef8d03b0d59ea36" providerId="LiveId" clId="{92420060-98E6-4712-BFD0-FF2B76C6D5F2}" dt="2020-08-06T04:28:55.840" v="25" actId="47"/>
        <pc:sldMkLst>
          <pc:docMk/>
          <pc:sldMk cId="3834017406" sldId="279"/>
        </pc:sldMkLst>
      </pc:sldChg>
      <pc:sldChg chg="del">
        <pc:chgData name="Xu" userId="2ef8d03b0d59ea36" providerId="LiveId" clId="{92420060-98E6-4712-BFD0-FF2B76C6D5F2}" dt="2020-08-06T04:28:55.840" v="25" actId="47"/>
        <pc:sldMkLst>
          <pc:docMk/>
          <pc:sldMk cId="1138120898" sldId="280"/>
        </pc:sldMkLst>
      </pc:sldChg>
      <pc:sldChg chg="del">
        <pc:chgData name="Xu" userId="2ef8d03b0d59ea36" providerId="LiveId" clId="{92420060-98E6-4712-BFD0-FF2B76C6D5F2}" dt="2020-08-06T04:28:55.840" v="25" actId="47"/>
        <pc:sldMkLst>
          <pc:docMk/>
          <pc:sldMk cId="1053249179" sldId="281"/>
        </pc:sldMkLst>
      </pc:sldChg>
      <pc:sldChg chg="del">
        <pc:chgData name="Xu" userId="2ef8d03b0d59ea36" providerId="LiveId" clId="{92420060-98E6-4712-BFD0-FF2B76C6D5F2}" dt="2020-08-06T04:28:55.840" v="25" actId="47"/>
        <pc:sldMkLst>
          <pc:docMk/>
          <pc:sldMk cId="1847731568" sldId="282"/>
        </pc:sldMkLst>
      </pc:sldChg>
      <pc:sldChg chg="del">
        <pc:chgData name="Xu" userId="2ef8d03b0d59ea36" providerId="LiveId" clId="{92420060-98E6-4712-BFD0-FF2B76C6D5F2}" dt="2020-08-06T04:28:55.840" v="25" actId="47"/>
        <pc:sldMkLst>
          <pc:docMk/>
          <pc:sldMk cId="669499050" sldId="283"/>
        </pc:sldMkLst>
      </pc:sldChg>
      <pc:sldChg chg="del">
        <pc:chgData name="Xu" userId="2ef8d03b0d59ea36" providerId="LiveId" clId="{92420060-98E6-4712-BFD0-FF2B76C6D5F2}" dt="2020-08-06T04:28:55.840" v="25" actId="47"/>
        <pc:sldMkLst>
          <pc:docMk/>
          <pc:sldMk cId="1991684000" sldId="284"/>
        </pc:sldMkLst>
      </pc:sldChg>
      <pc:sldChg chg="del">
        <pc:chgData name="Xu" userId="2ef8d03b0d59ea36" providerId="LiveId" clId="{92420060-98E6-4712-BFD0-FF2B76C6D5F2}" dt="2020-08-06T04:28:55.840" v="25" actId="47"/>
        <pc:sldMkLst>
          <pc:docMk/>
          <pc:sldMk cId="1059677871" sldId="285"/>
        </pc:sldMkLst>
      </pc:sldChg>
    </pc:docChg>
  </pc:docChgLst>
  <pc:docChgLst>
    <pc:chgData name="Yang Xu" userId="2ef8d03b0d59ea36" providerId="LiveId" clId="{B170DD41-B6B9-4E40-A20A-3E601A3D9A08}"/>
    <pc:docChg chg="undo redo custSel addSld delSld modSld">
      <pc:chgData name="Yang Xu" userId="2ef8d03b0d59ea36" providerId="LiveId" clId="{B170DD41-B6B9-4E40-A20A-3E601A3D9A08}" dt="2020-08-21T19:36:26.147" v="2499"/>
      <pc:docMkLst>
        <pc:docMk/>
      </pc:docMkLst>
      <pc:sldChg chg="modTransition">
        <pc:chgData name="Yang Xu" userId="2ef8d03b0d59ea36" providerId="LiveId" clId="{B170DD41-B6B9-4E40-A20A-3E601A3D9A08}" dt="2020-08-21T19:35:26.455" v="2479"/>
        <pc:sldMkLst>
          <pc:docMk/>
          <pc:sldMk cId="477735695" sldId="256"/>
        </pc:sldMkLst>
      </pc:sldChg>
      <pc:sldChg chg="modSp mod modTransition">
        <pc:chgData name="Yang Xu" userId="2ef8d03b0d59ea36" providerId="LiveId" clId="{B170DD41-B6B9-4E40-A20A-3E601A3D9A08}" dt="2020-08-21T19:35:26.455" v="2479"/>
        <pc:sldMkLst>
          <pc:docMk/>
          <pc:sldMk cId="1936153105" sldId="258"/>
        </pc:sldMkLst>
        <pc:spChg chg="mod">
          <ac:chgData name="Yang Xu" userId="2ef8d03b0d59ea36" providerId="LiveId" clId="{B170DD41-B6B9-4E40-A20A-3E601A3D9A08}" dt="2020-08-21T19:11:29.225" v="7" actId="20577"/>
          <ac:spMkLst>
            <pc:docMk/>
            <pc:sldMk cId="1936153105" sldId="258"/>
            <ac:spMk id="2" creationId="{8FBFDFB1-E3F5-445D-BBAD-3716785BEA40}"/>
          </ac:spMkLst>
        </pc:spChg>
        <pc:spChg chg="mod">
          <ac:chgData name="Yang Xu" userId="2ef8d03b0d59ea36" providerId="LiveId" clId="{B170DD41-B6B9-4E40-A20A-3E601A3D9A08}" dt="2020-08-21T19:11:32.253" v="8" actId="6549"/>
          <ac:spMkLst>
            <pc:docMk/>
            <pc:sldMk cId="1936153105" sldId="258"/>
            <ac:spMk id="3" creationId="{1BC66ABD-BF13-4976-8D28-3ECFD8F4B05A}"/>
          </ac:spMkLst>
        </pc:spChg>
      </pc:sldChg>
      <pc:sldChg chg="modTransition">
        <pc:chgData name="Yang Xu" userId="2ef8d03b0d59ea36" providerId="LiveId" clId="{B170DD41-B6B9-4E40-A20A-3E601A3D9A08}" dt="2020-08-21T19:35:26.455" v="2479"/>
        <pc:sldMkLst>
          <pc:docMk/>
          <pc:sldMk cId="2756408979" sldId="267"/>
        </pc:sldMkLst>
      </pc:sldChg>
      <pc:sldChg chg="del">
        <pc:chgData name="Yang Xu" userId="2ef8d03b0d59ea36" providerId="LiveId" clId="{B170DD41-B6B9-4E40-A20A-3E601A3D9A08}" dt="2020-08-21T19:11:35.839" v="9" actId="47"/>
        <pc:sldMkLst>
          <pc:docMk/>
          <pc:sldMk cId="218850056" sldId="268"/>
        </pc:sldMkLst>
      </pc:sldChg>
      <pc:sldChg chg="modSp new mod modTransition modAnim">
        <pc:chgData name="Yang Xu" userId="2ef8d03b0d59ea36" providerId="LiveId" clId="{B170DD41-B6B9-4E40-A20A-3E601A3D9A08}" dt="2020-08-21T19:35:40.527" v="2483"/>
        <pc:sldMkLst>
          <pc:docMk/>
          <pc:sldMk cId="1727731435" sldId="268"/>
        </pc:sldMkLst>
        <pc:spChg chg="mod">
          <ac:chgData name="Yang Xu" userId="2ef8d03b0d59ea36" providerId="LiveId" clId="{B170DD41-B6B9-4E40-A20A-3E601A3D9A08}" dt="2020-08-21T19:12:23.818" v="25" actId="20577"/>
          <ac:spMkLst>
            <pc:docMk/>
            <pc:sldMk cId="1727731435" sldId="268"/>
            <ac:spMk id="2" creationId="{427D8B5E-FD11-4CF9-979D-35D054FBCE78}"/>
          </ac:spMkLst>
        </pc:spChg>
        <pc:spChg chg="mod">
          <ac:chgData name="Yang Xu" userId="2ef8d03b0d59ea36" providerId="LiveId" clId="{B170DD41-B6B9-4E40-A20A-3E601A3D9A08}" dt="2020-08-21T19:35:35.640" v="2481" actId="6549"/>
          <ac:spMkLst>
            <pc:docMk/>
            <pc:sldMk cId="1727731435" sldId="268"/>
            <ac:spMk id="3" creationId="{F282EDD7-DA26-4409-945A-2BF8281343DD}"/>
          </ac:spMkLst>
        </pc:spChg>
      </pc:sldChg>
      <pc:sldChg chg="del">
        <pc:chgData name="Yang Xu" userId="2ef8d03b0d59ea36" providerId="LiveId" clId="{B170DD41-B6B9-4E40-A20A-3E601A3D9A08}" dt="2020-08-21T19:11:35.839" v="9" actId="47"/>
        <pc:sldMkLst>
          <pc:docMk/>
          <pc:sldMk cId="188292066" sldId="269"/>
        </pc:sldMkLst>
      </pc:sldChg>
      <pc:sldChg chg="modSp new mod modTransition modAnim">
        <pc:chgData name="Yang Xu" userId="2ef8d03b0d59ea36" providerId="LiveId" clId="{B170DD41-B6B9-4E40-A20A-3E601A3D9A08}" dt="2020-08-21T19:35:45.011" v="2485"/>
        <pc:sldMkLst>
          <pc:docMk/>
          <pc:sldMk cId="2516813403" sldId="269"/>
        </pc:sldMkLst>
        <pc:spChg chg="mod">
          <ac:chgData name="Yang Xu" userId="2ef8d03b0d59ea36" providerId="LiveId" clId="{B170DD41-B6B9-4E40-A20A-3E601A3D9A08}" dt="2020-08-21T19:15:41.828" v="322" actId="20577"/>
          <ac:spMkLst>
            <pc:docMk/>
            <pc:sldMk cId="2516813403" sldId="269"/>
            <ac:spMk id="2" creationId="{8A8800A7-374E-44EF-B14E-8CC6BA81BFA1}"/>
          </ac:spMkLst>
        </pc:spChg>
        <pc:spChg chg="mod">
          <ac:chgData name="Yang Xu" userId="2ef8d03b0d59ea36" providerId="LiveId" clId="{B170DD41-B6B9-4E40-A20A-3E601A3D9A08}" dt="2020-08-21T19:18:33.317" v="658" actId="20577"/>
          <ac:spMkLst>
            <pc:docMk/>
            <pc:sldMk cId="2516813403" sldId="269"/>
            <ac:spMk id="3" creationId="{3E29E394-CFBF-475F-B349-65ADD3188287}"/>
          </ac:spMkLst>
        </pc:spChg>
      </pc:sldChg>
      <pc:sldChg chg="modSp new mod modTransition modAnim">
        <pc:chgData name="Yang Xu" userId="2ef8d03b0d59ea36" providerId="LiveId" clId="{B170DD41-B6B9-4E40-A20A-3E601A3D9A08}" dt="2020-08-21T19:35:50.187" v="2487"/>
        <pc:sldMkLst>
          <pc:docMk/>
          <pc:sldMk cId="3069639507" sldId="270"/>
        </pc:sldMkLst>
        <pc:spChg chg="mod">
          <ac:chgData name="Yang Xu" userId="2ef8d03b0d59ea36" providerId="LiveId" clId="{B170DD41-B6B9-4E40-A20A-3E601A3D9A08}" dt="2020-08-21T19:18:57.040" v="669" actId="20577"/>
          <ac:spMkLst>
            <pc:docMk/>
            <pc:sldMk cId="3069639507" sldId="270"/>
            <ac:spMk id="2" creationId="{4541215C-168F-427E-A197-2106C5CDB3FD}"/>
          </ac:spMkLst>
        </pc:spChg>
        <pc:spChg chg="mod">
          <ac:chgData name="Yang Xu" userId="2ef8d03b0d59ea36" providerId="LiveId" clId="{B170DD41-B6B9-4E40-A20A-3E601A3D9A08}" dt="2020-08-21T19:20:52.575" v="1011" actId="20577"/>
          <ac:spMkLst>
            <pc:docMk/>
            <pc:sldMk cId="3069639507" sldId="270"/>
            <ac:spMk id="3" creationId="{8F7D2687-6BBA-4FDA-949C-E5810F14CE7B}"/>
          </ac:spMkLst>
        </pc:spChg>
      </pc:sldChg>
      <pc:sldChg chg="del">
        <pc:chgData name="Yang Xu" userId="2ef8d03b0d59ea36" providerId="LiveId" clId="{B170DD41-B6B9-4E40-A20A-3E601A3D9A08}" dt="2020-08-21T19:11:35.839" v="9" actId="47"/>
        <pc:sldMkLst>
          <pc:docMk/>
          <pc:sldMk cId="3462682361" sldId="270"/>
        </pc:sldMkLst>
      </pc:sldChg>
      <pc:sldChg chg="del">
        <pc:chgData name="Yang Xu" userId="2ef8d03b0d59ea36" providerId="LiveId" clId="{B170DD41-B6B9-4E40-A20A-3E601A3D9A08}" dt="2020-08-21T19:11:35.839" v="9" actId="47"/>
        <pc:sldMkLst>
          <pc:docMk/>
          <pc:sldMk cId="1930587096" sldId="271"/>
        </pc:sldMkLst>
      </pc:sldChg>
      <pc:sldChg chg="modSp new mod modTransition modAnim">
        <pc:chgData name="Yang Xu" userId="2ef8d03b0d59ea36" providerId="LiveId" clId="{B170DD41-B6B9-4E40-A20A-3E601A3D9A08}" dt="2020-08-21T19:36:06.943" v="2494"/>
        <pc:sldMkLst>
          <pc:docMk/>
          <pc:sldMk cId="2571064200" sldId="271"/>
        </pc:sldMkLst>
        <pc:spChg chg="mod">
          <ac:chgData name="Yang Xu" userId="2ef8d03b0d59ea36" providerId="LiveId" clId="{B170DD41-B6B9-4E40-A20A-3E601A3D9A08}" dt="2020-08-21T19:21:00.758" v="1026" actId="20577"/>
          <ac:spMkLst>
            <pc:docMk/>
            <pc:sldMk cId="2571064200" sldId="271"/>
            <ac:spMk id="2" creationId="{7AB5BB9E-ABFF-4BF6-9531-8308C810EE59}"/>
          </ac:spMkLst>
        </pc:spChg>
        <pc:spChg chg="mod">
          <ac:chgData name="Yang Xu" userId="2ef8d03b0d59ea36" providerId="LiveId" clId="{B170DD41-B6B9-4E40-A20A-3E601A3D9A08}" dt="2020-08-21T19:36:02.068" v="2491" actId="6549"/>
          <ac:spMkLst>
            <pc:docMk/>
            <pc:sldMk cId="2571064200" sldId="271"/>
            <ac:spMk id="3" creationId="{B2DB499F-AAE7-4880-A47E-98A2BEFCB4D1}"/>
          </ac:spMkLst>
        </pc:spChg>
      </pc:sldChg>
      <pc:sldChg chg="del">
        <pc:chgData name="Yang Xu" userId="2ef8d03b0d59ea36" providerId="LiveId" clId="{B170DD41-B6B9-4E40-A20A-3E601A3D9A08}" dt="2020-08-21T19:11:35.839" v="9" actId="47"/>
        <pc:sldMkLst>
          <pc:docMk/>
          <pc:sldMk cId="142369327" sldId="272"/>
        </pc:sldMkLst>
      </pc:sldChg>
      <pc:sldChg chg="modSp new mod modTransition">
        <pc:chgData name="Yang Xu" userId="2ef8d03b0d59ea36" providerId="LiveId" clId="{B170DD41-B6B9-4E40-A20A-3E601A3D9A08}" dt="2020-08-21T19:35:26.455" v="2479"/>
        <pc:sldMkLst>
          <pc:docMk/>
          <pc:sldMk cId="254844856" sldId="272"/>
        </pc:sldMkLst>
        <pc:spChg chg="mod">
          <ac:chgData name="Yang Xu" userId="2ef8d03b0d59ea36" providerId="LiveId" clId="{B170DD41-B6B9-4E40-A20A-3E601A3D9A08}" dt="2020-08-21T19:22:28.555" v="1065" actId="20577"/>
          <ac:spMkLst>
            <pc:docMk/>
            <pc:sldMk cId="254844856" sldId="272"/>
            <ac:spMk id="2" creationId="{632B5701-37D1-401F-A2F9-0FDF49DC2C97}"/>
          </ac:spMkLst>
        </pc:spChg>
        <pc:spChg chg="mod">
          <ac:chgData name="Yang Xu" userId="2ef8d03b0d59ea36" providerId="LiveId" clId="{B170DD41-B6B9-4E40-A20A-3E601A3D9A08}" dt="2020-08-21T19:22:40.721" v="1109" actId="20577"/>
          <ac:spMkLst>
            <pc:docMk/>
            <pc:sldMk cId="254844856" sldId="272"/>
            <ac:spMk id="3" creationId="{6D304E3E-8EF2-414C-A313-0978F6413253}"/>
          </ac:spMkLst>
        </pc:spChg>
      </pc:sldChg>
      <pc:sldChg chg="addSp modSp new mod modTransition modAnim">
        <pc:chgData name="Yang Xu" userId="2ef8d03b0d59ea36" providerId="LiveId" clId="{B170DD41-B6B9-4E40-A20A-3E601A3D9A08}" dt="2020-08-21T19:36:26.147" v="2499"/>
        <pc:sldMkLst>
          <pc:docMk/>
          <pc:sldMk cId="4107360185" sldId="273"/>
        </pc:sldMkLst>
        <pc:spChg chg="mod">
          <ac:chgData name="Yang Xu" userId="2ef8d03b0d59ea36" providerId="LiveId" clId="{B170DD41-B6B9-4E40-A20A-3E601A3D9A08}" dt="2020-08-21T19:23:17.210" v="1170" actId="20577"/>
          <ac:spMkLst>
            <pc:docMk/>
            <pc:sldMk cId="4107360185" sldId="273"/>
            <ac:spMk id="2" creationId="{773B71B2-5995-4026-BEC6-555683CB617D}"/>
          </ac:spMkLst>
        </pc:spChg>
        <pc:spChg chg="mod">
          <ac:chgData name="Yang Xu" userId="2ef8d03b0d59ea36" providerId="LiveId" clId="{B170DD41-B6B9-4E40-A20A-3E601A3D9A08}" dt="2020-08-21T19:27:37.085" v="1724" actId="20577"/>
          <ac:spMkLst>
            <pc:docMk/>
            <pc:sldMk cId="4107360185" sldId="273"/>
            <ac:spMk id="3" creationId="{4FEEC795-4FEF-4B01-A3EA-9871AEC3B765}"/>
          </ac:spMkLst>
        </pc:spChg>
        <pc:picChg chg="add mod">
          <ac:chgData name="Yang Xu" userId="2ef8d03b0d59ea36" providerId="LiveId" clId="{B170DD41-B6B9-4E40-A20A-3E601A3D9A08}" dt="2020-08-21T19:26:10.824" v="1566" actId="1076"/>
          <ac:picMkLst>
            <pc:docMk/>
            <pc:sldMk cId="4107360185" sldId="273"/>
            <ac:picMk id="4" creationId="{3B814E64-E973-475A-991D-5B2866413D42}"/>
          </ac:picMkLst>
        </pc:picChg>
      </pc:sldChg>
      <pc:sldChg chg="del">
        <pc:chgData name="Yang Xu" userId="2ef8d03b0d59ea36" providerId="LiveId" clId="{B170DD41-B6B9-4E40-A20A-3E601A3D9A08}" dt="2020-08-21T19:11:35.839" v="9" actId="47"/>
        <pc:sldMkLst>
          <pc:docMk/>
          <pc:sldMk cId="4282654224" sldId="273"/>
        </pc:sldMkLst>
      </pc:sldChg>
      <pc:sldChg chg="addSp modSp new mod modTransition">
        <pc:chgData name="Yang Xu" userId="2ef8d03b0d59ea36" providerId="LiveId" clId="{B170DD41-B6B9-4E40-A20A-3E601A3D9A08}" dt="2020-08-21T19:35:26.455" v="2479"/>
        <pc:sldMkLst>
          <pc:docMk/>
          <pc:sldMk cId="1547430045" sldId="274"/>
        </pc:sldMkLst>
        <pc:spChg chg="mod">
          <ac:chgData name="Yang Xu" userId="2ef8d03b0d59ea36" providerId="LiveId" clId="{B170DD41-B6B9-4E40-A20A-3E601A3D9A08}" dt="2020-08-21T19:27:46.890" v="1735" actId="20577"/>
          <ac:spMkLst>
            <pc:docMk/>
            <pc:sldMk cId="1547430045" sldId="274"/>
            <ac:spMk id="2" creationId="{B0F182F9-A50F-40D4-90FE-0C664D17BCF0}"/>
          </ac:spMkLst>
        </pc:spChg>
        <pc:spChg chg="mod">
          <ac:chgData name="Yang Xu" userId="2ef8d03b0d59ea36" providerId="LiveId" clId="{B170DD41-B6B9-4E40-A20A-3E601A3D9A08}" dt="2020-08-21T19:29:20.711" v="1940" actId="6549"/>
          <ac:spMkLst>
            <pc:docMk/>
            <pc:sldMk cId="1547430045" sldId="274"/>
            <ac:spMk id="3" creationId="{C9BE24AF-50FB-40DE-AD49-508C54791ACE}"/>
          </ac:spMkLst>
        </pc:spChg>
        <pc:picChg chg="add mod">
          <ac:chgData name="Yang Xu" userId="2ef8d03b0d59ea36" providerId="LiveId" clId="{B170DD41-B6B9-4E40-A20A-3E601A3D9A08}" dt="2020-08-21T19:29:25.227" v="1941" actId="1076"/>
          <ac:picMkLst>
            <pc:docMk/>
            <pc:sldMk cId="1547430045" sldId="274"/>
            <ac:picMk id="4" creationId="{F3C09F1F-D4E9-4509-84C3-C304632FF2D2}"/>
          </ac:picMkLst>
        </pc:picChg>
      </pc:sldChg>
      <pc:sldChg chg="del">
        <pc:chgData name="Yang Xu" userId="2ef8d03b0d59ea36" providerId="LiveId" clId="{B170DD41-B6B9-4E40-A20A-3E601A3D9A08}" dt="2020-08-21T19:11:35.839" v="9" actId="47"/>
        <pc:sldMkLst>
          <pc:docMk/>
          <pc:sldMk cId="3338735675" sldId="274"/>
        </pc:sldMkLst>
      </pc:sldChg>
      <pc:sldChg chg="addSp modSp new mod modTransition">
        <pc:chgData name="Yang Xu" userId="2ef8d03b0d59ea36" providerId="LiveId" clId="{B170DD41-B6B9-4E40-A20A-3E601A3D9A08}" dt="2020-08-21T19:35:26.455" v="2479"/>
        <pc:sldMkLst>
          <pc:docMk/>
          <pc:sldMk cId="1675276375" sldId="275"/>
        </pc:sldMkLst>
        <pc:spChg chg="mod">
          <ac:chgData name="Yang Xu" userId="2ef8d03b0d59ea36" providerId="LiveId" clId="{B170DD41-B6B9-4E40-A20A-3E601A3D9A08}" dt="2020-08-21T19:29:33.273" v="1950" actId="20577"/>
          <ac:spMkLst>
            <pc:docMk/>
            <pc:sldMk cId="1675276375" sldId="275"/>
            <ac:spMk id="2" creationId="{171E1305-F59F-4B2C-B24B-CB162477D40E}"/>
          </ac:spMkLst>
        </pc:spChg>
        <pc:spChg chg="mod">
          <ac:chgData name="Yang Xu" userId="2ef8d03b0d59ea36" providerId="LiveId" clId="{B170DD41-B6B9-4E40-A20A-3E601A3D9A08}" dt="2020-08-21T19:32:39.187" v="2476" actId="20577"/>
          <ac:spMkLst>
            <pc:docMk/>
            <pc:sldMk cId="1675276375" sldId="275"/>
            <ac:spMk id="3" creationId="{489B5A90-07CB-413B-9A9F-C36D44EFA235}"/>
          </ac:spMkLst>
        </pc:spChg>
        <pc:picChg chg="add mod">
          <ac:chgData name="Yang Xu" userId="2ef8d03b0d59ea36" providerId="LiveId" clId="{B170DD41-B6B9-4E40-A20A-3E601A3D9A08}" dt="2020-08-21T19:32:23.015" v="2415" actId="1076"/>
          <ac:picMkLst>
            <pc:docMk/>
            <pc:sldMk cId="1675276375" sldId="275"/>
            <ac:picMk id="4" creationId="{28B6EBAF-53F7-4C1D-AAE0-6BCB0BF2D527}"/>
          </ac:picMkLst>
        </pc:picChg>
      </pc:sldChg>
      <pc:sldChg chg="del">
        <pc:chgData name="Yang Xu" userId="2ef8d03b0d59ea36" providerId="LiveId" clId="{B170DD41-B6B9-4E40-A20A-3E601A3D9A08}" dt="2020-08-21T19:11:35.839" v="9" actId="47"/>
        <pc:sldMkLst>
          <pc:docMk/>
          <pc:sldMk cId="2444342112" sldId="275"/>
        </pc:sldMkLst>
      </pc:sldChg>
      <pc:sldChg chg="new del">
        <pc:chgData name="Yang Xu" userId="2ef8d03b0d59ea36" providerId="LiveId" clId="{B170DD41-B6B9-4E40-A20A-3E601A3D9A08}" dt="2020-08-21T19:35:23.518" v="2478" actId="47"/>
        <pc:sldMkLst>
          <pc:docMk/>
          <pc:sldMk cId="3495818599" sldId="276"/>
        </pc:sldMkLst>
      </pc:sldChg>
      <pc:sldChg chg="del">
        <pc:chgData name="Yang Xu" userId="2ef8d03b0d59ea36" providerId="LiveId" clId="{B170DD41-B6B9-4E40-A20A-3E601A3D9A08}" dt="2020-08-21T19:11:35.839" v="9" actId="47"/>
        <pc:sldMkLst>
          <pc:docMk/>
          <pc:sldMk cId="3593301633" sldId="276"/>
        </pc:sldMkLst>
      </pc:sldChg>
    </pc:docChg>
  </pc:docChgLst>
  <pc:docChgLst>
    <pc:chgData name="Xu" userId="2ef8d03b0d59ea36" providerId="LiveId" clId="{3B934668-5FBD-484C-B99E-3E0F404BB621}"/>
    <pc:docChg chg="undo redo custSel addSld modSld">
      <pc:chgData name="Xu" userId="2ef8d03b0d59ea36" providerId="LiveId" clId="{3B934668-5FBD-484C-B99E-3E0F404BB621}" dt="2020-08-27T06:04:44.769" v="4095" actId="20577"/>
      <pc:docMkLst>
        <pc:docMk/>
      </pc:docMkLst>
      <pc:sldChg chg="modSp mod">
        <pc:chgData name="Xu" userId="2ef8d03b0d59ea36" providerId="LiveId" clId="{3B934668-5FBD-484C-B99E-3E0F404BB621}" dt="2020-08-27T03:39:41.375" v="49" actId="20577"/>
        <pc:sldMkLst>
          <pc:docMk/>
          <pc:sldMk cId="3507688270" sldId="268"/>
        </pc:sldMkLst>
        <pc:spChg chg="mod">
          <ac:chgData name="Xu" userId="2ef8d03b0d59ea36" providerId="LiveId" clId="{3B934668-5FBD-484C-B99E-3E0F404BB621}" dt="2020-08-27T03:39:41.375" v="49" actId="20577"/>
          <ac:spMkLst>
            <pc:docMk/>
            <pc:sldMk cId="3507688270" sldId="268"/>
            <ac:spMk id="3" creationId="{0A2BE499-B2FF-4BD8-8FC5-ADC089CA8262}"/>
          </ac:spMkLst>
        </pc:spChg>
      </pc:sldChg>
      <pc:sldChg chg="modSp mod">
        <pc:chgData name="Xu" userId="2ef8d03b0d59ea36" providerId="LiveId" clId="{3B934668-5FBD-484C-B99E-3E0F404BB621}" dt="2020-08-27T03:40:16.470" v="66" actId="20577"/>
        <pc:sldMkLst>
          <pc:docMk/>
          <pc:sldMk cId="399996480" sldId="269"/>
        </pc:sldMkLst>
        <pc:spChg chg="mod">
          <ac:chgData name="Xu" userId="2ef8d03b0d59ea36" providerId="LiveId" clId="{3B934668-5FBD-484C-B99E-3E0F404BB621}" dt="2020-08-27T03:40:16.470" v="66" actId="20577"/>
          <ac:spMkLst>
            <pc:docMk/>
            <pc:sldMk cId="399996480" sldId="269"/>
            <ac:spMk id="3" creationId="{F2C53089-EB22-455B-AD7E-00AFA8091F4D}"/>
          </ac:spMkLst>
        </pc:spChg>
      </pc:sldChg>
      <pc:sldChg chg="modSp mod">
        <pc:chgData name="Xu" userId="2ef8d03b0d59ea36" providerId="LiveId" clId="{3B934668-5FBD-484C-B99E-3E0F404BB621}" dt="2020-08-27T03:41:43.120" v="88" actId="20577"/>
        <pc:sldMkLst>
          <pc:docMk/>
          <pc:sldMk cId="731246297" sldId="270"/>
        </pc:sldMkLst>
        <pc:spChg chg="mod">
          <ac:chgData name="Xu" userId="2ef8d03b0d59ea36" providerId="LiveId" clId="{3B934668-5FBD-484C-B99E-3E0F404BB621}" dt="2020-08-27T03:41:43.120" v="88" actId="20577"/>
          <ac:spMkLst>
            <pc:docMk/>
            <pc:sldMk cId="731246297" sldId="270"/>
            <ac:spMk id="3" creationId="{DBD927D0-05D3-4466-A140-2705380CF6EE}"/>
          </ac:spMkLst>
        </pc:spChg>
      </pc:sldChg>
      <pc:sldChg chg="modSp mod">
        <pc:chgData name="Xu" userId="2ef8d03b0d59ea36" providerId="LiveId" clId="{3B934668-5FBD-484C-B99E-3E0F404BB621}" dt="2020-08-27T03:42:59.204" v="97" actId="20577"/>
        <pc:sldMkLst>
          <pc:docMk/>
          <pc:sldMk cId="804445743" sldId="271"/>
        </pc:sldMkLst>
        <pc:spChg chg="mod">
          <ac:chgData name="Xu" userId="2ef8d03b0d59ea36" providerId="LiveId" clId="{3B934668-5FBD-484C-B99E-3E0F404BB621}" dt="2020-08-27T03:42:59.204" v="97" actId="20577"/>
          <ac:spMkLst>
            <pc:docMk/>
            <pc:sldMk cId="804445743" sldId="271"/>
            <ac:spMk id="3" creationId="{3D130F2C-EAFC-4021-A8DA-42C1CAD8AA2F}"/>
          </ac:spMkLst>
        </pc:spChg>
      </pc:sldChg>
      <pc:sldChg chg="modSp mod">
        <pc:chgData name="Xu" userId="2ef8d03b0d59ea36" providerId="LiveId" clId="{3B934668-5FBD-484C-B99E-3E0F404BB621}" dt="2020-08-27T03:56:52.311" v="384" actId="20577"/>
        <pc:sldMkLst>
          <pc:docMk/>
          <pc:sldMk cId="1378900394" sldId="274"/>
        </pc:sldMkLst>
        <pc:spChg chg="mod">
          <ac:chgData name="Xu" userId="2ef8d03b0d59ea36" providerId="LiveId" clId="{3B934668-5FBD-484C-B99E-3E0F404BB621}" dt="2020-08-27T03:56:52.311" v="384" actId="20577"/>
          <ac:spMkLst>
            <pc:docMk/>
            <pc:sldMk cId="1378900394" sldId="274"/>
            <ac:spMk id="3" creationId="{CB432636-48C1-4F93-980B-F052306B7720}"/>
          </ac:spMkLst>
        </pc:spChg>
      </pc:sldChg>
      <pc:sldChg chg="modSp new mod">
        <pc:chgData name="Xu" userId="2ef8d03b0d59ea36" providerId="LiveId" clId="{3B934668-5FBD-484C-B99E-3E0F404BB621}" dt="2020-08-27T03:57:14.628" v="461" actId="20577"/>
        <pc:sldMkLst>
          <pc:docMk/>
          <pc:sldMk cId="2684931187" sldId="275"/>
        </pc:sldMkLst>
        <pc:spChg chg="mod">
          <ac:chgData name="Xu" userId="2ef8d03b0d59ea36" providerId="LiveId" clId="{3B934668-5FBD-484C-B99E-3E0F404BB621}" dt="2020-08-27T03:57:06.730" v="414" actId="20577"/>
          <ac:spMkLst>
            <pc:docMk/>
            <pc:sldMk cId="2684931187" sldId="275"/>
            <ac:spMk id="2" creationId="{32D6C18A-97F2-4BCE-828E-C8BB0C406426}"/>
          </ac:spMkLst>
        </pc:spChg>
        <pc:spChg chg="mod">
          <ac:chgData name="Xu" userId="2ef8d03b0d59ea36" providerId="LiveId" clId="{3B934668-5FBD-484C-B99E-3E0F404BB621}" dt="2020-08-27T03:57:14.628" v="461" actId="20577"/>
          <ac:spMkLst>
            <pc:docMk/>
            <pc:sldMk cId="2684931187" sldId="275"/>
            <ac:spMk id="3" creationId="{2F751558-9A54-4ED8-B09A-E3401151408B}"/>
          </ac:spMkLst>
        </pc:spChg>
      </pc:sldChg>
      <pc:sldChg chg="modSp new mod">
        <pc:chgData name="Xu" userId="2ef8d03b0d59ea36" providerId="LiveId" clId="{3B934668-5FBD-484C-B99E-3E0F404BB621}" dt="2020-08-27T04:02:09.896" v="543" actId="20577"/>
        <pc:sldMkLst>
          <pc:docMk/>
          <pc:sldMk cId="3105043368" sldId="276"/>
        </pc:sldMkLst>
        <pc:spChg chg="mod">
          <ac:chgData name="Xu" userId="2ef8d03b0d59ea36" providerId="LiveId" clId="{3B934668-5FBD-484C-B99E-3E0F404BB621}" dt="2020-08-27T04:01:07.451" v="472" actId="20577"/>
          <ac:spMkLst>
            <pc:docMk/>
            <pc:sldMk cId="3105043368" sldId="276"/>
            <ac:spMk id="2" creationId="{B4CE518B-D05A-42FE-B314-F663492D1BBE}"/>
          </ac:spMkLst>
        </pc:spChg>
        <pc:spChg chg="mod">
          <ac:chgData name="Xu" userId="2ef8d03b0d59ea36" providerId="LiveId" clId="{3B934668-5FBD-484C-B99E-3E0F404BB621}" dt="2020-08-27T04:02:09.896" v="543" actId="20577"/>
          <ac:spMkLst>
            <pc:docMk/>
            <pc:sldMk cId="3105043368" sldId="276"/>
            <ac:spMk id="3" creationId="{F1C29134-174F-4CB3-80F1-8437B76F0334}"/>
          </ac:spMkLst>
        </pc:spChg>
      </pc:sldChg>
      <pc:sldChg chg="modSp new mod">
        <pc:chgData name="Xu" userId="2ef8d03b0d59ea36" providerId="LiveId" clId="{3B934668-5FBD-484C-B99E-3E0F404BB621}" dt="2020-08-27T04:04:56.240" v="819" actId="6549"/>
        <pc:sldMkLst>
          <pc:docMk/>
          <pc:sldMk cId="1543415629" sldId="277"/>
        </pc:sldMkLst>
        <pc:spChg chg="mod">
          <ac:chgData name="Xu" userId="2ef8d03b0d59ea36" providerId="LiveId" clId="{3B934668-5FBD-484C-B99E-3E0F404BB621}" dt="2020-08-27T04:02:26.362" v="562" actId="20577"/>
          <ac:spMkLst>
            <pc:docMk/>
            <pc:sldMk cId="1543415629" sldId="277"/>
            <ac:spMk id="2" creationId="{DE0AE6F1-CBE8-4BFA-90C4-3C5014FD553F}"/>
          </ac:spMkLst>
        </pc:spChg>
        <pc:spChg chg="mod">
          <ac:chgData name="Xu" userId="2ef8d03b0d59ea36" providerId="LiveId" clId="{3B934668-5FBD-484C-B99E-3E0F404BB621}" dt="2020-08-27T04:04:56.240" v="819" actId="6549"/>
          <ac:spMkLst>
            <pc:docMk/>
            <pc:sldMk cId="1543415629" sldId="277"/>
            <ac:spMk id="3" creationId="{6FB40C37-FB78-4932-A4EC-1253C1098CDA}"/>
          </ac:spMkLst>
        </pc:spChg>
      </pc:sldChg>
      <pc:sldChg chg="modSp new mod">
        <pc:chgData name="Xu" userId="2ef8d03b0d59ea36" providerId="LiveId" clId="{3B934668-5FBD-484C-B99E-3E0F404BB621}" dt="2020-08-27T04:05:20.362" v="889" actId="20577"/>
        <pc:sldMkLst>
          <pc:docMk/>
          <pc:sldMk cId="2171499051" sldId="278"/>
        </pc:sldMkLst>
        <pc:spChg chg="mod">
          <ac:chgData name="Xu" userId="2ef8d03b0d59ea36" providerId="LiveId" clId="{3B934668-5FBD-484C-B99E-3E0F404BB621}" dt="2020-08-27T04:05:03.174" v="830" actId="20577"/>
          <ac:spMkLst>
            <pc:docMk/>
            <pc:sldMk cId="2171499051" sldId="278"/>
            <ac:spMk id="2" creationId="{CFAE2B47-1503-46A6-86C3-A02687DD6CD8}"/>
          </ac:spMkLst>
        </pc:spChg>
        <pc:spChg chg="mod">
          <ac:chgData name="Xu" userId="2ef8d03b0d59ea36" providerId="LiveId" clId="{3B934668-5FBD-484C-B99E-3E0F404BB621}" dt="2020-08-27T04:05:20.362" v="889" actId="20577"/>
          <ac:spMkLst>
            <pc:docMk/>
            <pc:sldMk cId="2171499051" sldId="278"/>
            <ac:spMk id="3" creationId="{68EE4E04-2B8A-4A29-90E8-B4B61E8AE5F2}"/>
          </ac:spMkLst>
        </pc:spChg>
      </pc:sldChg>
      <pc:sldChg chg="modSp new mod">
        <pc:chgData name="Xu" userId="2ef8d03b0d59ea36" providerId="LiveId" clId="{3B934668-5FBD-484C-B99E-3E0F404BB621}" dt="2020-08-27T04:05:55.897" v="941" actId="20577"/>
        <pc:sldMkLst>
          <pc:docMk/>
          <pc:sldMk cId="3121028954" sldId="279"/>
        </pc:sldMkLst>
        <pc:spChg chg="mod">
          <ac:chgData name="Xu" userId="2ef8d03b0d59ea36" providerId="LiveId" clId="{3B934668-5FBD-484C-B99E-3E0F404BB621}" dt="2020-08-27T04:05:35.965" v="916" actId="20577"/>
          <ac:spMkLst>
            <pc:docMk/>
            <pc:sldMk cId="3121028954" sldId="279"/>
            <ac:spMk id="2" creationId="{37EE6D96-B814-4517-9CAF-77A0FD96A173}"/>
          </ac:spMkLst>
        </pc:spChg>
        <pc:spChg chg="mod">
          <ac:chgData name="Xu" userId="2ef8d03b0d59ea36" providerId="LiveId" clId="{3B934668-5FBD-484C-B99E-3E0F404BB621}" dt="2020-08-27T04:05:55.897" v="941" actId="20577"/>
          <ac:spMkLst>
            <pc:docMk/>
            <pc:sldMk cId="3121028954" sldId="279"/>
            <ac:spMk id="3" creationId="{063E9FAC-8D7E-49FF-B14C-9C62DEC5ABCC}"/>
          </ac:spMkLst>
        </pc:spChg>
      </pc:sldChg>
      <pc:sldChg chg="modSp new mod">
        <pc:chgData name="Xu" userId="2ef8d03b0d59ea36" providerId="LiveId" clId="{3B934668-5FBD-484C-B99E-3E0F404BB621}" dt="2020-08-27T04:07:30.950" v="1097" actId="20577"/>
        <pc:sldMkLst>
          <pc:docMk/>
          <pc:sldMk cId="3859848660" sldId="280"/>
        </pc:sldMkLst>
        <pc:spChg chg="mod">
          <ac:chgData name="Xu" userId="2ef8d03b0d59ea36" providerId="LiveId" clId="{3B934668-5FBD-484C-B99E-3E0F404BB621}" dt="2020-08-27T04:06:26.089" v="952" actId="20577"/>
          <ac:spMkLst>
            <pc:docMk/>
            <pc:sldMk cId="3859848660" sldId="280"/>
            <ac:spMk id="2" creationId="{C237B70A-8A3A-46C8-B8B0-B5BA5A67B9B8}"/>
          </ac:spMkLst>
        </pc:spChg>
        <pc:spChg chg="mod">
          <ac:chgData name="Xu" userId="2ef8d03b0d59ea36" providerId="LiveId" clId="{3B934668-5FBD-484C-B99E-3E0F404BB621}" dt="2020-08-27T04:07:30.950" v="1097" actId="20577"/>
          <ac:spMkLst>
            <pc:docMk/>
            <pc:sldMk cId="3859848660" sldId="280"/>
            <ac:spMk id="3" creationId="{932479C2-22C7-437D-92D5-86714976A6B5}"/>
          </ac:spMkLst>
        </pc:spChg>
      </pc:sldChg>
      <pc:sldChg chg="modSp new mod">
        <pc:chgData name="Xu" userId="2ef8d03b0d59ea36" providerId="LiveId" clId="{3B934668-5FBD-484C-B99E-3E0F404BB621}" dt="2020-08-27T04:18:15.626" v="1350" actId="20577"/>
        <pc:sldMkLst>
          <pc:docMk/>
          <pc:sldMk cId="3800948094" sldId="281"/>
        </pc:sldMkLst>
        <pc:spChg chg="mod">
          <ac:chgData name="Xu" userId="2ef8d03b0d59ea36" providerId="LiveId" clId="{3B934668-5FBD-484C-B99E-3E0F404BB621}" dt="2020-08-27T04:07:49.179" v="1109" actId="20577"/>
          <ac:spMkLst>
            <pc:docMk/>
            <pc:sldMk cId="3800948094" sldId="281"/>
            <ac:spMk id="2" creationId="{8A2D2A70-D776-4111-B334-6F82EA408A60}"/>
          </ac:spMkLst>
        </pc:spChg>
        <pc:spChg chg="mod">
          <ac:chgData name="Xu" userId="2ef8d03b0d59ea36" providerId="LiveId" clId="{3B934668-5FBD-484C-B99E-3E0F404BB621}" dt="2020-08-27T04:18:15.626" v="1350" actId="20577"/>
          <ac:spMkLst>
            <pc:docMk/>
            <pc:sldMk cId="3800948094" sldId="281"/>
            <ac:spMk id="3" creationId="{124B8750-9923-4E9D-932B-4D9039902532}"/>
          </ac:spMkLst>
        </pc:spChg>
      </pc:sldChg>
      <pc:sldChg chg="modSp new mod">
        <pc:chgData name="Xu" userId="2ef8d03b0d59ea36" providerId="LiveId" clId="{3B934668-5FBD-484C-B99E-3E0F404BB621}" dt="2020-08-27T04:23:23.212" v="1537" actId="20577"/>
        <pc:sldMkLst>
          <pc:docMk/>
          <pc:sldMk cId="3604688214" sldId="282"/>
        </pc:sldMkLst>
        <pc:spChg chg="mod">
          <ac:chgData name="Xu" userId="2ef8d03b0d59ea36" providerId="LiveId" clId="{3B934668-5FBD-484C-B99E-3E0F404BB621}" dt="2020-08-27T04:21:31.688" v="1367" actId="20577"/>
          <ac:spMkLst>
            <pc:docMk/>
            <pc:sldMk cId="3604688214" sldId="282"/>
            <ac:spMk id="2" creationId="{15467534-51F5-45FA-909A-BBF06DA8860D}"/>
          </ac:spMkLst>
        </pc:spChg>
        <pc:spChg chg="mod">
          <ac:chgData name="Xu" userId="2ef8d03b0d59ea36" providerId="LiveId" clId="{3B934668-5FBD-484C-B99E-3E0F404BB621}" dt="2020-08-27T04:23:23.212" v="1537" actId="20577"/>
          <ac:spMkLst>
            <pc:docMk/>
            <pc:sldMk cId="3604688214" sldId="282"/>
            <ac:spMk id="3" creationId="{1282727E-41B6-4672-9692-33E780B36BFA}"/>
          </ac:spMkLst>
        </pc:spChg>
      </pc:sldChg>
      <pc:sldChg chg="modSp new mod">
        <pc:chgData name="Xu" userId="2ef8d03b0d59ea36" providerId="LiveId" clId="{3B934668-5FBD-484C-B99E-3E0F404BB621}" dt="2020-08-27T04:25:27.885" v="1682"/>
        <pc:sldMkLst>
          <pc:docMk/>
          <pc:sldMk cId="3674987553" sldId="283"/>
        </pc:sldMkLst>
        <pc:spChg chg="mod">
          <ac:chgData name="Xu" userId="2ef8d03b0d59ea36" providerId="LiveId" clId="{3B934668-5FBD-484C-B99E-3E0F404BB621}" dt="2020-08-27T04:24:01.434" v="1550" actId="20577"/>
          <ac:spMkLst>
            <pc:docMk/>
            <pc:sldMk cId="3674987553" sldId="283"/>
            <ac:spMk id="2" creationId="{1B81E4AE-03C3-4D48-859D-78AC83B64614}"/>
          </ac:spMkLst>
        </pc:spChg>
        <pc:spChg chg="mod">
          <ac:chgData name="Xu" userId="2ef8d03b0d59ea36" providerId="LiveId" clId="{3B934668-5FBD-484C-B99E-3E0F404BB621}" dt="2020-08-27T04:25:27.885" v="1682"/>
          <ac:spMkLst>
            <pc:docMk/>
            <pc:sldMk cId="3674987553" sldId="283"/>
            <ac:spMk id="3" creationId="{E3EA37AA-F470-4723-8B3E-04490FB89126}"/>
          </ac:spMkLst>
        </pc:spChg>
      </pc:sldChg>
      <pc:sldChg chg="modSp new mod">
        <pc:chgData name="Xu" userId="2ef8d03b0d59ea36" providerId="LiveId" clId="{3B934668-5FBD-484C-B99E-3E0F404BB621}" dt="2020-08-27T04:28:12.356" v="1996" actId="20577"/>
        <pc:sldMkLst>
          <pc:docMk/>
          <pc:sldMk cId="2655430607" sldId="284"/>
        </pc:sldMkLst>
        <pc:spChg chg="mod">
          <ac:chgData name="Xu" userId="2ef8d03b0d59ea36" providerId="LiveId" clId="{3B934668-5FBD-484C-B99E-3E0F404BB621}" dt="2020-08-27T04:25:40.864" v="1698" actId="20577"/>
          <ac:spMkLst>
            <pc:docMk/>
            <pc:sldMk cId="2655430607" sldId="284"/>
            <ac:spMk id="2" creationId="{54AF2C3C-4041-403E-941A-CB4184BAC490}"/>
          </ac:spMkLst>
        </pc:spChg>
        <pc:spChg chg="mod">
          <ac:chgData name="Xu" userId="2ef8d03b0d59ea36" providerId="LiveId" clId="{3B934668-5FBD-484C-B99E-3E0F404BB621}" dt="2020-08-27T04:28:12.356" v="1996" actId="20577"/>
          <ac:spMkLst>
            <pc:docMk/>
            <pc:sldMk cId="2655430607" sldId="284"/>
            <ac:spMk id="3" creationId="{7664A494-5747-486C-8572-C51AEB170CB9}"/>
          </ac:spMkLst>
        </pc:spChg>
      </pc:sldChg>
      <pc:sldChg chg="addSp delSp modSp new mod">
        <pc:chgData name="Xu" userId="2ef8d03b0d59ea36" providerId="LiveId" clId="{3B934668-5FBD-484C-B99E-3E0F404BB621}" dt="2020-08-27T04:29:07.074" v="2116" actId="20577"/>
        <pc:sldMkLst>
          <pc:docMk/>
          <pc:sldMk cId="3326382558" sldId="285"/>
        </pc:sldMkLst>
        <pc:spChg chg="mod">
          <ac:chgData name="Xu" userId="2ef8d03b0d59ea36" providerId="LiveId" clId="{3B934668-5FBD-484C-B99E-3E0F404BB621}" dt="2020-08-27T04:28:23.912" v="2007" actId="20577"/>
          <ac:spMkLst>
            <pc:docMk/>
            <pc:sldMk cId="3326382558" sldId="285"/>
            <ac:spMk id="2" creationId="{68C32189-BECA-460C-8761-7242DC1D8462}"/>
          </ac:spMkLst>
        </pc:spChg>
        <pc:spChg chg="mod">
          <ac:chgData name="Xu" userId="2ef8d03b0d59ea36" providerId="LiveId" clId="{3B934668-5FBD-484C-B99E-3E0F404BB621}" dt="2020-08-27T04:29:07.074" v="2116" actId="20577"/>
          <ac:spMkLst>
            <pc:docMk/>
            <pc:sldMk cId="3326382558" sldId="285"/>
            <ac:spMk id="3" creationId="{3FAE466D-95BA-438A-954F-8DB517235C13}"/>
          </ac:spMkLst>
        </pc:spChg>
        <pc:spChg chg="add del">
          <ac:chgData name="Xu" userId="2ef8d03b0d59ea36" providerId="LiveId" clId="{3B934668-5FBD-484C-B99E-3E0F404BB621}" dt="2020-08-27T04:28:33.285" v="2022"/>
          <ac:spMkLst>
            <pc:docMk/>
            <pc:sldMk cId="3326382558" sldId="285"/>
            <ac:spMk id="4" creationId="{4980B48F-C0A7-4606-A17D-39D7D4696558}"/>
          </ac:spMkLst>
        </pc:spChg>
      </pc:sldChg>
      <pc:sldChg chg="modSp new mod">
        <pc:chgData name="Xu" userId="2ef8d03b0d59ea36" providerId="LiveId" clId="{3B934668-5FBD-484C-B99E-3E0F404BB621}" dt="2020-08-27T05:08:16.807" v="2544" actId="20577"/>
        <pc:sldMkLst>
          <pc:docMk/>
          <pc:sldMk cId="3799735541" sldId="286"/>
        </pc:sldMkLst>
        <pc:spChg chg="mod">
          <ac:chgData name="Xu" userId="2ef8d03b0d59ea36" providerId="LiveId" clId="{3B934668-5FBD-484C-B99E-3E0F404BB621}" dt="2020-08-27T04:29:30.980" v="2139" actId="20577"/>
          <ac:spMkLst>
            <pc:docMk/>
            <pc:sldMk cId="3799735541" sldId="286"/>
            <ac:spMk id="2" creationId="{84898BFA-8F32-41D6-B0A5-8CB9039BB9B9}"/>
          </ac:spMkLst>
        </pc:spChg>
        <pc:spChg chg="mod">
          <ac:chgData name="Xu" userId="2ef8d03b0d59ea36" providerId="LiveId" clId="{3B934668-5FBD-484C-B99E-3E0F404BB621}" dt="2020-08-27T05:08:16.807" v="2544" actId="20577"/>
          <ac:spMkLst>
            <pc:docMk/>
            <pc:sldMk cId="3799735541" sldId="286"/>
            <ac:spMk id="3" creationId="{5733FFBD-86CE-4B97-A5C2-AD146C2F0049}"/>
          </ac:spMkLst>
        </pc:spChg>
      </pc:sldChg>
      <pc:sldChg chg="modSp new mod">
        <pc:chgData name="Xu" userId="2ef8d03b0d59ea36" providerId="LiveId" clId="{3B934668-5FBD-484C-B99E-3E0F404BB621}" dt="2020-08-27T05:10:00.703" v="2679" actId="20577"/>
        <pc:sldMkLst>
          <pc:docMk/>
          <pc:sldMk cId="97646018" sldId="287"/>
        </pc:sldMkLst>
        <pc:spChg chg="mod">
          <ac:chgData name="Xu" userId="2ef8d03b0d59ea36" providerId="LiveId" clId="{3B934668-5FBD-484C-B99E-3E0F404BB621}" dt="2020-08-27T05:08:35.518" v="2555" actId="20577"/>
          <ac:spMkLst>
            <pc:docMk/>
            <pc:sldMk cId="97646018" sldId="287"/>
            <ac:spMk id="2" creationId="{507F87E6-BBC0-42A9-AB6D-C75851BC8295}"/>
          </ac:spMkLst>
        </pc:spChg>
        <pc:spChg chg="mod">
          <ac:chgData name="Xu" userId="2ef8d03b0d59ea36" providerId="LiveId" clId="{3B934668-5FBD-484C-B99E-3E0F404BB621}" dt="2020-08-27T05:10:00.703" v="2679" actId="20577"/>
          <ac:spMkLst>
            <pc:docMk/>
            <pc:sldMk cId="97646018" sldId="287"/>
            <ac:spMk id="3" creationId="{0A5AF7F4-A027-49B7-A23C-87C6A8D33868}"/>
          </ac:spMkLst>
        </pc:spChg>
      </pc:sldChg>
      <pc:sldChg chg="modSp new mod">
        <pc:chgData name="Xu" userId="2ef8d03b0d59ea36" providerId="LiveId" clId="{3B934668-5FBD-484C-B99E-3E0F404BB621}" dt="2020-08-27T05:13:28.983" v="3021" actId="20577"/>
        <pc:sldMkLst>
          <pc:docMk/>
          <pc:sldMk cId="1992049885" sldId="288"/>
        </pc:sldMkLst>
        <pc:spChg chg="mod">
          <ac:chgData name="Xu" userId="2ef8d03b0d59ea36" providerId="LiveId" clId="{3B934668-5FBD-484C-B99E-3E0F404BB621}" dt="2020-08-27T05:10:18.966" v="2696" actId="20577"/>
          <ac:spMkLst>
            <pc:docMk/>
            <pc:sldMk cId="1992049885" sldId="288"/>
            <ac:spMk id="2" creationId="{416624E7-94AD-476E-9A4C-07589CF3F521}"/>
          </ac:spMkLst>
        </pc:spChg>
        <pc:spChg chg="mod">
          <ac:chgData name="Xu" userId="2ef8d03b0d59ea36" providerId="LiveId" clId="{3B934668-5FBD-484C-B99E-3E0F404BB621}" dt="2020-08-27T05:13:28.983" v="3021" actId="20577"/>
          <ac:spMkLst>
            <pc:docMk/>
            <pc:sldMk cId="1992049885" sldId="288"/>
            <ac:spMk id="3" creationId="{BEA4CF11-8D30-452E-B565-A38770114E1E}"/>
          </ac:spMkLst>
        </pc:spChg>
      </pc:sldChg>
      <pc:sldChg chg="modSp new mod">
        <pc:chgData name="Xu" userId="2ef8d03b0d59ea36" providerId="LiveId" clId="{3B934668-5FBD-484C-B99E-3E0F404BB621}" dt="2020-08-27T05:14:12.053" v="3082" actId="20577"/>
        <pc:sldMkLst>
          <pc:docMk/>
          <pc:sldMk cId="2407431721" sldId="289"/>
        </pc:sldMkLst>
        <pc:spChg chg="mod">
          <ac:chgData name="Xu" userId="2ef8d03b0d59ea36" providerId="LiveId" clId="{3B934668-5FBD-484C-B99E-3E0F404BB621}" dt="2020-08-27T05:13:37.184" v="3033" actId="20577"/>
          <ac:spMkLst>
            <pc:docMk/>
            <pc:sldMk cId="2407431721" sldId="289"/>
            <ac:spMk id="2" creationId="{8E09A3D9-8312-411B-BF0E-E6B24E5CC863}"/>
          </ac:spMkLst>
        </pc:spChg>
        <pc:spChg chg="mod">
          <ac:chgData name="Xu" userId="2ef8d03b0d59ea36" providerId="LiveId" clId="{3B934668-5FBD-484C-B99E-3E0F404BB621}" dt="2020-08-27T05:14:12.053" v="3082" actId="20577"/>
          <ac:spMkLst>
            <pc:docMk/>
            <pc:sldMk cId="2407431721" sldId="289"/>
            <ac:spMk id="3" creationId="{25919B00-CF4D-4D8D-96B3-5770E2F0109B}"/>
          </ac:spMkLst>
        </pc:spChg>
      </pc:sldChg>
      <pc:sldChg chg="modSp new mod">
        <pc:chgData name="Xu" userId="2ef8d03b0d59ea36" providerId="LiveId" clId="{3B934668-5FBD-484C-B99E-3E0F404BB621}" dt="2020-08-27T05:15:47.122" v="3255" actId="20577"/>
        <pc:sldMkLst>
          <pc:docMk/>
          <pc:sldMk cId="1684568897" sldId="290"/>
        </pc:sldMkLst>
        <pc:spChg chg="mod">
          <ac:chgData name="Xu" userId="2ef8d03b0d59ea36" providerId="LiveId" clId="{3B934668-5FBD-484C-B99E-3E0F404BB621}" dt="2020-08-27T05:14:33.342" v="3122" actId="20577"/>
          <ac:spMkLst>
            <pc:docMk/>
            <pc:sldMk cId="1684568897" sldId="290"/>
            <ac:spMk id="2" creationId="{0A596C44-2DA7-4B26-AAA5-7B570650997C}"/>
          </ac:spMkLst>
        </pc:spChg>
        <pc:spChg chg="mod">
          <ac:chgData name="Xu" userId="2ef8d03b0d59ea36" providerId="LiveId" clId="{3B934668-5FBD-484C-B99E-3E0F404BB621}" dt="2020-08-27T05:15:47.122" v="3255" actId="20577"/>
          <ac:spMkLst>
            <pc:docMk/>
            <pc:sldMk cId="1684568897" sldId="290"/>
            <ac:spMk id="3" creationId="{3513D322-C587-476A-877F-F722E75CDA0C}"/>
          </ac:spMkLst>
        </pc:spChg>
      </pc:sldChg>
      <pc:sldChg chg="modSp new mod">
        <pc:chgData name="Xu" userId="2ef8d03b0d59ea36" providerId="LiveId" clId="{3B934668-5FBD-484C-B99E-3E0F404BB621}" dt="2020-08-27T06:04:44.769" v="4095" actId="20577"/>
        <pc:sldMkLst>
          <pc:docMk/>
          <pc:sldMk cId="2414189229" sldId="291"/>
        </pc:sldMkLst>
        <pc:spChg chg="mod">
          <ac:chgData name="Xu" userId="2ef8d03b0d59ea36" providerId="LiveId" clId="{3B934668-5FBD-484C-B99E-3E0F404BB621}" dt="2020-08-27T05:56:30.448" v="3277" actId="20577"/>
          <ac:spMkLst>
            <pc:docMk/>
            <pc:sldMk cId="2414189229" sldId="291"/>
            <ac:spMk id="2" creationId="{26C80BED-C642-4B3A-8709-2574CC65B64C}"/>
          </ac:spMkLst>
        </pc:spChg>
        <pc:spChg chg="mod">
          <ac:chgData name="Xu" userId="2ef8d03b0d59ea36" providerId="LiveId" clId="{3B934668-5FBD-484C-B99E-3E0F404BB621}" dt="2020-08-27T06:04:44.769" v="4095" actId="20577"/>
          <ac:spMkLst>
            <pc:docMk/>
            <pc:sldMk cId="2414189229" sldId="291"/>
            <ac:spMk id="3" creationId="{2498AB7E-BDE0-4FCB-AF9C-48FCC9797AD9}"/>
          </ac:spMkLst>
        </pc:spChg>
      </pc:sldChg>
    </pc:docChg>
  </pc:docChgLst>
  <pc:docChgLst>
    <pc:chgData name="Yang Xu" userId="2ef8d03b0d59ea36" providerId="LiveId" clId="{53765ACA-158A-45CD-B109-0F45EA771119}"/>
    <pc:docChg chg="undo custSel mod addSld delSld modSld">
      <pc:chgData name="Yang Xu" userId="2ef8d03b0d59ea36" providerId="LiveId" clId="{53765ACA-158A-45CD-B109-0F45EA771119}" dt="2020-08-08T11:28:00.222" v="2741"/>
      <pc:docMkLst>
        <pc:docMk/>
      </pc:docMkLst>
      <pc:sldChg chg="modTransition">
        <pc:chgData name="Yang Xu" userId="2ef8d03b0d59ea36" providerId="LiveId" clId="{53765ACA-158A-45CD-B109-0F45EA771119}" dt="2020-08-08T11:27:09.893" v="2729"/>
        <pc:sldMkLst>
          <pc:docMk/>
          <pc:sldMk cId="477735695" sldId="256"/>
        </pc:sldMkLst>
      </pc:sldChg>
      <pc:sldChg chg="modSp mod modTransition">
        <pc:chgData name="Yang Xu" userId="2ef8d03b0d59ea36" providerId="LiveId" clId="{53765ACA-158A-45CD-B109-0F45EA771119}" dt="2020-08-08T11:27:09.893" v="2729"/>
        <pc:sldMkLst>
          <pc:docMk/>
          <pc:sldMk cId="1936153105" sldId="258"/>
        </pc:sldMkLst>
        <pc:spChg chg="mod">
          <ac:chgData name="Yang Xu" userId="2ef8d03b0d59ea36" providerId="LiveId" clId="{53765ACA-158A-45CD-B109-0F45EA771119}" dt="2020-08-08T08:37:27.711" v="13" actId="20577"/>
          <ac:spMkLst>
            <pc:docMk/>
            <pc:sldMk cId="1936153105" sldId="258"/>
            <ac:spMk id="2" creationId="{8FBFDFB1-E3F5-445D-BBAD-3716785BEA40}"/>
          </ac:spMkLst>
        </pc:spChg>
      </pc:sldChg>
      <pc:sldChg chg="modTransition">
        <pc:chgData name="Yang Xu" userId="2ef8d03b0d59ea36" providerId="LiveId" clId="{53765ACA-158A-45CD-B109-0F45EA771119}" dt="2020-08-08T11:27:09.893" v="2729"/>
        <pc:sldMkLst>
          <pc:docMk/>
          <pc:sldMk cId="2756408979" sldId="267"/>
        </pc:sldMkLst>
      </pc:sldChg>
      <pc:sldChg chg="del">
        <pc:chgData name="Yang Xu" userId="2ef8d03b0d59ea36" providerId="LiveId" clId="{53765ACA-158A-45CD-B109-0F45EA771119}" dt="2020-08-08T08:37:31.244" v="14" actId="47"/>
        <pc:sldMkLst>
          <pc:docMk/>
          <pc:sldMk cId="634645174" sldId="268"/>
        </pc:sldMkLst>
      </pc:sldChg>
      <pc:sldChg chg="modSp new mod modTransition modAnim">
        <pc:chgData name="Yang Xu" userId="2ef8d03b0d59ea36" providerId="LiveId" clId="{53765ACA-158A-45CD-B109-0F45EA771119}" dt="2020-08-08T11:27:19.478" v="2731"/>
        <pc:sldMkLst>
          <pc:docMk/>
          <pc:sldMk cId="3077271174" sldId="268"/>
        </pc:sldMkLst>
        <pc:spChg chg="mod">
          <ac:chgData name="Yang Xu" userId="2ef8d03b0d59ea36" providerId="LiveId" clId="{53765ACA-158A-45CD-B109-0F45EA771119}" dt="2020-08-08T08:38:06.304" v="40" actId="20577"/>
          <ac:spMkLst>
            <pc:docMk/>
            <pc:sldMk cId="3077271174" sldId="268"/>
            <ac:spMk id="2" creationId="{66BA057E-7E0B-49CE-A52A-98C0252109D0}"/>
          </ac:spMkLst>
        </pc:spChg>
        <pc:spChg chg="mod">
          <ac:chgData name="Yang Xu" userId="2ef8d03b0d59ea36" providerId="LiveId" clId="{53765ACA-158A-45CD-B109-0F45EA771119}" dt="2020-08-08T08:39:32.771" v="338" actId="20577"/>
          <ac:spMkLst>
            <pc:docMk/>
            <pc:sldMk cId="3077271174" sldId="268"/>
            <ac:spMk id="3" creationId="{8CB4E6B3-2C05-4624-A70F-01C3E82F3705}"/>
          </ac:spMkLst>
        </pc:spChg>
      </pc:sldChg>
      <pc:sldChg chg="del">
        <pc:chgData name="Yang Xu" userId="2ef8d03b0d59ea36" providerId="LiveId" clId="{53765ACA-158A-45CD-B109-0F45EA771119}" dt="2020-08-08T08:37:31.244" v="14" actId="47"/>
        <pc:sldMkLst>
          <pc:docMk/>
          <pc:sldMk cId="2329400771" sldId="269"/>
        </pc:sldMkLst>
      </pc:sldChg>
      <pc:sldChg chg="addSp modSp new mod modTransition setBg">
        <pc:chgData name="Yang Xu" userId="2ef8d03b0d59ea36" providerId="LiveId" clId="{53765ACA-158A-45CD-B109-0F45EA771119}" dt="2020-08-08T11:27:09.893" v="2729"/>
        <pc:sldMkLst>
          <pc:docMk/>
          <pc:sldMk cId="2895746321" sldId="269"/>
        </pc:sldMkLst>
        <pc:spChg chg="mod">
          <ac:chgData name="Yang Xu" userId="2ef8d03b0d59ea36" providerId="LiveId" clId="{53765ACA-158A-45CD-B109-0F45EA771119}" dt="2020-08-08T10:58:13.830" v="481" actId="26606"/>
          <ac:spMkLst>
            <pc:docMk/>
            <pc:sldMk cId="2895746321" sldId="269"/>
            <ac:spMk id="2" creationId="{5273D180-AE15-40B1-8A24-E48632DD1755}"/>
          </ac:spMkLst>
        </pc:spChg>
        <pc:spChg chg="mod">
          <ac:chgData name="Yang Xu" userId="2ef8d03b0d59ea36" providerId="LiveId" clId="{53765ACA-158A-45CD-B109-0F45EA771119}" dt="2020-08-08T11:13:28.221" v="798" actId="403"/>
          <ac:spMkLst>
            <pc:docMk/>
            <pc:sldMk cId="2895746321" sldId="269"/>
            <ac:spMk id="3" creationId="{34849B6A-0338-4151-B143-3DBC512D5F15}"/>
          </ac:spMkLst>
        </pc:spChg>
        <pc:spChg chg="add">
          <ac:chgData name="Yang Xu" userId="2ef8d03b0d59ea36" providerId="LiveId" clId="{53765ACA-158A-45CD-B109-0F45EA771119}" dt="2020-08-08T10:58:13.830" v="481" actId="26606"/>
          <ac:spMkLst>
            <pc:docMk/>
            <pc:sldMk cId="2895746321" sldId="269"/>
            <ac:spMk id="9" creationId="{8DCA3673-CDE4-40C5-9FA8-F89874CFBA73}"/>
          </ac:spMkLst>
        </pc:spChg>
        <pc:spChg chg="add">
          <ac:chgData name="Yang Xu" userId="2ef8d03b0d59ea36" providerId="LiveId" clId="{53765ACA-158A-45CD-B109-0F45EA771119}" dt="2020-08-08T10:58:13.830" v="481" actId="26606"/>
          <ac:spMkLst>
            <pc:docMk/>
            <pc:sldMk cId="2895746321" sldId="269"/>
            <ac:spMk id="13" creationId="{0FFFD040-32A9-4D2B-86CA-599D030A4161}"/>
          </ac:spMkLst>
        </pc:spChg>
        <pc:spChg chg="add">
          <ac:chgData name="Yang Xu" userId="2ef8d03b0d59ea36" providerId="LiveId" clId="{53765ACA-158A-45CD-B109-0F45EA771119}" dt="2020-08-08T10:58:13.830" v="481" actId="26606"/>
          <ac:spMkLst>
            <pc:docMk/>
            <pc:sldMk cId="2895746321" sldId="269"/>
            <ac:spMk id="15" creationId="{863205CA-B7FF-4C25-A4C8-3BBBCE19D950}"/>
          </ac:spMkLst>
        </pc:spChg>
        <pc:picChg chg="add mod">
          <ac:chgData name="Yang Xu" userId="2ef8d03b0d59ea36" providerId="LiveId" clId="{53765ACA-158A-45CD-B109-0F45EA771119}" dt="2020-08-08T10:58:13.830" v="481" actId="26606"/>
          <ac:picMkLst>
            <pc:docMk/>
            <pc:sldMk cId="2895746321" sldId="269"/>
            <ac:picMk id="4" creationId="{D9BC0660-5B00-46DA-8423-FAC520D51B57}"/>
          </ac:picMkLst>
        </pc:picChg>
        <pc:picChg chg="add">
          <ac:chgData name="Yang Xu" userId="2ef8d03b0d59ea36" providerId="LiveId" clId="{53765ACA-158A-45CD-B109-0F45EA771119}" dt="2020-08-08T10:58:13.830" v="481" actId="26606"/>
          <ac:picMkLst>
            <pc:docMk/>
            <pc:sldMk cId="2895746321" sldId="269"/>
            <ac:picMk id="11" creationId="{95756E8F-499C-4533-BBE8-309C3E8D985C}"/>
          </ac:picMkLst>
        </pc:picChg>
        <pc:picChg chg="add">
          <ac:chgData name="Yang Xu" userId="2ef8d03b0d59ea36" providerId="LiveId" clId="{53765ACA-158A-45CD-B109-0F45EA771119}" dt="2020-08-08T10:58:13.830" v="481" actId="26606"/>
          <ac:picMkLst>
            <pc:docMk/>
            <pc:sldMk cId="2895746321" sldId="269"/>
            <ac:picMk id="17" creationId="{306E3F32-3C1A-4B6E-AF26-8A15A788560F}"/>
          </ac:picMkLst>
        </pc:picChg>
      </pc:sldChg>
      <pc:sldChg chg="modSp new mod modTransition modAnim">
        <pc:chgData name="Yang Xu" userId="2ef8d03b0d59ea36" providerId="LiveId" clId="{53765ACA-158A-45CD-B109-0F45EA771119}" dt="2020-08-08T11:27:34.145" v="2733"/>
        <pc:sldMkLst>
          <pc:docMk/>
          <pc:sldMk cId="1448590383" sldId="270"/>
        </pc:sldMkLst>
        <pc:spChg chg="mod">
          <ac:chgData name="Yang Xu" userId="2ef8d03b0d59ea36" providerId="LiveId" clId="{53765ACA-158A-45CD-B109-0F45EA771119}" dt="2020-08-08T11:13:40.468" v="819" actId="20577"/>
          <ac:spMkLst>
            <pc:docMk/>
            <pc:sldMk cId="1448590383" sldId="270"/>
            <ac:spMk id="2" creationId="{C4168E3D-1B30-4049-B920-DBB32CE96460}"/>
          </ac:spMkLst>
        </pc:spChg>
        <pc:spChg chg="mod">
          <ac:chgData name="Yang Xu" userId="2ef8d03b0d59ea36" providerId="LiveId" clId="{53765ACA-158A-45CD-B109-0F45EA771119}" dt="2020-08-08T11:16:37.116" v="1110" actId="12"/>
          <ac:spMkLst>
            <pc:docMk/>
            <pc:sldMk cId="1448590383" sldId="270"/>
            <ac:spMk id="3" creationId="{D9D9CF08-6E78-4067-B942-852189217BC5}"/>
          </ac:spMkLst>
        </pc:spChg>
      </pc:sldChg>
      <pc:sldChg chg="del">
        <pc:chgData name="Yang Xu" userId="2ef8d03b0d59ea36" providerId="LiveId" clId="{53765ACA-158A-45CD-B109-0F45EA771119}" dt="2020-08-08T08:37:31.244" v="14" actId="47"/>
        <pc:sldMkLst>
          <pc:docMk/>
          <pc:sldMk cId="168093021" sldId="271"/>
        </pc:sldMkLst>
      </pc:sldChg>
      <pc:sldChg chg="modSp new mod modTransition">
        <pc:chgData name="Yang Xu" userId="2ef8d03b0d59ea36" providerId="LiveId" clId="{53765ACA-158A-45CD-B109-0F45EA771119}" dt="2020-08-08T11:27:09.893" v="2729"/>
        <pc:sldMkLst>
          <pc:docMk/>
          <pc:sldMk cId="3914297353" sldId="271"/>
        </pc:sldMkLst>
        <pc:spChg chg="mod">
          <ac:chgData name="Yang Xu" userId="2ef8d03b0d59ea36" providerId="LiveId" clId="{53765ACA-158A-45CD-B109-0F45EA771119}" dt="2020-08-08T11:16:48.243" v="1146" actId="20577"/>
          <ac:spMkLst>
            <pc:docMk/>
            <pc:sldMk cId="3914297353" sldId="271"/>
            <ac:spMk id="2" creationId="{8081EDDC-7535-4E53-8411-FA90FAB2EFC9}"/>
          </ac:spMkLst>
        </pc:spChg>
        <pc:spChg chg="mod">
          <ac:chgData name="Yang Xu" userId="2ef8d03b0d59ea36" providerId="LiveId" clId="{53765ACA-158A-45CD-B109-0F45EA771119}" dt="2020-08-08T11:17:07.555" v="1153" actId="20577"/>
          <ac:spMkLst>
            <pc:docMk/>
            <pc:sldMk cId="3914297353" sldId="271"/>
            <ac:spMk id="3" creationId="{5A6D2DD8-3850-4BF5-A28A-B37772F42144}"/>
          </ac:spMkLst>
        </pc:spChg>
      </pc:sldChg>
      <pc:sldChg chg="del">
        <pc:chgData name="Yang Xu" userId="2ef8d03b0d59ea36" providerId="LiveId" clId="{53765ACA-158A-45CD-B109-0F45EA771119}" dt="2020-08-08T08:37:31.244" v="14" actId="47"/>
        <pc:sldMkLst>
          <pc:docMk/>
          <pc:sldMk cId="299416308" sldId="272"/>
        </pc:sldMkLst>
      </pc:sldChg>
      <pc:sldChg chg="modSp new mod modTransition">
        <pc:chgData name="Yang Xu" userId="2ef8d03b0d59ea36" providerId="LiveId" clId="{53765ACA-158A-45CD-B109-0F45EA771119}" dt="2020-08-08T11:27:09.893" v="2729"/>
        <pc:sldMkLst>
          <pc:docMk/>
          <pc:sldMk cId="837418854" sldId="272"/>
        </pc:sldMkLst>
        <pc:spChg chg="mod">
          <ac:chgData name="Yang Xu" userId="2ef8d03b0d59ea36" providerId="LiveId" clId="{53765ACA-158A-45CD-B109-0F45EA771119}" dt="2020-08-08T11:17:20.516" v="1171" actId="20577"/>
          <ac:spMkLst>
            <pc:docMk/>
            <pc:sldMk cId="837418854" sldId="272"/>
            <ac:spMk id="2" creationId="{18F571DA-F9EE-4A18-B491-410A3410A834}"/>
          </ac:spMkLst>
        </pc:spChg>
        <pc:spChg chg="mod">
          <ac:chgData name="Yang Xu" userId="2ef8d03b0d59ea36" providerId="LiveId" clId="{53765ACA-158A-45CD-B109-0F45EA771119}" dt="2020-08-08T11:17:42.067" v="1254" actId="20577"/>
          <ac:spMkLst>
            <pc:docMk/>
            <pc:sldMk cId="837418854" sldId="272"/>
            <ac:spMk id="3" creationId="{38B37B90-120E-417A-8790-55FDCF8D0FC6}"/>
          </ac:spMkLst>
        </pc:spChg>
      </pc:sldChg>
      <pc:sldChg chg="modSp new mod modTransition modAnim">
        <pc:chgData name="Yang Xu" userId="2ef8d03b0d59ea36" providerId="LiveId" clId="{53765ACA-158A-45CD-B109-0F45EA771119}" dt="2020-08-08T11:27:39.894" v="2735"/>
        <pc:sldMkLst>
          <pc:docMk/>
          <pc:sldMk cId="1325754444" sldId="273"/>
        </pc:sldMkLst>
        <pc:spChg chg="mod">
          <ac:chgData name="Yang Xu" userId="2ef8d03b0d59ea36" providerId="LiveId" clId="{53765ACA-158A-45CD-B109-0F45EA771119}" dt="2020-08-08T11:17:50.124" v="1280" actId="20577"/>
          <ac:spMkLst>
            <pc:docMk/>
            <pc:sldMk cId="1325754444" sldId="273"/>
            <ac:spMk id="2" creationId="{E3F962C1-6AE9-4766-95FD-9E3BC79F2655}"/>
          </ac:spMkLst>
        </pc:spChg>
        <pc:spChg chg="mod">
          <ac:chgData name="Yang Xu" userId="2ef8d03b0d59ea36" providerId="LiveId" clId="{53765ACA-158A-45CD-B109-0F45EA771119}" dt="2020-08-08T11:19:26.027" v="1408" actId="20577"/>
          <ac:spMkLst>
            <pc:docMk/>
            <pc:sldMk cId="1325754444" sldId="273"/>
            <ac:spMk id="3" creationId="{C3CC460A-B93F-4D4F-BBF5-08B0908B2B96}"/>
          </ac:spMkLst>
        </pc:spChg>
      </pc:sldChg>
      <pc:sldChg chg="del">
        <pc:chgData name="Yang Xu" userId="2ef8d03b0d59ea36" providerId="LiveId" clId="{53765ACA-158A-45CD-B109-0F45EA771119}" dt="2020-08-08T08:37:31.244" v="14" actId="47"/>
        <pc:sldMkLst>
          <pc:docMk/>
          <pc:sldMk cId="3258457901" sldId="273"/>
        </pc:sldMkLst>
      </pc:sldChg>
      <pc:sldChg chg="del">
        <pc:chgData name="Yang Xu" userId="2ef8d03b0d59ea36" providerId="LiveId" clId="{53765ACA-158A-45CD-B109-0F45EA771119}" dt="2020-08-08T08:37:31.244" v="14" actId="47"/>
        <pc:sldMkLst>
          <pc:docMk/>
          <pc:sldMk cId="3105143239" sldId="274"/>
        </pc:sldMkLst>
      </pc:sldChg>
      <pc:sldChg chg="modSp new mod modTransition">
        <pc:chgData name="Yang Xu" userId="2ef8d03b0d59ea36" providerId="LiveId" clId="{53765ACA-158A-45CD-B109-0F45EA771119}" dt="2020-08-08T11:27:09.893" v="2729"/>
        <pc:sldMkLst>
          <pc:docMk/>
          <pc:sldMk cId="3609093339" sldId="274"/>
        </pc:sldMkLst>
        <pc:spChg chg="mod">
          <ac:chgData name="Yang Xu" userId="2ef8d03b0d59ea36" providerId="LiveId" clId="{53765ACA-158A-45CD-B109-0F45EA771119}" dt="2020-08-08T11:19:32.817" v="1420" actId="20577"/>
          <ac:spMkLst>
            <pc:docMk/>
            <pc:sldMk cId="3609093339" sldId="274"/>
            <ac:spMk id="2" creationId="{4D4ACFE5-7797-47E2-881F-A03AA3C3EFC8}"/>
          </ac:spMkLst>
        </pc:spChg>
        <pc:spChg chg="mod">
          <ac:chgData name="Yang Xu" userId="2ef8d03b0d59ea36" providerId="LiveId" clId="{53765ACA-158A-45CD-B109-0F45EA771119}" dt="2020-08-08T11:19:55.944" v="1483"/>
          <ac:spMkLst>
            <pc:docMk/>
            <pc:sldMk cId="3609093339" sldId="274"/>
            <ac:spMk id="3" creationId="{5678DE4D-32D6-4563-9824-5E874691E7CD}"/>
          </ac:spMkLst>
        </pc:spChg>
      </pc:sldChg>
      <pc:sldChg chg="modSp new mod modTransition modAnim">
        <pc:chgData name="Yang Xu" userId="2ef8d03b0d59ea36" providerId="LiveId" clId="{53765ACA-158A-45CD-B109-0F45EA771119}" dt="2020-08-08T11:27:47.128" v="2737"/>
        <pc:sldMkLst>
          <pc:docMk/>
          <pc:sldMk cId="3850579341" sldId="275"/>
        </pc:sldMkLst>
        <pc:spChg chg="mod">
          <ac:chgData name="Yang Xu" userId="2ef8d03b0d59ea36" providerId="LiveId" clId="{53765ACA-158A-45CD-B109-0F45EA771119}" dt="2020-08-08T11:20:07.348" v="1506" actId="20577"/>
          <ac:spMkLst>
            <pc:docMk/>
            <pc:sldMk cId="3850579341" sldId="275"/>
            <ac:spMk id="2" creationId="{BBDAD401-10EE-419B-A20B-78DA46B4FD3C}"/>
          </ac:spMkLst>
        </pc:spChg>
        <pc:spChg chg="mod">
          <ac:chgData name="Yang Xu" userId="2ef8d03b0d59ea36" providerId="LiveId" clId="{53765ACA-158A-45CD-B109-0F45EA771119}" dt="2020-08-08T11:22:21.486" v="1876" actId="20577"/>
          <ac:spMkLst>
            <pc:docMk/>
            <pc:sldMk cId="3850579341" sldId="275"/>
            <ac:spMk id="3" creationId="{2139592A-83B0-4819-870E-2D30644D8912}"/>
          </ac:spMkLst>
        </pc:spChg>
      </pc:sldChg>
      <pc:sldChg chg="del">
        <pc:chgData name="Yang Xu" userId="2ef8d03b0d59ea36" providerId="LiveId" clId="{53765ACA-158A-45CD-B109-0F45EA771119}" dt="2020-08-08T08:37:31.244" v="14" actId="47"/>
        <pc:sldMkLst>
          <pc:docMk/>
          <pc:sldMk cId="4137786639" sldId="275"/>
        </pc:sldMkLst>
      </pc:sldChg>
      <pc:sldChg chg="modSp new mod modTransition modAnim">
        <pc:chgData name="Yang Xu" userId="2ef8d03b0d59ea36" providerId="LiveId" clId="{53765ACA-158A-45CD-B109-0F45EA771119}" dt="2020-08-08T11:27:52.974" v="2739"/>
        <pc:sldMkLst>
          <pc:docMk/>
          <pc:sldMk cId="637708922" sldId="276"/>
        </pc:sldMkLst>
        <pc:spChg chg="mod">
          <ac:chgData name="Yang Xu" userId="2ef8d03b0d59ea36" providerId="LiveId" clId="{53765ACA-158A-45CD-B109-0F45EA771119}" dt="2020-08-08T11:22:35.609" v="1887" actId="20577"/>
          <ac:spMkLst>
            <pc:docMk/>
            <pc:sldMk cId="637708922" sldId="276"/>
            <ac:spMk id="2" creationId="{6CDC77DE-B746-4F8C-891A-6A340547C60D}"/>
          </ac:spMkLst>
        </pc:spChg>
        <pc:spChg chg="mod">
          <ac:chgData name="Yang Xu" userId="2ef8d03b0d59ea36" providerId="LiveId" clId="{53765ACA-158A-45CD-B109-0F45EA771119}" dt="2020-08-08T11:23:05.215" v="2001" actId="12"/>
          <ac:spMkLst>
            <pc:docMk/>
            <pc:sldMk cId="637708922" sldId="276"/>
            <ac:spMk id="3" creationId="{1A772555-4389-46CE-A846-185BCE0181AE}"/>
          </ac:spMkLst>
        </pc:spChg>
      </pc:sldChg>
      <pc:sldChg chg="del">
        <pc:chgData name="Yang Xu" userId="2ef8d03b0d59ea36" providerId="LiveId" clId="{53765ACA-158A-45CD-B109-0F45EA771119}" dt="2020-08-08T08:37:31.244" v="14" actId="47"/>
        <pc:sldMkLst>
          <pc:docMk/>
          <pc:sldMk cId="3754568826" sldId="276"/>
        </pc:sldMkLst>
      </pc:sldChg>
      <pc:sldChg chg="addSp modSp new mod modTransition setBg modAnim">
        <pc:chgData name="Yang Xu" userId="2ef8d03b0d59ea36" providerId="LiveId" clId="{53765ACA-158A-45CD-B109-0F45EA771119}" dt="2020-08-08T11:28:00.222" v="2741"/>
        <pc:sldMkLst>
          <pc:docMk/>
          <pc:sldMk cId="3432428033" sldId="277"/>
        </pc:sldMkLst>
        <pc:spChg chg="mod">
          <ac:chgData name="Yang Xu" userId="2ef8d03b0d59ea36" providerId="LiveId" clId="{53765ACA-158A-45CD-B109-0F45EA771119}" dt="2020-08-08T11:23:55.948" v="2037" actId="26606"/>
          <ac:spMkLst>
            <pc:docMk/>
            <pc:sldMk cId="3432428033" sldId="277"/>
            <ac:spMk id="2" creationId="{68037C95-C02B-4956-9AE6-B77640766F60}"/>
          </ac:spMkLst>
        </pc:spChg>
        <pc:spChg chg="mod">
          <ac:chgData name="Yang Xu" userId="2ef8d03b0d59ea36" providerId="LiveId" clId="{53765ACA-158A-45CD-B109-0F45EA771119}" dt="2020-08-08T11:26:57.542" v="2728" actId="12"/>
          <ac:spMkLst>
            <pc:docMk/>
            <pc:sldMk cId="3432428033" sldId="277"/>
            <ac:spMk id="3" creationId="{D55268AB-4B46-4A45-BF44-96D076F4FCB5}"/>
          </ac:spMkLst>
        </pc:spChg>
        <pc:spChg chg="add">
          <ac:chgData name="Yang Xu" userId="2ef8d03b0d59ea36" providerId="LiveId" clId="{53765ACA-158A-45CD-B109-0F45EA771119}" dt="2020-08-08T11:23:55.948" v="2037" actId="26606"/>
          <ac:spMkLst>
            <pc:docMk/>
            <pc:sldMk cId="3432428033" sldId="277"/>
            <ac:spMk id="9" creationId="{8DCA3673-CDE4-40C5-9FA8-F89874CFBA73}"/>
          </ac:spMkLst>
        </pc:spChg>
        <pc:spChg chg="add">
          <ac:chgData name="Yang Xu" userId="2ef8d03b0d59ea36" providerId="LiveId" clId="{53765ACA-158A-45CD-B109-0F45EA771119}" dt="2020-08-08T11:23:55.948" v="2037" actId="26606"/>
          <ac:spMkLst>
            <pc:docMk/>
            <pc:sldMk cId="3432428033" sldId="277"/>
            <ac:spMk id="13" creationId="{0FFFD040-32A9-4D2B-86CA-599D030A4161}"/>
          </ac:spMkLst>
        </pc:spChg>
        <pc:spChg chg="add">
          <ac:chgData name="Yang Xu" userId="2ef8d03b0d59ea36" providerId="LiveId" clId="{53765ACA-158A-45CD-B109-0F45EA771119}" dt="2020-08-08T11:23:55.948" v="2037" actId="26606"/>
          <ac:spMkLst>
            <pc:docMk/>
            <pc:sldMk cId="3432428033" sldId="277"/>
            <ac:spMk id="15" creationId="{863205CA-B7FF-4C25-A4C8-3BBBCE19D950}"/>
          </ac:spMkLst>
        </pc:spChg>
        <pc:picChg chg="add mod">
          <ac:chgData name="Yang Xu" userId="2ef8d03b0d59ea36" providerId="LiveId" clId="{53765ACA-158A-45CD-B109-0F45EA771119}" dt="2020-08-08T11:23:55.948" v="2037" actId="26606"/>
          <ac:picMkLst>
            <pc:docMk/>
            <pc:sldMk cId="3432428033" sldId="277"/>
            <ac:picMk id="4" creationId="{CC579F63-B503-414B-B583-392055BE97E2}"/>
          </ac:picMkLst>
        </pc:picChg>
        <pc:picChg chg="add">
          <ac:chgData name="Yang Xu" userId="2ef8d03b0d59ea36" providerId="LiveId" clId="{53765ACA-158A-45CD-B109-0F45EA771119}" dt="2020-08-08T11:23:55.948" v="2037" actId="26606"/>
          <ac:picMkLst>
            <pc:docMk/>
            <pc:sldMk cId="3432428033" sldId="277"/>
            <ac:picMk id="11" creationId="{95756E8F-499C-4533-BBE8-309C3E8D985C}"/>
          </ac:picMkLst>
        </pc:picChg>
        <pc:picChg chg="add">
          <ac:chgData name="Yang Xu" userId="2ef8d03b0d59ea36" providerId="LiveId" clId="{53765ACA-158A-45CD-B109-0F45EA771119}" dt="2020-08-08T11:23:55.948" v="2037" actId="26606"/>
          <ac:picMkLst>
            <pc:docMk/>
            <pc:sldMk cId="3432428033" sldId="277"/>
            <ac:picMk id="17" creationId="{306E3F32-3C1A-4B6E-AF26-8A15A788560F}"/>
          </ac:picMkLst>
        </pc:picChg>
      </pc:sldChg>
    </pc:docChg>
  </pc:docChgLst>
  <pc:docChgLst>
    <pc:chgData name="Yang Xu" userId="2ef8d03b0d59ea36" providerId="LiveId" clId="{2C726010-5A3E-49C1-B5A4-44AB0EFF7034}"/>
    <pc:docChg chg="undo custSel addSld delSld modSld">
      <pc:chgData name="Yang Xu" userId="2ef8d03b0d59ea36" providerId="LiveId" clId="{2C726010-5A3E-49C1-B5A4-44AB0EFF7034}" dt="2020-08-22T13:15:05.137" v="7837" actId="20577"/>
      <pc:docMkLst>
        <pc:docMk/>
      </pc:docMkLst>
      <pc:sldChg chg="modSp mod">
        <pc:chgData name="Yang Xu" userId="2ef8d03b0d59ea36" providerId="LiveId" clId="{2C726010-5A3E-49C1-B5A4-44AB0EFF7034}" dt="2020-08-22T12:20:22.460" v="9" actId="20577"/>
        <pc:sldMkLst>
          <pc:docMk/>
          <pc:sldMk cId="1936153105" sldId="258"/>
        </pc:sldMkLst>
        <pc:spChg chg="mod">
          <ac:chgData name="Yang Xu" userId="2ef8d03b0d59ea36" providerId="LiveId" clId="{2C726010-5A3E-49C1-B5A4-44AB0EFF7034}" dt="2020-08-22T12:20:22.460" v="9" actId="20577"/>
          <ac:spMkLst>
            <pc:docMk/>
            <pc:sldMk cId="1936153105" sldId="258"/>
            <ac:spMk id="2" creationId="{8FBFDFB1-E3F5-445D-BBAD-3716785BEA40}"/>
          </ac:spMkLst>
        </pc:spChg>
      </pc:sldChg>
      <pc:sldChg chg="modSp new mod">
        <pc:chgData name="Yang Xu" userId="2ef8d03b0d59ea36" providerId="LiveId" clId="{2C726010-5A3E-49C1-B5A4-44AB0EFF7034}" dt="2020-08-22T12:22:03.002" v="210" actId="20577"/>
        <pc:sldMkLst>
          <pc:docMk/>
          <pc:sldMk cId="1824504049" sldId="268"/>
        </pc:sldMkLst>
        <pc:spChg chg="mod">
          <ac:chgData name="Yang Xu" userId="2ef8d03b0d59ea36" providerId="LiveId" clId="{2C726010-5A3E-49C1-B5A4-44AB0EFF7034}" dt="2020-08-22T12:20:41.291" v="33" actId="20577"/>
          <ac:spMkLst>
            <pc:docMk/>
            <pc:sldMk cId="1824504049" sldId="268"/>
            <ac:spMk id="2" creationId="{EDD5DBC4-E7AC-4AFC-85EF-F76F43C533B1}"/>
          </ac:spMkLst>
        </pc:spChg>
        <pc:spChg chg="mod">
          <ac:chgData name="Yang Xu" userId="2ef8d03b0d59ea36" providerId="LiveId" clId="{2C726010-5A3E-49C1-B5A4-44AB0EFF7034}" dt="2020-08-22T12:22:03.002" v="210" actId="20577"/>
          <ac:spMkLst>
            <pc:docMk/>
            <pc:sldMk cId="1824504049" sldId="268"/>
            <ac:spMk id="3" creationId="{792D243C-1C63-4DE4-B9F3-BBC09D3391EC}"/>
          </ac:spMkLst>
        </pc:spChg>
      </pc:sldChg>
      <pc:sldChg chg="del">
        <pc:chgData name="Yang Xu" userId="2ef8d03b0d59ea36" providerId="LiveId" clId="{2C726010-5A3E-49C1-B5A4-44AB0EFF7034}" dt="2020-08-22T12:19:39.272" v="0" actId="47"/>
        <pc:sldMkLst>
          <pc:docMk/>
          <pc:sldMk cId="2072200010" sldId="268"/>
        </pc:sldMkLst>
      </pc:sldChg>
      <pc:sldChg chg="modSp new mod">
        <pc:chgData name="Yang Xu" userId="2ef8d03b0d59ea36" providerId="LiveId" clId="{2C726010-5A3E-49C1-B5A4-44AB0EFF7034}" dt="2020-08-22T12:38:24.806" v="2445" actId="6549"/>
        <pc:sldMkLst>
          <pc:docMk/>
          <pc:sldMk cId="2899167497" sldId="269"/>
        </pc:sldMkLst>
        <pc:spChg chg="mod">
          <ac:chgData name="Yang Xu" userId="2ef8d03b0d59ea36" providerId="LiveId" clId="{2C726010-5A3E-49C1-B5A4-44AB0EFF7034}" dt="2020-08-22T12:22:28.784" v="239" actId="20577"/>
          <ac:spMkLst>
            <pc:docMk/>
            <pc:sldMk cId="2899167497" sldId="269"/>
            <ac:spMk id="2" creationId="{3504A075-2379-4DAC-8C5F-1313D555DDC0}"/>
          </ac:spMkLst>
        </pc:spChg>
        <pc:spChg chg="mod">
          <ac:chgData name="Yang Xu" userId="2ef8d03b0d59ea36" providerId="LiveId" clId="{2C726010-5A3E-49C1-B5A4-44AB0EFF7034}" dt="2020-08-22T12:38:24.806" v="2445" actId="6549"/>
          <ac:spMkLst>
            <pc:docMk/>
            <pc:sldMk cId="2899167497" sldId="269"/>
            <ac:spMk id="3" creationId="{E64B0F02-68D4-4B2C-8B33-D27F7E6F14EF}"/>
          </ac:spMkLst>
        </pc:spChg>
      </pc:sldChg>
      <pc:sldChg chg="modSp new mod">
        <pc:chgData name="Yang Xu" userId="2ef8d03b0d59ea36" providerId="LiveId" clId="{2C726010-5A3E-49C1-B5A4-44AB0EFF7034}" dt="2020-08-22T12:27:58.111" v="961" actId="20577"/>
        <pc:sldMkLst>
          <pc:docMk/>
          <pc:sldMk cId="74486805" sldId="270"/>
        </pc:sldMkLst>
        <pc:spChg chg="mod">
          <ac:chgData name="Yang Xu" userId="2ef8d03b0d59ea36" providerId="LiveId" clId="{2C726010-5A3E-49C1-B5A4-44AB0EFF7034}" dt="2020-08-22T12:27:09.648" v="800" actId="20577"/>
          <ac:spMkLst>
            <pc:docMk/>
            <pc:sldMk cId="74486805" sldId="270"/>
            <ac:spMk id="2" creationId="{3D32F73C-EE4C-4791-A274-0B88FFC50FBD}"/>
          </ac:spMkLst>
        </pc:spChg>
        <pc:spChg chg="mod">
          <ac:chgData name="Yang Xu" userId="2ef8d03b0d59ea36" providerId="LiveId" clId="{2C726010-5A3E-49C1-B5A4-44AB0EFF7034}" dt="2020-08-22T12:27:58.111" v="961" actId="20577"/>
          <ac:spMkLst>
            <pc:docMk/>
            <pc:sldMk cId="74486805" sldId="270"/>
            <ac:spMk id="3" creationId="{72BD8F14-A87A-454F-85FB-FA791D1FC5E6}"/>
          </ac:spMkLst>
        </pc:spChg>
      </pc:sldChg>
      <pc:sldChg chg="modSp new mod">
        <pc:chgData name="Yang Xu" userId="2ef8d03b0d59ea36" providerId="LiveId" clId="{2C726010-5A3E-49C1-B5A4-44AB0EFF7034}" dt="2020-08-22T12:28:56.628" v="1168" actId="20577"/>
        <pc:sldMkLst>
          <pc:docMk/>
          <pc:sldMk cId="2210690963" sldId="271"/>
        </pc:sldMkLst>
        <pc:spChg chg="mod">
          <ac:chgData name="Yang Xu" userId="2ef8d03b0d59ea36" providerId="LiveId" clId="{2C726010-5A3E-49C1-B5A4-44AB0EFF7034}" dt="2020-08-22T12:28:04.166" v="972" actId="20577"/>
          <ac:spMkLst>
            <pc:docMk/>
            <pc:sldMk cId="2210690963" sldId="271"/>
            <ac:spMk id="2" creationId="{23A34B54-6557-42BC-96FA-4B76C7B9312D}"/>
          </ac:spMkLst>
        </pc:spChg>
        <pc:spChg chg="mod">
          <ac:chgData name="Yang Xu" userId="2ef8d03b0d59ea36" providerId="LiveId" clId="{2C726010-5A3E-49C1-B5A4-44AB0EFF7034}" dt="2020-08-22T12:28:56.628" v="1168" actId="20577"/>
          <ac:spMkLst>
            <pc:docMk/>
            <pc:sldMk cId="2210690963" sldId="271"/>
            <ac:spMk id="3" creationId="{8D7947DB-78BE-4082-B0CF-DED47488E529}"/>
          </ac:spMkLst>
        </pc:spChg>
      </pc:sldChg>
      <pc:sldChg chg="modSp new mod">
        <pc:chgData name="Yang Xu" userId="2ef8d03b0d59ea36" providerId="LiveId" clId="{2C726010-5A3E-49C1-B5A4-44AB0EFF7034}" dt="2020-08-22T12:38:42.199" v="2447" actId="6549"/>
        <pc:sldMkLst>
          <pc:docMk/>
          <pc:sldMk cId="1181636013" sldId="272"/>
        </pc:sldMkLst>
        <pc:spChg chg="mod">
          <ac:chgData name="Yang Xu" userId="2ef8d03b0d59ea36" providerId="LiveId" clId="{2C726010-5A3E-49C1-B5A4-44AB0EFF7034}" dt="2020-08-22T12:29:05.833" v="1185" actId="20577"/>
          <ac:spMkLst>
            <pc:docMk/>
            <pc:sldMk cId="1181636013" sldId="272"/>
            <ac:spMk id="2" creationId="{A0AC1F50-BE97-4BB0-8F86-72976CFECD1E}"/>
          </ac:spMkLst>
        </pc:spChg>
        <pc:spChg chg="mod">
          <ac:chgData name="Yang Xu" userId="2ef8d03b0d59ea36" providerId="LiveId" clId="{2C726010-5A3E-49C1-B5A4-44AB0EFF7034}" dt="2020-08-22T12:38:42.199" v="2447" actId="6549"/>
          <ac:spMkLst>
            <pc:docMk/>
            <pc:sldMk cId="1181636013" sldId="272"/>
            <ac:spMk id="3" creationId="{5207F750-0799-4A0D-9E77-D8CBD5561005}"/>
          </ac:spMkLst>
        </pc:spChg>
      </pc:sldChg>
      <pc:sldChg chg="modSp new mod">
        <pc:chgData name="Yang Xu" userId="2ef8d03b0d59ea36" providerId="LiveId" clId="{2C726010-5A3E-49C1-B5A4-44AB0EFF7034}" dt="2020-08-22T12:32:40.820" v="1808" actId="20577"/>
        <pc:sldMkLst>
          <pc:docMk/>
          <pc:sldMk cId="3028146695" sldId="273"/>
        </pc:sldMkLst>
        <pc:spChg chg="mod">
          <ac:chgData name="Yang Xu" userId="2ef8d03b0d59ea36" providerId="LiveId" clId="{2C726010-5A3E-49C1-B5A4-44AB0EFF7034}" dt="2020-08-22T12:31:51.953" v="1600" actId="20577"/>
          <ac:spMkLst>
            <pc:docMk/>
            <pc:sldMk cId="3028146695" sldId="273"/>
            <ac:spMk id="2" creationId="{04B76C01-6988-4A16-9381-F17FA4789CD7}"/>
          </ac:spMkLst>
        </pc:spChg>
        <pc:spChg chg="mod">
          <ac:chgData name="Yang Xu" userId="2ef8d03b0d59ea36" providerId="LiveId" clId="{2C726010-5A3E-49C1-B5A4-44AB0EFF7034}" dt="2020-08-22T12:32:40.820" v="1808" actId="20577"/>
          <ac:spMkLst>
            <pc:docMk/>
            <pc:sldMk cId="3028146695" sldId="273"/>
            <ac:spMk id="3" creationId="{2BEF709F-F892-45D3-9111-B00FFB28A7FA}"/>
          </ac:spMkLst>
        </pc:spChg>
      </pc:sldChg>
      <pc:sldChg chg="modSp new mod">
        <pc:chgData name="Yang Xu" userId="2ef8d03b0d59ea36" providerId="LiveId" clId="{2C726010-5A3E-49C1-B5A4-44AB0EFF7034}" dt="2020-08-22T12:34:34.991" v="1996" actId="20577"/>
        <pc:sldMkLst>
          <pc:docMk/>
          <pc:sldMk cId="1213091022" sldId="274"/>
        </pc:sldMkLst>
        <pc:spChg chg="mod">
          <ac:chgData name="Yang Xu" userId="2ef8d03b0d59ea36" providerId="LiveId" clId="{2C726010-5A3E-49C1-B5A4-44AB0EFF7034}" dt="2020-08-22T12:33:05.971" v="1842" actId="20577"/>
          <ac:spMkLst>
            <pc:docMk/>
            <pc:sldMk cId="1213091022" sldId="274"/>
            <ac:spMk id="2" creationId="{B30D1402-40F8-4400-B3E1-871D2F84DDA7}"/>
          </ac:spMkLst>
        </pc:spChg>
        <pc:spChg chg="mod">
          <ac:chgData name="Yang Xu" userId="2ef8d03b0d59ea36" providerId="LiveId" clId="{2C726010-5A3E-49C1-B5A4-44AB0EFF7034}" dt="2020-08-22T12:34:34.991" v="1996" actId="20577"/>
          <ac:spMkLst>
            <pc:docMk/>
            <pc:sldMk cId="1213091022" sldId="274"/>
            <ac:spMk id="3" creationId="{A3C7B7B6-8784-401C-B68E-78198ACB7D71}"/>
          </ac:spMkLst>
        </pc:spChg>
      </pc:sldChg>
      <pc:sldChg chg="modSp new mod">
        <pc:chgData name="Yang Xu" userId="2ef8d03b0d59ea36" providerId="LiveId" clId="{2C726010-5A3E-49C1-B5A4-44AB0EFF7034}" dt="2020-08-22T12:35:42.669" v="2178" actId="20577"/>
        <pc:sldMkLst>
          <pc:docMk/>
          <pc:sldMk cId="3408020937" sldId="275"/>
        </pc:sldMkLst>
        <pc:spChg chg="mod">
          <ac:chgData name="Yang Xu" userId="2ef8d03b0d59ea36" providerId="LiveId" clId="{2C726010-5A3E-49C1-B5A4-44AB0EFF7034}" dt="2020-08-22T12:34:50.640" v="2007" actId="20577"/>
          <ac:spMkLst>
            <pc:docMk/>
            <pc:sldMk cId="3408020937" sldId="275"/>
            <ac:spMk id="2" creationId="{13BA70CB-472D-4F1F-9391-4EDFB0A178A5}"/>
          </ac:spMkLst>
        </pc:spChg>
        <pc:spChg chg="mod">
          <ac:chgData name="Yang Xu" userId="2ef8d03b0d59ea36" providerId="LiveId" clId="{2C726010-5A3E-49C1-B5A4-44AB0EFF7034}" dt="2020-08-22T12:35:42.669" v="2178" actId="20577"/>
          <ac:spMkLst>
            <pc:docMk/>
            <pc:sldMk cId="3408020937" sldId="275"/>
            <ac:spMk id="3" creationId="{A673EBA5-7865-42DB-AC2E-37466C2A31B9}"/>
          </ac:spMkLst>
        </pc:spChg>
      </pc:sldChg>
      <pc:sldChg chg="modSp new mod">
        <pc:chgData name="Yang Xu" userId="2ef8d03b0d59ea36" providerId="LiveId" clId="{2C726010-5A3E-49C1-B5A4-44AB0EFF7034}" dt="2020-08-22T12:38:13.829" v="2443" actId="20577"/>
        <pc:sldMkLst>
          <pc:docMk/>
          <pc:sldMk cId="521495297" sldId="276"/>
        </pc:sldMkLst>
        <pc:spChg chg="mod">
          <ac:chgData name="Yang Xu" userId="2ef8d03b0d59ea36" providerId="LiveId" clId="{2C726010-5A3E-49C1-B5A4-44AB0EFF7034}" dt="2020-08-22T12:35:58.354" v="2236" actId="20577"/>
          <ac:spMkLst>
            <pc:docMk/>
            <pc:sldMk cId="521495297" sldId="276"/>
            <ac:spMk id="2" creationId="{F5B11E48-C76B-4458-872C-5FE004FE2134}"/>
          </ac:spMkLst>
        </pc:spChg>
        <pc:spChg chg="mod">
          <ac:chgData name="Yang Xu" userId="2ef8d03b0d59ea36" providerId="LiveId" clId="{2C726010-5A3E-49C1-B5A4-44AB0EFF7034}" dt="2020-08-22T12:38:13.829" v="2443" actId="20577"/>
          <ac:spMkLst>
            <pc:docMk/>
            <pc:sldMk cId="521495297" sldId="276"/>
            <ac:spMk id="3" creationId="{49042A45-BE39-4430-8C67-00D892DE9100}"/>
          </ac:spMkLst>
        </pc:spChg>
      </pc:sldChg>
      <pc:sldChg chg="modSp new mod">
        <pc:chgData name="Yang Xu" userId="2ef8d03b0d59ea36" providerId="LiveId" clId="{2C726010-5A3E-49C1-B5A4-44AB0EFF7034}" dt="2020-08-22T12:41:33.848" v="2857" actId="20577"/>
        <pc:sldMkLst>
          <pc:docMk/>
          <pc:sldMk cId="735986135" sldId="277"/>
        </pc:sldMkLst>
        <pc:spChg chg="mod">
          <ac:chgData name="Yang Xu" userId="2ef8d03b0d59ea36" providerId="LiveId" clId="{2C726010-5A3E-49C1-B5A4-44AB0EFF7034}" dt="2020-08-22T12:39:00.245" v="2458" actId="20577"/>
          <ac:spMkLst>
            <pc:docMk/>
            <pc:sldMk cId="735986135" sldId="277"/>
            <ac:spMk id="2" creationId="{7EA655DE-31E1-49D9-BB77-092EA0CB8902}"/>
          </ac:spMkLst>
        </pc:spChg>
        <pc:spChg chg="mod">
          <ac:chgData name="Yang Xu" userId="2ef8d03b0d59ea36" providerId="LiveId" clId="{2C726010-5A3E-49C1-B5A4-44AB0EFF7034}" dt="2020-08-22T12:41:33.848" v="2857" actId="20577"/>
          <ac:spMkLst>
            <pc:docMk/>
            <pc:sldMk cId="735986135" sldId="277"/>
            <ac:spMk id="3" creationId="{0C513AAB-94A8-4E32-BF42-F592D603826B}"/>
          </ac:spMkLst>
        </pc:spChg>
      </pc:sldChg>
      <pc:sldChg chg="modSp new mod">
        <pc:chgData name="Yang Xu" userId="2ef8d03b0d59ea36" providerId="LiveId" clId="{2C726010-5A3E-49C1-B5A4-44AB0EFF7034}" dt="2020-08-22T12:44:40.809" v="3451" actId="20577"/>
        <pc:sldMkLst>
          <pc:docMk/>
          <pc:sldMk cId="3113557129" sldId="278"/>
        </pc:sldMkLst>
        <pc:spChg chg="mod">
          <ac:chgData name="Yang Xu" userId="2ef8d03b0d59ea36" providerId="LiveId" clId="{2C726010-5A3E-49C1-B5A4-44AB0EFF7034}" dt="2020-08-22T12:41:44.962" v="2883" actId="20577"/>
          <ac:spMkLst>
            <pc:docMk/>
            <pc:sldMk cId="3113557129" sldId="278"/>
            <ac:spMk id="2" creationId="{B7D60746-2E6A-4362-9514-4D7B9C5E79A3}"/>
          </ac:spMkLst>
        </pc:spChg>
        <pc:spChg chg="mod">
          <ac:chgData name="Yang Xu" userId="2ef8d03b0d59ea36" providerId="LiveId" clId="{2C726010-5A3E-49C1-B5A4-44AB0EFF7034}" dt="2020-08-22T12:44:40.809" v="3451" actId="20577"/>
          <ac:spMkLst>
            <pc:docMk/>
            <pc:sldMk cId="3113557129" sldId="278"/>
            <ac:spMk id="3" creationId="{0EDB2B48-ECB3-49A7-9C1F-B0E39A7E355A}"/>
          </ac:spMkLst>
        </pc:spChg>
      </pc:sldChg>
      <pc:sldChg chg="modSp new mod">
        <pc:chgData name="Yang Xu" userId="2ef8d03b0d59ea36" providerId="LiveId" clId="{2C726010-5A3E-49C1-B5A4-44AB0EFF7034}" dt="2020-08-22T12:45:21.558" v="3599" actId="20577"/>
        <pc:sldMkLst>
          <pc:docMk/>
          <pc:sldMk cId="1364632042" sldId="279"/>
        </pc:sldMkLst>
        <pc:spChg chg="mod">
          <ac:chgData name="Yang Xu" userId="2ef8d03b0d59ea36" providerId="LiveId" clId="{2C726010-5A3E-49C1-B5A4-44AB0EFF7034}" dt="2020-08-22T12:44:46.056" v="3462" actId="20577"/>
          <ac:spMkLst>
            <pc:docMk/>
            <pc:sldMk cId="1364632042" sldId="279"/>
            <ac:spMk id="2" creationId="{56EC1CED-2D62-4E2D-82F2-5DBFEC3C084F}"/>
          </ac:spMkLst>
        </pc:spChg>
        <pc:spChg chg="mod">
          <ac:chgData name="Yang Xu" userId="2ef8d03b0d59ea36" providerId="LiveId" clId="{2C726010-5A3E-49C1-B5A4-44AB0EFF7034}" dt="2020-08-22T12:45:21.558" v="3599" actId="20577"/>
          <ac:spMkLst>
            <pc:docMk/>
            <pc:sldMk cId="1364632042" sldId="279"/>
            <ac:spMk id="3" creationId="{37D6E461-C4AC-4D11-B3E2-794A4E7049A9}"/>
          </ac:spMkLst>
        </pc:spChg>
      </pc:sldChg>
      <pc:sldChg chg="modSp new mod">
        <pc:chgData name="Yang Xu" userId="2ef8d03b0d59ea36" providerId="LiveId" clId="{2C726010-5A3E-49C1-B5A4-44AB0EFF7034}" dt="2020-08-22T12:48:32.961" v="4067" actId="20577"/>
        <pc:sldMkLst>
          <pc:docMk/>
          <pc:sldMk cId="3024526619" sldId="280"/>
        </pc:sldMkLst>
        <pc:spChg chg="mod">
          <ac:chgData name="Yang Xu" userId="2ef8d03b0d59ea36" providerId="LiveId" clId="{2C726010-5A3E-49C1-B5A4-44AB0EFF7034}" dt="2020-08-22T12:45:45.358" v="3615" actId="20577"/>
          <ac:spMkLst>
            <pc:docMk/>
            <pc:sldMk cId="3024526619" sldId="280"/>
            <ac:spMk id="2" creationId="{ECF91BEA-41EA-4600-999D-9D46016979F0}"/>
          </ac:spMkLst>
        </pc:spChg>
        <pc:spChg chg="mod">
          <ac:chgData name="Yang Xu" userId="2ef8d03b0d59ea36" providerId="LiveId" clId="{2C726010-5A3E-49C1-B5A4-44AB0EFF7034}" dt="2020-08-22T12:48:32.961" v="4067" actId="20577"/>
          <ac:spMkLst>
            <pc:docMk/>
            <pc:sldMk cId="3024526619" sldId="280"/>
            <ac:spMk id="3" creationId="{09FD03B3-2B77-4DA3-ADCB-B3438DAF2577}"/>
          </ac:spMkLst>
        </pc:spChg>
      </pc:sldChg>
      <pc:sldChg chg="modSp new mod">
        <pc:chgData name="Yang Xu" userId="2ef8d03b0d59ea36" providerId="LiveId" clId="{2C726010-5A3E-49C1-B5A4-44AB0EFF7034}" dt="2020-08-22T12:50:38.953" v="4373" actId="20577"/>
        <pc:sldMkLst>
          <pc:docMk/>
          <pc:sldMk cId="2724810743" sldId="281"/>
        </pc:sldMkLst>
        <pc:spChg chg="mod">
          <ac:chgData name="Yang Xu" userId="2ef8d03b0d59ea36" providerId="LiveId" clId="{2C726010-5A3E-49C1-B5A4-44AB0EFF7034}" dt="2020-08-22T12:48:40.826" v="4082" actId="20577"/>
          <ac:spMkLst>
            <pc:docMk/>
            <pc:sldMk cId="2724810743" sldId="281"/>
            <ac:spMk id="2" creationId="{7FE606E4-3A05-4BD7-8283-339C87FBC09E}"/>
          </ac:spMkLst>
        </pc:spChg>
        <pc:spChg chg="mod">
          <ac:chgData name="Yang Xu" userId="2ef8d03b0d59ea36" providerId="LiveId" clId="{2C726010-5A3E-49C1-B5A4-44AB0EFF7034}" dt="2020-08-22T12:50:38.953" v="4373" actId="20577"/>
          <ac:spMkLst>
            <pc:docMk/>
            <pc:sldMk cId="2724810743" sldId="281"/>
            <ac:spMk id="3" creationId="{89495D0E-6608-4A9D-9AE6-621339514B86}"/>
          </ac:spMkLst>
        </pc:spChg>
      </pc:sldChg>
      <pc:sldChg chg="modSp new mod">
        <pc:chgData name="Yang Xu" userId="2ef8d03b0d59ea36" providerId="LiveId" clId="{2C726010-5A3E-49C1-B5A4-44AB0EFF7034}" dt="2020-08-22T12:54:21.623" v="4772" actId="20577"/>
        <pc:sldMkLst>
          <pc:docMk/>
          <pc:sldMk cId="2926738087" sldId="282"/>
        </pc:sldMkLst>
        <pc:spChg chg="mod">
          <ac:chgData name="Yang Xu" userId="2ef8d03b0d59ea36" providerId="LiveId" clId="{2C726010-5A3E-49C1-B5A4-44AB0EFF7034}" dt="2020-08-22T12:50:54.645" v="4398" actId="20577"/>
          <ac:spMkLst>
            <pc:docMk/>
            <pc:sldMk cId="2926738087" sldId="282"/>
            <ac:spMk id="2" creationId="{D6B6360E-EA59-4AE0-A4F5-B7FAAA982D04}"/>
          </ac:spMkLst>
        </pc:spChg>
        <pc:spChg chg="mod">
          <ac:chgData name="Yang Xu" userId="2ef8d03b0d59ea36" providerId="LiveId" clId="{2C726010-5A3E-49C1-B5A4-44AB0EFF7034}" dt="2020-08-22T12:54:21.623" v="4772" actId="20577"/>
          <ac:spMkLst>
            <pc:docMk/>
            <pc:sldMk cId="2926738087" sldId="282"/>
            <ac:spMk id="3" creationId="{FD9D87E9-216E-45D8-8E18-11923FA5E6F7}"/>
          </ac:spMkLst>
        </pc:spChg>
      </pc:sldChg>
      <pc:sldChg chg="modSp new mod">
        <pc:chgData name="Yang Xu" userId="2ef8d03b0d59ea36" providerId="LiveId" clId="{2C726010-5A3E-49C1-B5A4-44AB0EFF7034}" dt="2020-08-22T12:55:26.552" v="5026" actId="20577"/>
        <pc:sldMkLst>
          <pc:docMk/>
          <pc:sldMk cId="1037602878" sldId="283"/>
        </pc:sldMkLst>
        <pc:spChg chg="mod">
          <ac:chgData name="Yang Xu" userId="2ef8d03b0d59ea36" providerId="LiveId" clId="{2C726010-5A3E-49C1-B5A4-44AB0EFF7034}" dt="2020-08-22T12:54:30.522" v="4779" actId="20577"/>
          <ac:spMkLst>
            <pc:docMk/>
            <pc:sldMk cId="1037602878" sldId="283"/>
            <ac:spMk id="2" creationId="{2131037B-03C7-4452-B19F-BAC567433E80}"/>
          </ac:spMkLst>
        </pc:spChg>
        <pc:spChg chg="mod">
          <ac:chgData name="Yang Xu" userId="2ef8d03b0d59ea36" providerId="LiveId" clId="{2C726010-5A3E-49C1-B5A4-44AB0EFF7034}" dt="2020-08-22T12:55:26.552" v="5026" actId="20577"/>
          <ac:spMkLst>
            <pc:docMk/>
            <pc:sldMk cId="1037602878" sldId="283"/>
            <ac:spMk id="3" creationId="{90F6D6B1-D095-4395-A441-0EBEA15BA14E}"/>
          </ac:spMkLst>
        </pc:spChg>
      </pc:sldChg>
      <pc:sldChg chg="modSp new mod">
        <pc:chgData name="Yang Xu" userId="2ef8d03b0d59ea36" providerId="LiveId" clId="{2C726010-5A3E-49C1-B5A4-44AB0EFF7034}" dt="2020-08-22T12:56:04.578" v="5149" actId="20577"/>
        <pc:sldMkLst>
          <pc:docMk/>
          <pc:sldMk cId="2229789174" sldId="284"/>
        </pc:sldMkLst>
        <pc:spChg chg="mod">
          <ac:chgData name="Yang Xu" userId="2ef8d03b0d59ea36" providerId="LiveId" clId="{2C726010-5A3E-49C1-B5A4-44AB0EFF7034}" dt="2020-08-22T12:55:38.824" v="5037" actId="20577"/>
          <ac:spMkLst>
            <pc:docMk/>
            <pc:sldMk cId="2229789174" sldId="284"/>
            <ac:spMk id="2" creationId="{560395F1-AF31-4335-A6E2-8230C631802C}"/>
          </ac:spMkLst>
        </pc:spChg>
        <pc:spChg chg="mod">
          <ac:chgData name="Yang Xu" userId="2ef8d03b0d59ea36" providerId="LiveId" clId="{2C726010-5A3E-49C1-B5A4-44AB0EFF7034}" dt="2020-08-22T12:56:04.578" v="5149" actId="20577"/>
          <ac:spMkLst>
            <pc:docMk/>
            <pc:sldMk cId="2229789174" sldId="284"/>
            <ac:spMk id="3" creationId="{4101C34B-22BF-4AC2-8B05-047565B5B6A7}"/>
          </ac:spMkLst>
        </pc:spChg>
      </pc:sldChg>
      <pc:sldChg chg="modSp new mod">
        <pc:chgData name="Yang Xu" userId="2ef8d03b0d59ea36" providerId="LiveId" clId="{2C726010-5A3E-49C1-B5A4-44AB0EFF7034}" dt="2020-08-22T12:57:56.110" v="5502" actId="20577"/>
        <pc:sldMkLst>
          <pc:docMk/>
          <pc:sldMk cId="3265321589" sldId="285"/>
        </pc:sldMkLst>
        <pc:spChg chg="mod">
          <ac:chgData name="Yang Xu" userId="2ef8d03b0d59ea36" providerId="LiveId" clId="{2C726010-5A3E-49C1-B5A4-44AB0EFF7034}" dt="2020-08-22T12:56:16.010" v="5163" actId="20577"/>
          <ac:spMkLst>
            <pc:docMk/>
            <pc:sldMk cId="3265321589" sldId="285"/>
            <ac:spMk id="2" creationId="{AA334DC1-F117-4B75-A1D4-AFF3D3B303CD}"/>
          </ac:spMkLst>
        </pc:spChg>
        <pc:spChg chg="mod">
          <ac:chgData name="Yang Xu" userId="2ef8d03b0d59ea36" providerId="LiveId" clId="{2C726010-5A3E-49C1-B5A4-44AB0EFF7034}" dt="2020-08-22T12:57:56.110" v="5502" actId="20577"/>
          <ac:spMkLst>
            <pc:docMk/>
            <pc:sldMk cId="3265321589" sldId="285"/>
            <ac:spMk id="3" creationId="{683F0A08-2990-4D7E-A1E7-1794BA77B2CE}"/>
          </ac:spMkLst>
        </pc:spChg>
      </pc:sldChg>
      <pc:sldChg chg="modSp new mod">
        <pc:chgData name="Yang Xu" userId="2ef8d03b0d59ea36" providerId="LiveId" clId="{2C726010-5A3E-49C1-B5A4-44AB0EFF7034}" dt="2020-08-22T12:58:24.545" v="5537" actId="20577"/>
        <pc:sldMkLst>
          <pc:docMk/>
          <pc:sldMk cId="2653961830" sldId="286"/>
        </pc:sldMkLst>
        <pc:spChg chg="mod">
          <ac:chgData name="Yang Xu" userId="2ef8d03b0d59ea36" providerId="LiveId" clId="{2C726010-5A3E-49C1-B5A4-44AB0EFF7034}" dt="2020-08-22T12:58:20.380" v="5513" actId="20577"/>
          <ac:spMkLst>
            <pc:docMk/>
            <pc:sldMk cId="2653961830" sldId="286"/>
            <ac:spMk id="2" creationId="{99C421C8-37D1-416E-8CCB-AFB5EF82D8AF}"/>
          </ac:spMkLst>
        </pc:spChg>
        <pc:spChg chg="mod">
          <ac:chgData name="Yang Xu" userId="2ef8d03b0d59ea36" providerId="LiveId" clId="{2C726010-5A3E-49C1-B5A4-44AB0EFF7034}" dt="2020-08-22T12:58:24.545" v="5537" actId="20577"/>
          <ac:spMkLst>
            <pc:docMk/>
            <pc:sldMk cId="2653961830" sldId="286"/>
            <ac:spMk id="3" creationId="{E0239D32-063A-454B-9338-BDFDC0DA4F5D}"/>
          </ac:spMkLst>
        </pc:spChg>
      </pc:sldChg>
      <pc:sldChg chg="modSp new mod">
        <pc:chgData name="Yang Xu" userId="2ef8d03b0d59ea36" providerId="LiveId" clId="{2C726010-5A3E-49C1-B5A4-44AB0EFF7034}" dt="2020-08-22T13:00:03.946" v="5639" actId="20577"/>
        <pc:sldMkLst>
          <pc:docMk/>
          <pc:sldMk cId="3859724663" sldId="287"/>
        </pc:sldMkLst>
        <pc:spChg chg="mod">
          <ac:chgData name="Yang Xu" userId="2ef8d03b0d59ea36" providerId="LiveId" clId="{2C726010-5A3E-49C1-B5A4-44AB0EFF7034}" dt="2020-08-22T12:58:30.793" v="5551" actId="20577"/>
          <ac:spMkLst>
            <pc:docMk/>
            <pc:sldMk cId="3859724663" sldId="287"/>
            <ac:spMk id="2" creationId="{BF9F0EB9-954D-4DF8-8D15-EC958A1CF1D2}"/>
          </ac:spMkLst>
        </pc:spChg>
        <pc:spChg chg="mod">
          <ac:chgData name="Yang Xu" userId="2ef8d03b0d59ea36" providerId="LiveId" clId="{2C726010-5A3E-49C1-B5A4-44AB0EFF7034}" dt="2020-08-22T13:00:03.946" v="5639" actId="20577"/>
          <ac:spMkLst>
            <pc:docMk/>
            <pc:sldMk cId="3859724663" sldId="287"/>
            <ac:spMk id="3" creationId="{29D428D8-780B-44B8-86FF-E01B06D6ECE8}"/>
          </ac:spMkLst>
        </pc:spChg>
      </pc:sldChg>
      <pc:sldChg chg="modSp new mod">
        <pc:chgData name="Yang Xu" userId="2ef8d03b0d59ea36" providerId="LiveId" clId="{2C726010-5A3E-49C1-B5A4-44AB0EFF7034}" dt="2020-08-22T13:00:31.232" v="5711" actId="20577"/>
        <pc:sldMkLst>
          <pc:docMk/>
          <pc:sldMk cId="1693890341" sldId="288"/>
        </pc:sldMkLst>
        <pc:spChg chg="mod">
          <ac:chgData name="Yang Xu" userId="2ef8d03b0d59ea36" providerId="LiveId" clId="{2C726010-5A3E-49C1-B5A4-44AB0EFF7034}" dt="2020-08-22T13:00:16.646" v="5650" actId="20577"/>
          <ac:spMkLst>
            <pc:docMk/>
            <pc:sldMk cId="1693890341" sldId="288"/>
            <ac:spMk id="2" creationId="{51C27AB1-B6B8-4513-A7E7-FB25236F6CAF}"/>
          </ac:spMkLst>
        </pc:spChg>
        <pc:spChg chg="mod">
          <ac:chgData name="Yang Xu" userId="2ef8d03b0d59ea36" providerId="LiveId" clId="{2C726010-5A3E-49C1-B5A4-44AB0EFF7034}" dt="2020-08-22T13:00:31.232" v="5711" actId="20577"/>
          <ac:spMkLst>
            <pc:docMk/>
            <pc:sldMk cId="1693890341" sldId="288"/>
            <ac:spMk id="3" creationId="{6C58006D-D085-4C32-A3F8-312F1D7E84CB}"/>
          </ac:spMkLst>
        </pc:spChg>
      </pc:sldChg>
      <pc:sldChg chg="modSp new mod">
        <pc:chgData name="Yang Xu" userId="2ef8d03b0d59ea36" providerId="LiveId" clId="{2C726010-5A3E-49C1-B5A4-44AB0EFF7034}" dt="2020-08-22T13:05:08.749" v="6132" actId="20577"/>
        <pc:sldMkLst>
          <pc:docMk/>
          <pc:sldMk cId="1098413830" sldId="289"/>
        </pc:sldMkLst>
        <pc:spChg chg="mod">
          <ac:chgData name="Yang Xu" userId="2ef8d03b0d59ea36" providerId="LiveId" clId="{2C726010-5A3E-49C1-B5A4-44AB0EFF7034}" dt="2020-08-22T13:00:50.840" v="5726" actId="20577"/>
          <ac:spMkLst>
            <pc:docMk/>
            <pc:sldMk cId="1098413830" sldId="289"/>
            <ac:spMk id="2" creationId="{01A8BDE2-FC16-4B36-8781-A34439F83740}"/>
          </ac:spMkLst>
        </pc:spChg>
        <pc:spChg chg="mod">
          <ac:chgData name="Yang Xu" userId="2ef8d03b0d59ea36" providerId="LiveId" clId="{2C726010-5A3E-49C1-B5A4-44AB0EFF7034}" dt="2020-08-22T13:05:08.749" v="6132" actId="20577"/>
          <ac:spMkLst>
            <pc:docMk/>
            <pc:sldMk cId="1098413830" sldId="289"/>
            <ac:spMk id="3" creationId="{6D4DC0E1-8DA4-48F6-A9FF-484281A7A3FA}"/>
          </ac:spMkLst>
        </pc:spChg>
      </pc:sldChg>
      <pc:sldChg chg="modSp new mod">
        <pc:chgData name="Yang Xu" userId="2ef8d03b0d59ea36" providerId="LiveId" clId="{2C726010-5A3E-49C1-B5A4-44AB0EFF7034}" dt="2020-08-22T13:05:24.570" v="6167" actId="20577"/>
        <pc:sldMkLst>
          <pc:docMk/>
          <pc:sldMk cId="2675452715" sldId="290"/>
        </pc:sldMkLst>
        <pc:spChg chg="mod">
          <ac:chgData name="Yang Xu" userId="2ef8d03b0d59ea36" providerId="LiveId" clId="{2C726010-5A3E-49C1-B5A4-44AB0EFF7034}" dt="2020-08-22T13:05:16.194" v="6143" actId="20577"/>
          <ac:spMkLst>
            <pc:docMk/>
            <pc:sldMk cId="2675452715" sldId="290"/>
            <ac:spMk id="2" creationId="{F4E23868-A240-4BAD-B4A5-0327B66BA973}"/>
          </ac:spMkLst>
        </pc:spChg>
        <pc:spChg chg="mod">
          <ac:chgData name="Yang Xu" userId="2ef8d03b0d59ea36" providerId="LiveId" clId="{2C726010-5A3E-49C1-B5A4-44AB0EFF7034}" dt="2020-08-22T13:05:24.570" v="6167" actId="20577"/>
          <ac:spMkLst>
            <pc:docMk/>
            <pc:sldMk cId="2675452715" sldId="290"/>
            <ac:spMk id="3" creationId="{6964F295-B21B-43C4-99C6-5701EB3DD46D}"/>
          </ac:spMkLst>
        </pc:spChg>
      </pc:sldChg>
      <pc:sldChg chg="modSp new mod">
        <pc:chgData name="Yang Xu" userId="2ef8d03b0d59ea36" providerId="LiveId" clId="{2C726010-5A3E-49C1-B5A4-44AB0EFF7034}" dt="2020-08-22T13:08:34.209" v="6673" actId="20577"/>
        <pc:sldMkLst>
          <pc:docMk/>
          <pc:sldMk cId="2370765004" sldId="291"/>
        </pc:sldMkLst>
        <pc:spChg chg="mod">
          <ac:chgData name="Yang Xu" userId="2ef8d03b0d59ea36" providerId="LiveId" clId="{2C726010-5A3E-49C1-B5A4-44AB0EFF7034}" dt="2020-08-22T13:05:41.012" v="6193" actId="20577"/>
          <ac:spMkLst>
            <pc:docMk/>
            <pc:sldMk cId="2370765004" sldId="291"/>
            <ac:spMk id="2" creationId="{1FCD88FC-0F20-4A09-98FA-D20963804D6A}"/>
          </ac:spMkLst>
        </pc:spChg>
        <pc:spChg chg="mod">
          <ac:chgData name="Yang Xu" userId="2ef8d03b0d59ea36" providerId="LiveId" clId="{2C726010-5A3E-49C1-B5A4-44AB0EFF7034}" dt="2020-08-22T13:08:34.209" v="6673" actId="20577"/>
          <ac:spMkLst>
            <pc:docMk/>
            <pc:sldMk cId="2370765004" sldId="291"/>
            <ac:spMk id="3" creationId="{23AF0A39-64F2-42F4-921C-103BA920FCE5}"/>
          </ac:spMkLst>
        </pc:spChg>
      </pc:sldChg>
      <pc:sldChg chg="modSp new mod">
        <pc:chgData name="Yang Xu" userId="2ef8d03b0d59ea36" providerId="LiveId" clId="{2C726010-5A3E-49C1-B5A4-44AB0EFF7034}" dt="2020-08-22T13:09:35.125" v="6858" actId="20577"/>
        <pc:sldMkLst>
          <pc:docMk/>
          <pc:sldMk cId="437352548" sldId="292"/>
        </pc:sldMkLst>
        <pc:spChg chg="mod">
          <ac:chgData name="Yang Xu" userId="2ef8d03b0d59ea36" providerId="LiveId" clId="{2C726010-5A3E-49C1-B5A4-44AB0EFF7034}" dt="2020-08-22T13:08:42.908" v="6675"/>
          <ac:spMkLst>
            <pc:docMk/>
            <pc:sldMk cId="437352548" sldId="292"/>
            <ac:spMk id="2" creationId="{CFA7CB06-A09D-4DB1-9B68-66116A7D2631}"/>
          </ac:spMkLst>
        </pc:spChg>
        <pc:spChg chg="mod">
          <ac:chgData name="Yang Xu" userId="2ef8d03b0d59ea36" providerId="LiveId" clId="{2C726010-5A3E-49C1-B5A4-44AB0EFF7034}" dt="2020-08-22T13:09:35.125" v="6858" actId="20577"/>
          <ac:spMkLst>
            <pc:docMk/>
            <pc:sldMk cId="437352548" sldId="292"/>
            <ac:spMk id="3" creationId="{C5A6A486-21DA-468F-BF98-93E4FFF58060}"/>
          </ac:spMkLst>
        </pc:spChg>
      </pc:sldChg>
      <pc:sldChg chg="modSp new mod">
        <pc:chgData name="Yang Xu" userId="2ef8d03b0d59ea36" providerId="LiveId" clId="{2C726010-5A3E-49C1-B5A4-44AB0EFF7034}" dt="2020-08-22T13:10:16.801" v="7011" actId="20577"/>
        <pc:sldMkLst>
          <pc:docMk/>
          <pc:sldMk cId="929172392" sldId="293"/>
        </pc:sldMkLst>
        <pc:spChg chg="mod">
          <ac:chgData name="Yang Xu" userId="2ef8d03b0d59ea36" providerId="LiveId" clId="{2C726010-5A3E-49C1-B5A4-44AB0EFF7034}" dt="2020-08-22T13:09:44.803" v="6869" actId="20577"/>
          <ac:spMkLst>
            <pc:docMk/>
            <pc:sldMk cId="929172392" sldId="293"/>
            <ac:spMk id="2" creationId="{784A4884-2BCF-4F0A-BB61-B63ECF115476}"/>
          </ac:spMkLst>
        </pc:spChg>
        <pc:spChg chg="mod">
          <ac:chgData name="Yang Xu" userId="2ef8d03b0d59ea36" providerId="LiveId" clId="{2C726010-5A3E-49C1-B5A4-44AB0EFF7034}" dt="2020-08-22T13:10:16.801" v="7011" actId="20577"/>
          <ac:spMkLst>
            <pc:docMk/>
            <pc:sldMk cId="929172392" sldId="293"/>
            <ac:spMk id="3" creationId="{4EB908E5-190B-47BF-9FF2-7C2202659579}"/>
          </ac:spMkLst>
        </pc:spChg>
      </pc:sldChg>
      <pc:sldChg chg="modSp new mod">
        <pc:chgData name="Yang Xu" userId="2ef8d03b0d59ea36" providerId="LiveId" clId="{2C726010-5A3E-49C1-B5A4-44AB0EFF7034}" dt="2020-08-22T13:12:17.325" v="7262" actId="20577"/>
        <pc:sldMkLst>
          <pc:docMk/>
          <pc:sldMk cId="2239940220" sldId="294"/>
        </pc:sldMkLst>
        <pc:spChg chg="mod">
          <ac:chgData name="Yang Xu" userId="2ef8d03b0d59ea36" providerId="LiveId" clId="{2C726010-5A3E-49C1-B5A4-44AB0EFF7034}" dt="2020-08-22T13:10:25.979" v="7030" actId="20577"/>
          <ac:spMkLst>
            <pc:docMk/>
            <pc:sldMk cId="2239940220" sldId="294"/>
            <ac:spMk id="2" creationId="{C9B0E673-C599-4DA3-8D02-C66DF418C0E0}"/>
          </ac:spMkLst>
        </pc:spChg>
        <pc:spChg chg="mod">
          <ac:chgData name="Yang Xu" userId="2ef8d03b0d59ea36" providerId="LiveId" clId="{2C726010-5A3E-49C1-B5A4-44AB0EFF7034}" dt="2020-08-22T13:12:17.325" v="7262" actId="20577"/>
          <ac:spMkLst>
            <pc:docMk/>
            <pc:sldMk cId="2239940220" sldId="294"/>
            <ac:spMk id="3" creationId="{9480BB07-A728-47EF-8821-CE70AE6BC705}"/>
          </ac:spMkLst>
        </pc:spChg>
      </pc:sldChg>
      <pc:sldChg chg="modSp new mod">
        <pc:chgData name="Yang Xu" userId="2ef8d03b0d59ea36" providerId="LiveId" clId="{2C726010-5A3E-49C1-B5A4-44AB0EFF7034}" dt="2020-08-22T13:12:35.549" v="7328" actId="20577"/>
        <pc:sldMkLst>
          <pc:docMk/>
          <pc:sldMk cId="2666288055" sldId="295"/>
        </pc:sldMkLst>
        <pc:spChg chg="mod">
          <ac:chgData name="Yang Xu" userId="2ef8d03b0d59ea36" providerId="LiveId" clId="{2C726010-5A3E-49C1-B5A4-44AB0EFF7034}" dt="2020-08-22T13:12:25.091" v="7273" actId="20577"/>
          <ac:spMkLst>
            <pc:docMk/>
            <pc:sldMk cId="2666288055" sldId="295"/>
            <ac:spMk id="2" creationId="{50EB24FB-A9B0-47C5-9772-DC9EE1C428FE}"/>
          </ac:spMkLst>
        </pc:spChg>
        <pc:spChg chg="mod">
          <ac:chgData name="Yang Xu" userId="2ef8d03b0d59ea36" providerId="LiveId" clId="{2C726010-5A3E-49C1-B5A4-44AB0EFF7034}" dt="2020-08-22T13:12:35.549" v="7328" actId="20577"/>
          <ac:spMkLst>
            <pc:docMk/>
            <pc:sldMk cId="2666288055" sldId="295"/>
            <ac:spMk id="3" creationId="{9148FFC5-D4BB-4925-BD39-C6C0502D2ECF}"/>
          </ac:spMkLst>
        </pc:spChg>
      </pc:sldChg>
      <pc:sldChg chg="modSp new mod">
        <pc:chgData name="Yang Xu" userId="2ef8d03b0d59ea36" providerId="LiveId" clId="{2C726010-5A3E-49C1-B5A4-44AB0EFF7034}" dt="2020-08-22T13:13:06.573" v="7421" actId="20577"/>
        <pc:sldMkLst>
          <pc:docMk/>
          <pc:sldMk cId="276381607" sldId="296"/>
        </pc:sldMkLst>
        <pc:spChg chg="mod">
          <ac:chgData name="Yang Xu" userId="2ef8d03b0d59ea36" providerId="LiveId" clId="{2C726010-5A3E-49C1-B5A4-44AB0EFF7034}" dt="2020-08-22T13:12:49.376" v="7365" actId="20577"/>
          <ac:spMkLst>
            <pc:docMk/>
            <pc:sldMk cId="276381607" sldId="296"/>
            <ac:spMk id="2" creationId="{8A742BA7-915A-44D0-B28D-004708AA5C6C}"/>
          </ac:spMkLst>
        </pc:spChg>
        <pc:spChg chg="mod">
          <ac:chgData name="Yang Xu" userId="2ef8d03b0d59ea36" providerId="LiveId" clId="{2C726010-5A3E-49C1-B5A4-44AB0EFF7034}" dt="2020-08-22T13:13:06.573" v="7421" actId="20577"/>
          <ac:spMkLst>
            <pc:docMk/>
            <pc:sldMk cId="276381607" sldId="296"/>
            <ac:spMk id="3" creationId="{A6F87761-A34E-411F-B0EE-811A14E776A2}"/>
          </ac:spMkLst>
        </pc:spChg>
      </pc:sldChg>
      <pc:sldChg chg="modSp new mod">
        <pc:chgData name="Yang Xu" userId="2ef8d03b0d59ea36" providerId="LiveId" clId="{2C726010-5A3E-49C1-B5A4-44AB0EFF7034}" dt="2020-08-22T13:15:05.137" v="7837" actId="20577"/>
        <pc:sldMkLst>
          <pc:docMk/>
          <pc:sldMk cId="577270305" sldId="297"/>
        </pc:sldMkLst>
        <pc:spChg chg="mod">
          <ac:chgData name="Yang Xu" userId="2ef8d03b0d59ea36" providerId="LiveId" clId="{2C726010-5A3E-49C1-B5A4-44AB0EFF7034}" dt="2020-08-22T13:13:21.815" v="7430" actId="20577"/>
          <ac:spMkLst>
            <pc:docMk/>
            <pc:sldMk cId="577270305" sldId="297"/>
            <ac:spMk id="2" creationId="{65E609C8-3550-4C84-807F-E3C532FF0868}"/>
          </ac:spMkLst>
        </pc:spChg>
        <pc:spChg chg="mod">
          <ac:chgData name="Yang Xu" userId="2ef8d03b0d59ea36" providerId="LiveId" clId="{2C726010-5A3E-49C1-B5A4-44AB0EFF7034}" dt="2020-08-22T13:15:05.137" v="7837" actId="20577"/>
          <ac:spMkLst>
            <pc:docMk/>
            <pc:sldMk cId="577270305" sldId="297"/>
            <ac:spMk id="3" creationId="{C6B5778E-99A9-480A-BC78-541D3551E249}"/>
          </ac:spMkLst>
        </pc:spChg>
      </pc:sldChg>
    </pc:docChg>
  </pc:docChgLst>
  <pc:docChgLst>
    <pc:chgData name="Yang Xu" userId="2ef8d03b0d59ea36" providerId="LiveId" clId="{C3E71A97-E097-4791-ACB5-164F11D334CD}"/>
    <pc:docChg chg="modSld">
      <pc:chgData name="Yang Xu" userId="2ef8d03b0d59ea36" providerId="LiveId" clId="{C3E71A97-E097-4791-ACB5-164F11D334CD}" dt="2020-08-03T11:47:49.691" v="40"/>
      <pc:docMkLst>
        <pc:docMk/>
      </pc:docMkLst>
      <pc:sldChg chg="modTransition">
        <pc:chgData name="Yang Xu" userId="2ef8d03b0d59ea36" providerId="LiveId" clId="{C3E71A97-E097-4791-ACB5-164F11D334CD}" dt="2020-08-03T11:46:15.962" v="25"/>
        <pc:sldMkLst>
          <pc:docMk/>
          <pc:sldMk cId="1936153105" sldId="258"/>
        </pc:sldMkLst>
      </pc:sldChg>
      <pc:sldChg chg="modTransition">
        <pc:chgData name="Yang Xu" userId="2ef8d03b0d59ea36" providerId="LiveId" clId="{C3E71A97-E097-4791-ACB5-164F11D334CD}" dt="2020-08-03T11:46:15.962" v="25"/>
        <pc:sldMkLst>
          <pc:docMk/>
          <pc:sldMk cId="2756408979" sldId="267"/>
        </pc:sldMkLst>
      </pc:sldChg>
      <pc:sldChg chg="modSp mod modTransition modAnim">
        <pc:chgData name="Yang Xu" userId="2ef8d03b0d59ea36" providerId="LiveId" clId="{C3E71A97-E097-4791-ACB5-164F11D334CD}" dt="2020-08-03T11:46:32.384" v="27"/>
        <pc:sldMkLst>
          <pc:docMk/>
          <pc:sldMk cId="783046806" sldId="268"/>
        </pc:sldMkLst>
        <pc:spChg chg="mod">
          <ac:chgData name="Yang Xu" userId="2ef8d03b0d59ea36" providerId="LiveId" clId="{C3E71A97-E097-4791-ACB5-164F11D334CD}" dt="2020-08-03T11:45:30.850" v="24" actId="20577"/>
          <ac:spMkLst>
            <pc:docMk/>
            <pc:sldMk cId="783046806" sldId="268"/>
            <ac:spMk id="3" creationId="{D51A374E-0341-4654-97A1-5B2DE570558A}"/>
          </ac:spMkLst>
        </pc:spChg>
      </pc:sldChg>
      <pc:sldChg chg="modTransition">
        <pc:chgData name="Yang Xu" userId="2ef8d03b0d59ea36" providerId="LiveId" clId="{C3E71A97-E097-4791-ACB5-164F11D334CD}" dt="2020-08-03T11:46:15.962" v="25"/>
        <pc:sldMkLst>
          <pc:docMk/>
          <pc:sldMk cId="2036528988" sldId="269"/>
        </pc:sldMkLst>
      </pc:sldChg>
      <pc:sldChg chg="modTransition modAnim">
        <pc:chgData name="Yang Xu" userId="2ef8d03b0d59ea36" providerId="LiveId" clId="{C3E71A97-E097-4791-ACB5-164F11D334CD}" dt="2020-08-03T11:46:43.504" v="29"/>
        <pc:sldMkLst>
          <pc:docMk/>
          <pc:sldMk cId="928182014" sldId="270"/>
        </pc:sldMkLst>
      </pc:sldChg>
      <pc:sldChg chg="modTransition modAnim">
        <pc:chgData name="Yang Xu" userId="2ef8d03b0d59ea36" providerId="LiveId" clId="{C3E71A97-E097-4791-ACB5-164F11D334CD}" dt="2020-08-03T11:46:53.990" v="31"/>
        <pc:sldMkLst>
          <pc:docMk/>
          <pc:sldMk cId="2342920956" sldId="271"/>
        </pc:sldMkLst>
      </pc:sldChg>
      <pc:sldChg chg="modTransition">
        <pc:chgData name="Yang Xu" userId="2ef8d03b0d59ea36" providerId="LiveId" clId="{C3E71A97-E097-4791-ACB5-164F11D334CD}" dt="2020-08-03T11:46:15.962" v="25"/>
        <pc:sldMkLst>
          <pc:docMk/>
          <pc:sldMk cId="2685482674" sldId="272"/>
        </pc:sldMkLst>
      </pc:sldChg>
      <pc:sldChg chg="modTransition modAnim">
        <pc:chgData name="Yang Xu" userId="2ef8d03b0d59ea36" providerId="LiveId" clId="{C3E71A97-E097-4791-ACB5-164F11D334CD}" dt="2020-08-03T11:47:28.985" v="36"/>
        <pc:sldMkLst>
          <pc:docMk/>
          <pc:sldMk cId="808381187" sldId="273"/>
        </pc:sldMkLst>
      </pc:sldChg>
      <pc:sldChg chg="modTransition modAnim">
        <pc:chgData name="Yang Xu" userId="2ef8d03b0d59ea36" providerId="LiveId" clId="{C3E71A97-E097-4791-ACB5-164F11D334CD}" dt="2020-08-03T11:47:38.244" v="38"/>
        <pc:sldMkLst>
          <pc:docMk/>
          <pc:sldMk cId="738374853" sldId="274"/>
        </pc:sldMkLst>
      </pc:sldChg>
      <pc:sldChg chg="modTransition">
        <pc:chgData name="Yang Xu" userId="2ef8d03b0d59ea36" providerId="LiveId" clId="{C3E71A97-E097-4791-ACB5-164F11D334CD}" dt="2020-08-03T11:46:15.962" v="25"/>
        <pc:sldMkLst>
          <pc:docMk/>
          <pc:sldMk cId="3931703046" sldId="275"/>
        </pc:sldMkLst>
      </pc:sldChg>
      <pc:sldChg chg="modTransition modAnim">
        <pc:chgData name="Yang Xu" userId="2ef8d03b0d59ea36" providerId="LiveId" clId="{C3E71A97-E097-4791-ACB5-164F11D334CD}" dt="2020-08-03T11:47:49.691" v="40"/>
        <pc:sldMkLst>
          <pc:docMk/>
          <pc:sldMk cId="3430274778" sldId="276"/>
        </pc:sldMkLst>
      </pc:sldChg>
      <pc:sldChg chg="modTransition">
        <pc:chgData name="Yang Xu" userId="2ef8d03b0d59ea36" providerId="LiveId" clId="{C3E71A97-E097-4791-ACB5-164F11D334CD}" dt="2020-08-03T11:46:15.962" v="25"/>
        <pc:sldMkLst>
          <pc:docMk/>
          <pc:sldMk cId="2847847739" sldId="277"/>
        </pc:sldMkLst>
      </pc:sldChg>
    </pc:docChg>
  </pc:docChgLst>
  <pc:docChgLst>
    <pc:chgData name="Yang Xu" userId="2ef8d03b0d59ea36" providerId="LiveId" clId="{EA5BD3B0-457A-48C4-961B-06C3EF5B9273}"/>
    <pc:docChg chg="undo redo custSel addSld delSld modSld">
      <pc:chgData name="Yang Xu" userId="2ef8d03b0d59ea36" providerId="LiveId" clId="{EA5BD3B0-457A-48C4-961B-06C3EF5B9273}" dt="2020-08-21T13:30:12.631" v="1426" actId="6549"/>
      <pc:docMkLst>
        <pc:docMk/>
      </pc:docMkLst>
      <pc:sldChg chg="modTransition">
        <pc:chgData name="Yang Xu" userId="2ef8d03b0d59ea36" providerId="LiveId" clId="{EA5BD3B0-457A-48C4-961B-06C3EF5B9273}" dt="2020-08-21T12:37:44.276" v="1417"/>
        <pc:sldMkLst>
          <pc:docMk/>
          <pc:sldMk cId="477735695" sldId="256"/>
        </pc:sldMkLst>
      </pc:sldChg>
      <pc:sldChg chg="modSp mod modTransition">
        <pc:chgData name="Yang Xu" userId="2ef8d03b0d59ea36" providerId="LiveId" clId="{EA5BD3B0-457A-48C4-961B-06C3EF5B9273}" dt="2020-08-21T12:37:44.276" v="1417"/>
        <pc:sldMkLst>
          <pc:docMk/>
          <pc:sldMk cId="1936153105" sldId="258"/>
        </pc:sldMkLst>
        <pc:spChg chg="mod">
          <ac:chgData name="Yang Xu" userId="2ef8d03b0d59ea36" providerId="LiveId" clId="{EA5BD3B0-457A-48C4-961B-06C3EF5B9273}" dt="2020-08-21T12:03:32.445" v="20" actId="20577"/>
          <ac:spMkLst>
            <pc:docMk/>
            <pc:sldMk cId="1936153105" sldId="258"/>
            <ac:spMk id="2" creationId="{8FBFDFB1-E3F5-445D-BBAD-3716785BEA40}"/>
          </ac:spMkLst>
        </pc:spChg>
        <pc:spChg chg="mod">
          <ac:chgData name="Yang Xu" userId="2ef8d03b0d59ea36" providerId="LiveId" clId="{EA5BD3B0-457A-48C4-961B-06C3EF5B9273}" dt="2020-08-21T12:03:39.815" v="23"/>
          <ac:spMkLst>
            <pc:docMk/>
            <pc:sldMk cId="1936153105" sldId="258"/>
            <ac:spMk id="3" creationId="{1BC66ABD-BF13-4976-8D28-3ECFD8F4B05A}"/>
          </ac:spMkLst>
        </pc:spChg>
      </pc:sldChg>
      <pc:sldChg chg="modTransition">
        <pc:chgData name="Yang Xu" userId="2ef8d03b0d59ea36" providerId="LiveId" clId="{EA5BD3B0-457A-48C4-961B-06C3EF5B9273}" dt="2020-08-21T12:37:44.276" v="1417"/>
        <pc:sldMkLst>
          <pc:docMk/>
          <pc:sldMk cId="2756408979" sldId="267"/>
        </pc:sldMkLst>
      </pc:sldChg>
      <pc:sldChg chg="modSp new mod modTransition modAnim">
        <pc:chgData name="Yang Xu" userId="2ef8d03b0d59ea36" providerId="LiveId" clId="{EA5BD3B0-457A-48C4-961B-06C3EF5B9273}" dt="2020-08-21T12:37:52.399" v="1419"/>
        <pc:sldMkLst>
          <pc:docMk/>
          <pc:sldMk cId="218850056" sldId="268"/>
        </pc:sldMkLst>
        <pc:spChg chg="mod">
          <ac:chgData name="Yang Xu" userId="2ef8d03b0d59ea36" providerId="LiveId" clId="{EA5BD3B0-457A-48C4-961B-06C3EF5B9273}" dt="2020-08-21T12:16:40.261" v="31" actId="20577"/>
          <ac:spMkLst>
            <pc:docMk/>
            <pc:sldMk cId="218850056" sldId="268"/>
            <ac:spMk id="2" creationId="{816CDD09-039C-444F-8AB9-47F7C8D3FC05}"/>
          </ac:spMkLst>
        </pc:spChg>
        <pc:spChg chg="mod">
          <ac:chgData name="Yang Xu" userId="2ef8d03b0d59ea36" providerId="LiveId" clId="{EA5BD3B0-457A-48C4-961B-06C3EF5B9273}" dt="2020-08-21T12:20:19.471" v="372" actId="20577"/>
          <ac:spMkLst>
            <pc:docMk/>
            <pc:sldMk cId="218850056" sldId="268"/>
            <ac:spMk id="3" creationId="{7D4BEBFC-A93D-4D52-97D9-F59093E7A71A}"/>
          </ac:spMkLst>
        </pc:spChg>
      </pc:sldChg>
      <pc:sldChg chg="del">
        <pc:chgData name="Yang Xu" userId="2ef8d03b0d59ea36" providerId="LiveId" clId="{EA5BD3B0-457A-48C4-961B-06C3EF5B9273}" dt="2020-08-21T12:03:18.822" v="2" actId="47"/>
        <pc:sldMkLst>
          <pc:docMk/>
          <pc:sldMk cId="1608542400" sldId="268"/>
        </pc:sldMkLst>
      </pc:sldChg>
      <pc:sldChg chg="modSp new mod modTransition modAnim">
        <pc:chgData name="Yang Xu" userId="2ef8d03b0d59ea36" providerId="LiveId" clId="{EA5BD3B0-457A-48C4-961B-06C3EF5B9273}" dt="2020-08-21T13:30:12.631" v="1426" actId="6549"/>
        <pc:sldMkLst>
          <pc:docMk/>
          <pc:sldMk cId="188292066" sldId="269"/>
        </pc:sldMkLst>
        <pc:spChg chg="mod">
          <ac:chgData name="Yang Xu" userId="2ef8d03b0d59ea36" providerId="LiveId" clId="{EA5BD3B0-457A-48C4-961B-06C3EF5B9273}" dt="2020-08-21T12:21:44.896" v="388" actId="20577"/>
          <ac:spMkLst>
            <pc:docMk/>
            <pc:sldMk cId="188292066" sldId="269"/>
            <ac:spMk id="2" creationId="{A70C7CB8-D992-41C2-B1D6-B68A01A5CF0B}"/>
          </ac:spMkLst>
        </pc:spChg>
        <pc:spChg chg="mod">
          <ac:chgData name="Yang Xu" userId="2ef8d03b0d59ea36" providerId="LiveId" clId="{EA5BD3B0-457A-48C4-961B-06C3EF5B9273}" dt="2020-08-21T13:30:12.631" v="1426" actId="6549"/>
          <ac:spMkLst>
            <pc:docMk/>
            <pc:sldMk cId="188292066" sldId="269"/>
            <ac:spMk id="3" creationId="{8CD0F942-F6C6-4193-8ADC-3289ED0BEA9C}"/>
          </ac:spMkLst>
        </pc:spChg>
      </pc:sldChg>
      <pc:sldChg chg="del">
        <pc:chgData name="Yang Xu" userId="2ef8d03b0d59ea36" providerId="LiveId" clId="{EA5BD3B0-457A-48C4-961B-06C3EF5B9273}" dt="2020-08-21T12:03:18.822" v="2" actId="47"/>
        <pc:sldMkLst>
          <pc:docMk/>
          <pc:sldMk cId="3994365041" sldId="269"/>
        </pc:sldMkLst>
      </pc:sldChg>
      <pc:sldChg chg="modSp new mod modTransition">
        <pc:chgData name="Yang Xu" userId="2ef8d03b0d59ea36" providerId="LiveId" clId="{EA5BD3B0-457A-48C4-961B-06C3EF5B9273}" dt="2020-08-21T12:37:44.276" v="1417"/>
        <pc:sldMkLst>
          <pc:docMk/>
          <pc:sldMk cId="3462682361" sldId="270"/>
        </pc:sldMkLst>
        <pc:spChg chg="mod">
          <ac:chgData name="Yang Xu" userId="2ef8d03b0d59ea36" providerId="LiveId" clId="{EA5BD3B0-457A-48C4-961B-06C3EF5B9273}" dt="2020-08-21T12:23:37.105" v="513" actId="20577"/>
          <ac:spMkLst>
            <pc:docMk/>
            <pc:sldMk cId="3462682361" sldId="270"/>
            <ac:spMk id="2" creationId="{D56A7143-6C76-4452-A2FB-8D178D86BE48}"/>
          </ac:spMkLst>
        </pc:spChg>
        <pc:spChg chg="mod">
          <ac:chgData name="Yang Xu" userId="2ef8d03b0d59ea36" providerId="LiveId" clId="{EA5BD3B0-457A-48C4-961B-06C3EF5B9273}" dt="2020-08-21T12:24:20.159" v="620" actId="20577"/>
          <ac:spMkLst>
            <pc:docMk/>
            <pc:sldMk cId="3462682361" sldId="270"/>
            <ac:spMk id="3" creationId="{03CF52D4-B975-4FCD-988A-E7E29E8B1504}"/>
          </ac:spMkLst>
        </pc:spChg>
      </pc:sldChg>
      <pc:sldChg chg="del">
        <pc:chgData name="Yang Xu" userId="2ef8d03b0d59ea36" providerId="LiveId" clId="{EA5BD3B0-457A-48C4-961B-06C3EF5B9273}" dt="2020-08-21T12:03:18.822" v="2" actId="47"/>
        <pc:sldMkLst>
          <pc:docMk/>
          <pc:sldMk cId="3919292866" sldId="270"/>
        </pc:sldMkLst>
      </pc:sldChg>
      <pc:sldChg chg="modSp new mod modTransition modAnim">
        <pc:chgData name="Yang Xu" userId="2ef8d03b0d59ea36" providerId="LiveId" clId="{EA5BD3B0-457A-48C4-961B-06C3EF5B9273}" dt="2020-08-21T12:38:03.569" v="1423"/>
        <pc:sldMkLst>
          <pc:docMk/>
          <pc:sldMk cId="1930587096" sldId="271"/>
        </pc:sldMkLst>
        <pc:spChg chg="mod">
          <ac:chgData name="Yang Xu" userId="2ef8d03b0d59ea36" providerId="LiveId" clId="{EA5BD3B0-457A-48C4-961B-06C3EF5B9273}" dt="2020-08-21T12:25:38.299" v="636" actId="20577"/>
          <ac:spMkLst>
            <pc:docMk/>
            <pc:sldMk cId="1930587096" sldId="271"/>
            <ac:spMk id="2" creationId="{FA14F04C-1209-4BAB-B481-83C37554E3BA}"/>
          </ac:spMkLst>
        </pc:spChg>
        <pc:spChg chg="mod">
          <ac:chgData name="Yang Xu" userId="2ef8d03b0d59ea36" providerId="LiveId" clId="{EA5BD3B0-457A-48C4-961B-06C3EF5B9273}" dt="2020-08-21T12:29:04.966" v="870" actId="6549"/>
          <ac:spMkLst>
            <pc:docMk/>
            <pc:sldMk cId="1930587096" sldId="271"/>
            <ac:spMk id="3" creationId="{27764B39-7CE2-49CE-8CE5-9405C9C80DE9}"/>
          </ac:spMkLst>
        </pc:spChg>
      </pc:sldChg>
      <pc:sldChg chg="del">
        <pc:chgData name="Yang Xu" userId="2ef8d03b0d59ea36" providerId="LiveId" clId="{EA5BD3B0-457A-48C4-961B-06C3EF5B9273}" dt="2020-08-21T12:03:18.822" v="2" actId="47"/>
        <pc:sldMkLst>
          <pc:docMk/>
          <pc:sldMk cId="4046057025" sldId="271"/>
        </pc:sldMkLst>
      </pc:sldChg>
      <pc:sldChg chg="modSp new mod modTransition modAnim">
        <pc:chgData name="Yang Xu" userId="2ef8d03b0d59ea36" providerId="LiveId" clId="{EA5BD3B0-457A-48C4-961B-06C3EF5B9273}" dt="2020-08-21T12:38:07.930" v="1425"/>
        <pc:sldMkLst>
          <pc:docMk/>
          <pc:sldMk cId="142369327" sldId="272"/>
        </pc:sldMkLst>
        <pc:spChg chg="mod">
          <ac:chgData name="Yang Xu" userId="2ef8d03b0d59ea36" providerId="LiveId" clId="{EA5BD3B0-457A-48C4-961B-06C3EF5B9273}" dt="2020-08-21T12:31:08.665" v="881" actId="20577"/>
          <ac:spMkLst>
            <pc:docMk/>
            <pc:sldMk cId="142369327" sldId="272"/>
            <ac:spMk id="2" creationId="{AAEDB390-7DBF-4FE2-B031-E1C8C1A4F419}"/>
          </ac:spMkLst>
        </pc:spChg>
        <pc:spChg chg="mod">
          <ac:chgData name="Yang Xu" userId="2ef8d03b0d59ea36" providerId="LiveId" clId="{EA5BD3B0-457A-48C4-961B-06C3EF5B9273}" dt="2020-08-21T12:31:50.281" v="1025" actId="20577"/>
          <ac:spMkLst>
            <pc:docMk/>
            <pc:sldMk cId="142369327" sldId="272"/>
            <ac:spMk id="3" creationId="{9B23E1B1-CB98-4684-AE3D-ADA016A59D8F}"/>
          </ac:spMkLst>
        </pc:spChg>
      </pc:sldChg>
      <pc:sldChg chg="del">
        <pc:chgData name="Yang Xu" userId="2ef8d03b0d59ea36" providerId="LiveId" clId="{EA5BD3B0-457A-48C4-961B-06C3EF5B9273}" dt="2020-08-21T12:03:18.822" v="2" actId="47"/>
        <pc:sldMkLst>
          <pc:docMk/>
          <pc:sldMk cId="3065637260" sldId="272"/>
        </pc:sldMkLst>
      </pc:sldChg>
      <pc:sldChg chg="del">
        <pc:chgData name="Yang Xu" userId="2ef8d03b0d59ea36" providerId="LiveId" clId="{EA5BD3B0-457A-48C4-961B-06C3EF5B9273}" dt="2020-08-21T12:03:18.822" v="2" actId="47"/>
        <pc:sldMkLst>
          <pc:docMk/>
          <pc:sldMk cId="2993959653" sldId="273"/>
        </pc:sldMkLst>
      </pc:sldChg>
      <pc:sldChg chg="modSp new mod modTransition">
        <pc:chgData name="Yang Xu" userId="2ef8d03b0d59ea36" providerId="LiveId" clId="{EA5BD3B0-457A-48C4-961B-06C3EF5B9273}" dt="2020-08-21T12:37:44.276" v="1417"/>
        <pc:sldMkLst>
          <pc:docMk/>
          <pc:sldMk cId="4282654224" sldId="273"/>
        </pc:sldMkLst>
        <pc:spChg chg="mod">
          <ac:chgData name="Yang Xu" userId="2ef8d03b0d59ea36" providerId="LiveId" clId="{EA5BD3B0-457A-48C4-961B-06C3EF5B9273}" dt="2020-08-21T12:31:58.528" v="1043" actId="20577"/>
          <ac:spMkLst>
            <pc:docMk/>
            <pc:sldMk cId="4282654224" sldId="273"/>
            <ac:spMk id="2" creationId="{D6674D60-CB5B-44DA-9583-3B18AB94748B}"/>
          </ac:spMkLst>
        </pc:spChg>
        <pc:spChg chg="mod">
          <ac:chgData name="Yang Xu" userId="2ef8d03b0d59ea36" providerId="LiveId" clId="{EA5BD3B0-457A-48C4-961B-06C3EF5B9273}" dt="2020-08-21T12:32:14.848" v="1056" actId="20577"/>
          <ac:spMkLst>
            <pc:docMk/>
            <pc:sldMk cId="4282654224" sldId="273"/>
            <ac:spMk id="3" creationId="{F56173E4-245B-4D58-BCB1-5EB50146039D}"/>
          </ac:spMkLst>
        </pc:spChg>
      </pc:sldChg>
      <pc:sldChg chg="del">
        <pc:chgData name="Yang Xu" userId="2ef8d03b0d59ea36" providerId="LiveId" clId="{EA5BD3B0-457A-48C4-961B-06C3EF5B9273}" dt="2020-08-21T12:03:18.822" v="2" actId="47"/>
        <pc:sldMkLst>
          <pc:docMk/>
          <pc:sldMk cId="2745678785" sldId="274"/>
        </pc:sldMkLst>
      </pc:sldChg>
      <pc:sldChg chg="modSp new mod modTransition modAnim">
        <pc:chgData name="Yang Xu" userId="2ef8d03b0d59ea36" providerId="LiveId" clId="{EA5BD3B0-457A-48C4-961B-06C3EF5B9273}" dt="2020-08-21T12:37:44.276" v="1417"/>
        <pc:sldMkLst>
          <pc:docMk/>
          <pc:sldMk cId="3338735675" sldId="274"/>
        </pc:sldMkLst>
        <pc:spChg chg="mod">
          <ac:chgData name="Yang Xu" userId="2ef8d03b0d59ea36" providerId="LiveId" clId="{EA5BD3B0-457A-48C4-961B-06C3EF5B9273}" dt="2020-08-21T12:33:04.664" v="1082" actId="20577"/>
          <ac:spMkLst>
            <pc:docMk/>
            <pc:sldMk cId="3338735675" sldId="274"/>
            <ac:spMk id="2" creationId="{5283FA54-F35D-4210-9F46-08C3F1032226}"/>
          </ac:spMkLst>
        </pc:spChg>
        <pc:spChg chg="mod">
          <ac:chgData name="Yang Xu" userId="2ef8d03b0d59ea36" providerId="LiveId" clId="{EA5BD3B0-457A-48C4-961B-06C3EF5B9273}" dt="2020-08-21T12:34:28.085" v="1281" actId="20577"/>
          <ac:spMkLst>
            <pc:docMk/>
            <pc:sldMk cId="3338735675" sldId="274"/>
            <ac:spMk id="3" creationId="{9C5AF9F9-321F-4732-9D88-B207BBB128A9}"/>
          </ac:spMkLst>
        </pc:spChg>
      </pc:sldChg>
      <pc:sldChg chg="del">
        <pc:chgData name="Yang Xu" userId="2ef8d03b0d59ea36" providerId="LiveId" clId="{EA5BD3B0-457A-48C4-961B-06C3EF5B9273}" dt="2020-08-21T12:03:18.822" v="2" actId="47"/>
        <pc:sldMkLst>
          <pc:docMk/>
          <pc:sldMk cId="2169826106" sldId="275"/>
        </pc:sldMkLst>
      </pc:sldChg>
      <pc:sldChg chg="modSp new mod modTransition">
        <pc:chgData name="Yang Xu" userId="2ef8d03b0d59ea36" providerId="LiveId" clId="{EA5BD3B0-457A-48C4-961B-06C3EF5B9273}" dt="2020-08-21T12:37:44.276" v="1417"/>
        <pc:sldMkLst>
          <pc:docMk/>
          <pc:sldMk cId="2444342112" sldId="275"/>
        </pc:sldMkLst>
        <pc:spChg chg="mod">
          <ac:chgData name="Yang Xu" userId="2ef8d03b0d59ea36" providerId="LiveId" clId="{EA5BD3B0-457A-48C4-961B-06C3EF5B9273}" dt="2020-08-21T12:34:59.763" v="1305" actId="20577"/>
          <ac:spMkLst>
            <pc:docMk/>
            <pc:sldMk cId="2444342112" sldId="275"/>
            <ac:spMk id="2" creationId="{A4ED0CE3-53EB-4621-90D9-CBB1F149404D}"/>
          </ac:spMkLst>
        </pc:spChg>
        <pc:spChg chg="mod">
          <ac:chgData name="Yang Xu" userId="2ef8d03b0d59ea36" providerId="LiveId" clId="{EA5BD3B0-457A-48C4-961B-06C3EF5B9273}" dt="2020-08-21T12:35:34.341" v="1402" actId="20577"/>
          <ac:spMkLst>
            <pc:docMk/>
            <pc:sldMk cId="2444342112" sldId="275"/>
            <ac:spMk id="3" creationId="{398F44E7-6B93-41AF-A87E-0EFF53DC4DE0}"/>
          </ac:spMkLst>
        </pc:spChg>
      </pc:sldChg>
      <pc:sldChg chg="del">
        <pc:chgData name="Yang Xu" userId="2ef8d03b0d59ea36" providerId="LiveId" clId="{EA5BD3B0-457A-48C4-961B-06C3EF5B9273}" dt="2020-08-21T12:03:18.822" v="2" actId="47"/>
        <pc:sldMkLst>
          <pc:docMk/>
          <pc:sldMk cId="1938324134" sldId="276"/>
        </pc:sldMkLst>
      </pc:sldChg>
      <pc:sldChg chg="addSp delSp modSp new mod modTransition">
        <pc:chgData name="Yang Xu" userId="2ef8d03b0d59ea36" providerId="LiveId" clId="{EA5BD3B0-457A-48C4-961B-06C3EF5B9273}" dt="2020-08-21T12:37:44.276" v="1417"/>
        <pc:sldMkLst>
          <pc:docMk/>
          <pc:sldMk cId="3593301633" sldId="276"/>
        </pc:sldMkLst>
        <pc:spChg chg="mod">
          <ac:chgData name="Yang Xu" userId="2ef8d03b0d59ea36" providerId="LiveId" clId="{EA5BD3B0-457A-48C4-961B-06C3EF5B9273}" dt="2020-08-21T12:37:22.172" v="1411" actId="20577"/>
          <ac:spMkLst>
            <pc:docMk/>
            <pc:sldMk cId="3593301633" sldId="276"/>
            <ac:spMk id="2" creationId="{008F4900-3404-4EB9-992E-19D120BD540A}"/>
          </ac:spMkLst>
        </pc:spChg>
        <pc:spChg chg="del">
          <ac:chgData name="Yang Xu" userId="2ef8d03b0d59ea36" providerId="LiveId" clId="{EA5BD3B0-457A-48C4-961B-06C3EF5B9273}" dt="2020-08-21T12:37:23.279" v="1412"/>
          <ac:spMkLst>
            <pc:docMk/>
            <pc:sldMk cId="3593301633" sldId="276"/>
            <ac:spMk id="3" creationId="{9A227661-BA36-404A-8D36-4A12F06A2289}"/>
          </ac:spMkLst>
        </pc:spChg>
        <pc:picChg chg="add mod">
          <ac:chgData name="Yang Xu" userId="2ef8d03b0d59ea36" providerId="LiveId" clId="{EA5BD3B0-457A-48C4-961B-06C3EF5B9273}" dt="2020-08-21T12:37:28.603" v="1416" actId="1076"/>
          <ac:picMkLst>
            <pc:docMk/>
            <pc:sldMk cId="3593301633" sldId="276"/>
            <ac:picMk id="5" creationId="{B4898744-3844-4B0C-95D5-00F6902D5087}"/>
          </ac:picMkLst>
        </pc:picChg>
      </pc:sldChg>
      <pc:sldChg chg="del">
        <pc:chgData name="Yang Xu" userId="2ef8d03b0d59ea36" providerId="LiveId" clId="{EA5BD3B0-457A-48C4-961B-06C3EF5B9273}" dt="2020-08-21T12:03:18.822" v="2" actId="47"/>
        <pc:sldMkLst>
          <pc:docMk/>
          <pc:sldMk cId="3619691555" sldId="277"/>
        </pc:sldMkLst>
      </pc:sldChg>
    </pc:docChg>
  </pc:docChgLst>
  <pc:docChgLst>
    <pc:chgData name="Xu" userId="2ef8d03b0d59ea36" providerId="LiveId" clId="{0BD3D5CF-4D75-4F2D-818A-E983B02A9242}"/>
    <pc:docChg chg="undo custSel mod addSld delSld modSld">
      <pc:chgData name="Xu" userId="2ef8d03b0d59ea36" providerId="LiveId" clId="{0BD3D5CF-4D75-4F2D-818A-E983B02A9242}" dt="2020-07-27T05:11:00.732" v="2541" actId="403"/>
      <pc:docMkLst>
        <pc:docMk/>
      </pc:docMkLst>
      <pc:sldChg chg="modSp mod">
        <pc:chgData name="Xu" userId="2ef8d03b0d59ea36" providerId="LiveId" clId="{0BD3D5CF-4D75-4F2D-818A-E983B02A9242}" dt="2020-07-27T05:11:00.732" v="2541" actId="403"/>
        <pc:sldMkLst>
          <pc:docMk/>
          <pc:sldMk cId="2756408979" sldId="267"/>
        </pc:sldMkLst>
        <pc:spChg chg="mod">
          <ac:chgData name="Xu" userId="2ef8d03b0d59ea36" providerId="LiveId" clId="{0BD3D5CF-4D75-4F2D-818A-E983B02A9242}" dt="2020-07-27T05:09:51.550" v="2393"/>
          <ac:spMkLst>
            <pc:docMk/>
            <pc:sldMk cId="2756408979" sldId="267"/>
            <ac:spMk id="2" creationId="{E703932E-F09D-442C-895A-21388B19EBF0}"/>
          </ac:spMkLst>
        </pc:spChg>
        <pc:spChg chg="mod">
          <ac:chgData name="Xu" userId="2ef8d03b0d59ea36" providerId="LiveId" clId="{0BD3D5CF-4D75-4F2D-818A-E983B02A9242}" dt="2020-07-27T05:11:00.732" v="2541" actId="403"/>
          <ac:spMkLst>
            <pc:docMk/>
            <pc:sldMk cId="2756408979" sldId="267"/>
            <ac:spMk id="4" creationId="{06D1F809-3268-4B61-BA64-3E85D3EA8D33}"/>
          </ac:spMkLst>
        </pc:spChg>
      </pc:sldChg>
      <pc:sldChg chg="del">
        <pc:chgData name="Xu" userId="2ef8d03b0d59ea36" providerId="LiveId" clId="{0BD3D5CF-4D75-4F2D-818A-E983B02A9242}" dt="2020-07-27T04:46:50.539" v="0" actId="47"/>
        <pc:sldMkLst>
          <pc:docMk/>
          <pc:sldMk cId="1434511907" sldId="268"/>
        </pc:sldMkLst>
      </pc:sldChg>
      <pc:sldChg chg="modSp new mod">
        <pc:chgData name="Xu" userId="2ef8d03b0d59ea36" providerId="LiveId" clId="{0BD3D5CF-4D75-4F2D-818A-E983B02A9242}" dt="2020-07-27T05:04:44.759" v="1852" actId="20577"/>
        <pc:sldMkLst>
          <pc:docMk/>
          <pc:sldMk cId="4273760690" sldId="268"/>
        </pc:sldMkLst>
        <pc:spChg chg="mod">
          <ac:chgData name="Xu" userId="2ef8d03b0d59ea36" providerId="LiveId" clId="{0BD3D5CF-4D75-4F2D-818A-E983B02A9242}" dt="2020-07-27T04:46:58.811" v="29"/>
          <ac:spMkLst>
            <pc:docMk/>
            <pc:sldMk cId="4273760690" sldId="268"/>
            <ac:spMk id="2" creationId="{B7E378C4-DB56-4718-91A0-85206EF51392}"/>
          </ac:spMkLst>
        </pc:spChg>
        <pc:spChg chg="mod">
          <ac:chgData name="Xu" userId="2ef8d03b0d59ea36" providerId="LiveId" clId="{0BD3D5CF-4D75-4F2D-818A-E983B02A9242}" dt="2020-07-27T05:04:44.759" v="1852" actId="20577"/>
          <ac:spMkLst>
            <pc:docMk/>
            <pc:sldMk cId="4273760690" sldId="268"/>
            <ac:spMk id="3" creationId="{DADB0DEC-19E5-49AB-81B9-7F85D4B0E862}"/>
          </ac:spMkLst>
        </pc:spChg>
      </pc:sldChg>
      <pc:sldChg chg="del">
        <pc:chgData name="Xu" userId="2ef8d03b0d59ea36" providerId="LiveId" clId="{0BD3D5CF-4D75-4F2D-818A-E983B02A9242}" dt="2020-07-27T04:46:50.539" v="0" actId="47"/>
        <pc:sldMkLst>
          <pc:docMk/>
          <pc:sldMk cId="1530580922" sldId="269"/>
        </pc:sldMkLst>
      </pc:sldChg>
      <pc:sldChg chg="addSp delSp modSp new mod setBg">
        <pc:chgData name="Xu" userId="2ef8d03b0d59ea36" providerId="LiveId" clId="{0BD3D5CF-4D75-4F2D-818A-E983B02A9242}" dt="2020-07-27T04:53:52.294" v="775" actId="20577"/>
        <pc:sldMkLst>
          <pc:docMk/>
          <pc:sldMk cId="2677875089" sldId="269"/>
        </pc:sldMkLst>
        <pc:spChg chg="mod">
          <ac:chgData name="Xu" userId="2ef8d03b0d59ea36" providerId="LiveId" clId="{0BD3D5CF-4D75-4F2D-818A-E983B02A9242}" dt="2020-07-27T04:52:09.420" v="570"/>
          <ac:spMkLst>
            <pc:docMk/>
            <pc:sldMk cId="2677875089" sldId="269"/>
            <ac:spMk id="2" creationId="{94F44216-771E-4332-8551-E292F0B83505}"/>
          </ac:spMkLst>
        </pc:spChg>
        <pc:spChg chg="del">
          <ac:chgData name="Xu" userId="2ef8d03b0d59ea36" providerId="LiveId" clId="{0BD3D5CF-4D75-4F2D-818A-E983B02A9242}" dt="2020-07-27T04:52:03.821" v="562" actId="22"/>
          <ac:spMkLst>
            <pc:docMk/>
            <pc:sldMk cId="2677875089" sldId="269"/>
            <ac:spMk id="3" creationId="{D5A80172-046E-41FC-8480-985187E2CE29}"/>
          </ac:spMkLst>
        </pc:spChg>
        <pc:spChg chg="mod">
          <ac:chgData name="Xu" userId="2ef8d03b0d59ea36" providerId="LiveId" clId="{0BD3D5CF-4D75-4F2D-818A-E983B02A9242}" dt="2020-07-27T04:53:52.294" v="775" actId="20577"/>
          <ac:spMkLst>
            <pc:docMk/>
            <pc:sldMk cId="2677875089" sldId="269"/>
            <ac:spMk id="4" creationId="{D7D480A5-ED04-41C4-9EED-6EDDC1A864E7}"/>
          </ac:spMkLst>
        </pc:spChg>
        <pc:spChg chg="add">
          <ac:chgData name="Xu" userId="2ef8d03b0d59ea36" providerId="LiveId" clId="{0BD3D5CF-4D75-4F2D-818A-E983B02A9242}" dt="2020-07-27T04:52:05.840" v="563" actId="26606"/>
          <ac:spMkLst>
            <pc:docMk/>
            <pc:sldMk cId="2677875089" sldId="269"/>
            <ac:spMk id="17" creationId="{D1ECADA1-6568-4D5A-A631-CFD8768936FC}"/>
          </ac:spMkLst>
        </pc:spChg>
        <pc:spChg chg="add">
          <ac:chgData name="Xu" userId="2ef8d03b0d59ea36" providerId="LiveId" clId="{0BD3D5CF-4D75-4F2D-818A-E983B02A9242}" dt="2020-07-27T04:52:05.840" v="563" actId="26606"/>
          <ac:spMkLst>
            <pc:docMk/>
            <pc:sldMk cId="2677875089" sldId="269"/>
            <ac:spMk id="19" creationId="{681D3C41-CC87-4DF9-A716-CDF0E23D21B0}"/>
          </ac:spMkLst>
        </pc:spChg>
        <pc:spChg chg="add">
          <ac:chgData name="Xu" userId="2ef8d03b0d59ea36" providerId="LiveId" clId="{0BD3D5CF-4D75-4F2D-818A-E983B02A9242}" dt="2020-07-27T04:52:05.840" v="563" actId="26606"/>
          <ac:spMkLst>
            <pc:docMk/>
            <pc:sldMk cId="2677875089" sldId="269"/>
            <ac:spMk id="21" creationId="{1395ACAC-577D-4FAD-955D-280C3D104ADF}"/>
          </ac:spMkLst>
        </pc:spChg>
        <pc:spChg chg="add">
          <ac:chgData name="Xu" userId="2ef8d03b0d59ea36" providerId="LiveId" clId="{0BD3D5CF-4D75-4F2D-818A-E983B02A9242}" dt="2020-07-27T04:52:05.840" v="563" actId="26606"/>
          <ac:spMkLst>
            <pc:docMk/>
            <pc:sldMk cId="2677875089" sldId="269"/>
            <ac:spMk id="25" creationId="{0AB11C2E-6CA2-4822-BF14-C1C9A6BC6CAA}"/>
          </ac:spMkLst>
        </pc:spChg>
        <pc:spChg chg="add">
          <ac:chgData name="Xu" userId="2ef8d03b0d59ea36" providerId="LiveId" clId="{0BD3D5CF-4D75-4F2D-818A-E983B02A9242}" dt="2020-07-27T04:52:05.840" v="563" actId="26606"/>
          <ac:spMkLst>
            <pc:docMk/>
            <pc:sldMk cId="2677875089" sldId="269"/>
            <ac:spMk id="27" creationId="{38B3A2B2-7BBB-4E52-8C30-BE2A6F346B37}"/>
          </ac:spMkLst>
        </pc:spChg>
        <pc:spChg chg="add">
          <ac:chgData name="Xu" userId="2ef8d03b0d59ea36" providerId="LiveId" clId="{0BD3D5CF-4D75-4F2D-818A-E983B02A9242}" dt="2020-07-27T04:52:05.840" v="563" actId="26606"/>
          <ac:spMkLst>
            <pc:docMk/>
            <pc:sldMk cId="2677875089" sldId="269"/>
            <ac:spMk id="31" creationId="{09D6A950-3339-40EB-8972-64F44542D3FF}"/>
          </ac:spMkLst>
        </pc:spChg>
        <pc:picChg chg="add mod ord">
          <ac:chgData name="Xu" userId="2ef8d03b0d59ea36" providerId="LiveId" clId="{0BD3D5CF-4D75-4F2D-818A-E983B02A9242}" dt="2020-07-27T04:52:05.840" v="563" actId="26606"/>
          <ac:picMkLst>
            <pc:docMk/>
            <pc:sldMk cId="2677875089" sldId="269"/>
            <ac:picMk id="6" creationId="{EEEFA322-8AB0-4F55-9CA3-0E7124330035}"/>
          </ac:picMkLst>
        </pc:picChg>
        <pc:picChg chg="add">
          <ac:chgData name="Xu" userId="2ef8d03b0d59ea36" providerId="LiveId" clId="{0BD3D5CF-4D75-4F2D-818A-E983B02A9242}" dt="2020-07-27T04:52:05.840" v="563" actId="26606"/>
          <ac:picMkLst>
            <pc:docMk/>
            <pc:sldMk cId="2677875089" sldId="269"/>
            <ac:picMk id="11" creationId="{9B9C2B48-3899-4B1D-B526-C35DFD16BC01}"/>
          </ac:picMkLst>
        </pc:picChg>
        <pc:picChg chg="add">
          <ac:chgData name="Xu" userId="2ef8d03b0d59ea36" providerId="LiveId" clId="{0BD3D5CF-4D75-4F2D-818A-E983B02A9242}" dt="2020-07-27T04:52:05.840" v="563" actId="26606"/>
          <ac:picMkLst>
            <pc:docMk/>
            <pc:sldMk cId="2677875089" sldId="269"/>
            <ac:picMk id="13" creationId="{7B1BCBEC-C5E7-469F-92CF-05506BB6E22D}"/>
          </ac:picMkLst>
        </pc:picChg>
        <pc:picChg chg="add">
          <ac:chgData name="Xu" userId="2ef8d03b0d59ea36" providerId="LiveId" clId="{0BD3D5CF-4D75-4F2D-818A-E983B02A9242}" dt="2020-07-27T04:52:05.840" v="563" actId="26606"/>
          <ac:picMkLst>
            <pc:docMk/>
            <pc:sldMk cId="2677875089" sldId="269"/>
            <ac:picMk id="15" creationId="{2A078177-9A72-44C2-BDC1-C1F346162BF8}"/>
          </ac:picMkLst>
        </pc:picChg>
        <pc:picChg chg="add">
          <ac:chgData name="Xu" userId="2ef8d03b0d59ea36" providerId="LiveId" clId="{0BD3D5CF-4D75-4F2D-818A-E983B02A9242}" dt="2020-07-27T04:52:05.840" v="563" actId="26606"/>
          <ac:picMkLst>
            <pc:docMk/>
            <pc:sldMk cId="2677875089" sldId="269"/>
            <ac:picMk id="23" creationId="{E228037F-2EF2-4A1A-8D1D-D08F2C98AD63}"/>
          </ac:picMkLst>
        </pc:picChg>
        <pc:picChg chg="add">
          <ac:chgData name="Xu" userId="2ef8d03b0d59ea36" providerId="LiveId" clId="{0BD3D5CF-4D75-4F2D-818A-E983B02A9242}" dt="2020-07-27T04:52:05.840" v="563" actId="26606"/>
          <ac:picMkLst>
            <pc:docMk/>
            <pc:sldMk cId="2677875089" sldId="269"/>
            <ac:picMk id="29" creationId="{FFF756FE-278B-4106-BB2E-DB87CF02DFB5}"/>
          </ac:picMkLst>
        </pc:picChg>
      </pc:sldChg>
      <pc:sldChg chg="addSp delSp modSp new del mod setBg">
        <pc:chgData name="Xu" userId="2ef8d03b0d59ea36" providerId="LiveId" clId="{0BD3D5CF-4D75-4F2D-818A-E983B02A9242}" dt="2020-07-27T04:51:59.752" v="560" actId="680"/>
        <pc:sldMkLst>
          <pc:docMk/>
          <pc:sldMk cId="2967941504" sldId="269"/>
        </pc:sldMkLst>
        <pc:spChg chg="mod">
          <ac:chgData name="Xu" userId="2ef8d03b0d59ea36" providerId="LiveId" clId="{0BD3D5CF-4D75-4F2D-818A-E983B02A9242}" dt="2020-07-27T04:51:57.905" v="558" actId="26606"/>
          <ac:spMkLst>
            <pc:docMk/>
            <pc:sldMk cId="2967941504" sldId="269"/>
            <ac:spMk id="2" creationId="{01591C88-6505-49A9-9B3F-D21748171C93}"/>
          </ac:spMkLst>
        </pc:spChg>
        <pc:spChg chg="add del">
          <ac:chgData name="Xu" userId="2ef8d03b0d59ea36" providerId="LiveId" clId="{0BD3D5CF-4D75-4F2D-818A-E983B02A9242}" dt="2020-07-27T04:51:58.312" v="559" actId="22"/>
          <ac:spMkLst>
            <pc:docMk/>
            <pc:sldMk cId="2967941504" sldId="269"/>
            <ac:spMk id="3" creationId="{E12851DD-B8DF-4D14-97AF-EF5FBA6A6C37}"/>
          </ac:spMkLst>
        </pc:spChg>
        <pc:spChg chg="mod">
          <ac:chgData name="Xu" userId="2ef8d03b0d59ea36" providerId="LiveId" clId="{0BD3D5CF-4D75-4F2D-818A-E983B02A9242}" dt="2020-07-27T04:51:57.905" v="558" actId="26606"/>
          <ac:spMkLst>
            <pc:docMk/>
            <pc:sldMk cId="2967941504" sldId="269"/>
            <ac:spMk id="4" creationId="{B465A92F-373E-4C0A-917B-ED46C017F9AF}"/>
          </ac:spMkLst>
        </pc:spChg>
        <pc:spChg chg="add del">
          <ac:chgData name="Xu" userId="2ef8d03b0d59ea36" providerId="LiveId" clId="{0BD3D5CF-4D75-4F2D-818A-E983B02A9242}" dt="2020-07-27T04:51:53.976" v="554" actId="26606"/>
          <ac:spMkLst>
            <pc:docMk/>
            <pc:sldMk cId="2967941504" sldId="269"/>
            <ac:spMk id="17" creationId="{D1ECADA1-6568-4D5A-A631-CFD8768936FC}"/>
          </ac:spMkLst>
        </pc:spChg>
        <pc:spChg chg="add del">
          <ac:chgData name="Xu" userId="2ef8d03b0d59ea36" providerId="LiveId" clId="{0BD3D5CF-4D75-4F2D-818A-E983B02A9242}" dt="2020-07-27T04:51:53.976" v="554" actId="26606"/>
          <ac:spMkLst>
            <pc:docMk/>
            <pc:sldMk cId="2967941504" sldId="269"/>
            <ac:spMk id="19" creationId="{681D3C41-CC87-4DF9-A716-CDF0E23D21B0}"/>
          </ac:spMkLst>
        </pc:spChg>
        <pc:spChg chg="add del">
          <ac:chgData name="Xu" userId="2ef8d03b0d59ea36" providerId="LiveId" clId="{0BD3D5CF-4D75-4F2D-818A-E983B02A9242}" dt="2020-07-27T04:51:53.976" v="554" actId="26606"/>
          <ac:spMkLst>
            <pc:docMk/>
            <pc:sldMk cId="2967941504" sldId="269"/>
            <ac:spMk id="21" creationId="{8DCA3673-CDE4-40C5-9FA8-F89874CFBA73}"/>
          </ac:spMkLst>
        </pc:spChg>
        <pc:spChg chg="add del">
          <ac:chgData name="Xu" userId="2ef8d03b0d59ea36" providerId="LiveId" clId="{0BD3D5CF-4D75-4F2D-818A-E983B02A9242}" dt="2020-07-27T04:51:53.976" v="554" actId="26606"/>
          <ac:spMkLst>
            <pc:docMk/>
            <pc:sldMk cId="2967941504" sldId="269"/>
            <ac:spMk id="25" creationId="{0FFFD040-32A9-4D2B-86CA-599D030A4161}"/>
          </ac:spMkLst>
        </pc:spChg>
        <pc:spChg chg="add del">
          <ac:chgData name="Xu" userId="2ef8d03b0d59ea36" providerId="LiveId" clId="{0BD3D5CF-4D75-4F2D-818A-E983B02A9242}" dt="2020-07-27T04:51:53.976" v="554" actId="26606"/>
          <ac:spMkLst>
            <pc:docMk/>
            <pc:sldMk cId="2967941504" sldId="269"/>
            <ac:spMk id="27" creationId="{863205CA-B7FF-4C25-A4C8-3BBBCE19D950}"/>
          </ac:spMkLst>
        </pc:spChg>
        <pc:spChg chg="add del">
          <ac:chgData name="Xu" userId="2ef8d03b0d59ea36" providerId="LiveId" clId="{0BD3D5CF-4D75-4F2D-818A-E983B02A9242}" dt="2020-07-27T04:51:56.384" v="556" actId="26606"/>
          <ac:spMkLst>
            <pc:docMk/>
            <pc:sldMk cId="2967941504" sldId="269"/>
            <ac:spMk id="31" creationId="{09D6A950-3339-40EB-8972-64F44542D3FF}"/>
          </ac:spMkLst>
        </pc:spChg>
        <pc:spChg chg="add del">
          <ac:chgData name="Xu" userId="2ef8d03b0d59ea36" providerId="LiveId" clId="{0BD3D5CF-4D75-4F2D-818A-E983B02A9242}" dt="2020-07-27T04:51:56.384" v="556" actId="26606"/>
          <ac:spMkLst>
            <pc:docMk/>
            <pc:sldMk cId="2967941504" sldId="269"/>
            <ac:spMk id="35" creationId="{D1ECADA1-6568-4D5A-A631-CFD8768936FC}"/>
          </ac:spMkLst>
        </pc:spChg>
        <pc:spChg chg="add del">
          <ac:chgData name="Xu" userId="2ef8d03b0d59ea36" providerId="LiveId" clId="{0BD3D5CF-4D75-4F2D-818A-E983B02A9242}" dt="2020-07-27T04:51:56.384" v="556" actId="26606"/>
          <ac:spMkLst>
            <pc:docMk/>
            <pc:sldMk cId="2967941504" sldId="269"/>
            <ac:spMk id="36" creationId="{681D3C41-CC87-4DF9-A716-CDF0E23D21B0}"/>
          </ac:spMkLst>
        </pc:spChg>
        <pc:spChg chg="add del">
          <ac:chgData name="Xu" userId="2ef8d03b0d59ea36" providerId="LiveId" clId="{0BD3D5CF-4D75-4F2D-818A-E983B02A9242}" dt="2020-07-27T04:51:56.384" v="556" actId="26606"/>
          <ac:spMkLst>
            <pc:docMk/>
            <pc:sldMk cId="2967941504" sldId="269"/>
            <ac:spMk id="37" creationId="{1395ACAC-577D-4FAD-955D-280C3D104ADF}"/>
          </ac:spMkLst>
        </pc:spChg>
        <pc:spChg chg="add del">
          <ac:chgData name="Xu" userId="2ef8d03b0d59ea36" providerId="LiveId" clId="{0BD3D5CF-4D75-4F2D-818A-E983B02A9242}" dt="2020-07-27T04:51:56.384" v="556" actId="26606"/>
          <ac:spMkLst>
            <pc:docMk/>
            <pc:sldMk cId="2967941504" sldId="269"/>
            <ac:spMk id="39" creationId="{0AB11C2E-6CA2-4822-BF14-C1C9A6BC6CAA}"/>
          </ac:spMkLst>
        </pc:spChg>
        <pc:spChg chg="add del">
          <ac:chgData name="Xu" userId="2ef8d03b0d59ea36" providerId="LiveId" clId="{0BD3D5CF-4D75-4F2D-818A-E983B02A9242}" dt="2020-07-27T04:51:56.384" v="556" actId="26606"/>
          <ac:spMkLst>
            <pc:docMk/>
            <pc:sldMk cId="2967941504" sldId="269"/>
            <ac:spMk id="40" creationId="{38B3A2B2-7BBB-4E52-8C30-BE2A6F346B37}"/>
          </ac:spMkLst>
        </pc:spChg>
        <pc:spChg chg="add del">
          <ac:chgData name="Xu" userId="2ef8d03b0d59ea36" providerId="LiveId" clId="{0BD3D5CF-4D75-4F2D-818A-E983B02A9242}" dt="2020-07-27T04:51:57.905" v="558" actId="26606"/>
          <ac:spMkLst>
            <pc:docMk/>
            <pc:sldMk cId="2967941504" sldId="269"/>
            <ac:spMk id="46" creationId="{D1ECADA1-6568-4D5A-A631-CFD8768936FC}"/>
          </ac:spMkLst>
        </pc:spChg>
        <pc:spChg chg="add del">
          <ac:chgData name="Xu" userId="2ef8d03b0d59ea36" providerId="LiveId" clId="{0BD3D5CF-4D75-4F2D-818A-E983B02A9242}" dt="2020-07-27T04:51:57.905" v="558" actId="26606"/>
          <ac:spMkLst>
            <pc:docMk/>
            <pc:sldMk cId="2967941504" sldId="269"/>
            <ac:spMk id="47" creationId="{681D3C41-CC87-4DF9-A716-CDF0E23D21B0}"/>
          </ac:spMkLst>
        </pc:spChg>
        <pc:spChg chg="add del">
          <ac:chgData name="Xu" userId="2ef8d03b0d59ea36" providerId="LiveId" clId="{0BD3D5CF-4D75-4F2D-818A-E983B02A9242}" dt="2020-07-27T04:51:57.905" v="558" actId="26606"/>
          <ac:spMkLst>
            <pc:docMk/>
            <pc:sldMk cId="2967941504" sldId="269"/>
            <ac:spMk id="48" creationId="{A1698906-F123-49CB-B633-247AC48701BD}"/>
          </ac:spMkLst>
        </pc:spChg>
        <pc:spChg chg="add del">
          <ac:chgData name="Xu" userId="2ef8d03b0d59ea36" providerId="LiveId" clId="{0BD3D5CF-4D75-4F2D-818A-E983B02A9242}" dt="2020-07-27T04:51:57.905" v="558" actId="26606"/>
          <ac:spMkLst>
            <pc:docMk/>
            <pc:sldMk cId="2967941504" sldId="269"/>
            <ac:spMk id="50" creationId="{5D86D9DA-31E3-48ED-9F77-2D8B649BD4E0}"/>
          </ac:spMkLst>
        </pc:spChg>
        <pc:spChg chg="add del">
          <ac:chgData name="Xu" userId="2ef8d03b0d59ea36" providerId="LiveId" clId="{0BD3D5CF-4D75-4F2D-818A-E983B02A9242}" dt="2020-07-27T04:51:57.905" v="558" actId="26606"/>
          <ac:spMkLst>
            <pc:docMk/>
            <pc:sldMk cId="2967941504" sldId="269"/>
            <ac:spMk id="51" creationId="{04C6B320-AA89-4C19-89F7-71D46B26BA6B}"/>
          </ac:spMkLst>
        </pc:spChg>
        <pc:spChg chg="add del">
          <ac:chgData name="Xu" userId="2ef8d03b0d59ea36" providerId="LiveId" clId="{0BD3D5CF-4D75-4F2D-818A-E983B02A9242}" dt="2020-07-27T04:51:57.905" v="558" actId="26606"/>
          <ac:spMkLst>
            <pc:docMk/>
            <pc:sldMk cId="2967941504" sldId="269"/>
            <ac:spMk id="53" creationId="{645EE119-0AC6-45BA-AE5E-A86AFE1C74C0}"/>
          </ac:spMkLst>
        </pc:spChg>
        <pc:picChg chg="add del mod ord modCrop">
          <ac:chgData name="Xu" userId="2ef8d03b0d59ea36" providerId="LiveId" clId="{0BD3D5CF-4D75-4F2D-818A-E983B02A9242}" dt="2020-07-27T04:51:58.312" v="559" actId="22"/>
          <ac:picMkLst>
            <pc:docMk/>
            <pc:sldMk cId="2967941504" sldId="269"/>
            <ac:picMk id="6" creationId="{C9A85919-0EDB-4A8D-B61E-EAA73EB18E08}"/>
          </ac:picMkLst>
        </pc:picChg>
        <pc:picChg chg="add del">
          <ac:chgData name="Xu" userId="2ef8d03b0d59ea36" providerId="LiveId" clId="{0BD3D5CF-4D75-4F2D-818A-E983B02A9242}" dt="2020-07-27T04:51:53.976" v="554" actId="26606"/>
          <ac:picMkLst>
            <pc:docMk/>
            <pc:sldMk cId="2967941504" sldId="269"/>
            <ac:picMk id="11" creationId="{9B9C2B48-3899-4B1D-B526-C35DFD16BC01}"/>
          </ac:picMkLst>
        </pc:picChg>
        <pc:picChg chg="add del">
          <ac:chgData name="Xu" userId="2ef8d03b0d59ea36" providerId="LiveId" clId="{0BD3D5CF-4D75-4F2D-818A-E983B02A9242}" dt="2020-07-27T04:51:53.976" v="554" actId="26606"/>
          <ac:picMkLst>
            <pc:docMk/>
            <pc:sldMk cId="2967941504" sldId="269"/>
            <ac:picMk id="13" creationId="{7B1BCBEC-C5E7-469F-92CF-05506BB6E22D}"/>
          </ac:picMkLst>
        </pc:picChg>
        <pc:picChg chg="add del">
          <ac:chgData name="Xu" userId="2ef8d03b0d59ea36" providerId="LiveId" clId="{0BD3D5CF-4D75-4F2D-818A-E983B02A9242}" dt="2020-07-27T04:51:53.976" v="554" actId="26606"/>
          <ac:picMkLst>
            <pc:docMk/>
            <pc:sldMk cId="2967941504" sldId="269"/>
            <ac:picMk id="15" creationId="{2A078177-9A72-44C2-BDC1-C1F346162BF8}"/>
          </ac:picMkLst>
        </pc:picChg>
        <pc:picChg chg="add del">
          <ac:chgData name="Xu" userId="2ef8d03b0d59ea36" providerId="LiveId" clId="{0BD3D5CF-4D75-4F2D-818A-E983B02A9242}" dt="2020-07-27T04:51:53.976" v="554" actId="26606"/>
          <ac:picMkLst>
            <pc:docMk/>
            <pc:sldMk cId="2967941504" sldId="269"/>
            <ac:picMk id="23" creationId="{95756E8F-499C-4533-BBE8-309C3E8D985C}"/>
          </ac:picMkLst>
        </pc:picChg>
        <pc:picChg chg="add del">
          <ac:chgData name="Xu" userId="2ef8d03b0d59ea36" providerId="LiveId" clId="{0BD3D5CF-4D75-4F2D-818A-E983B02A9242}" dt="2020-07-27T04:51:53.976" v="554" actId="26606"/>
          <ac:picMkLst>
            <pc:docMk/>
            <pc:sldMk cId="2967941504" sldId="269"/>
            <ac:picMk id="29" creationId="{306E3F32-3C1A-4B6E-AF26-8A15A788560F}"/>
          </ac:picMkLst>
        </pc:picChg>
        <pc:picChg chg="add del">
          <ac:chgData name="Xu" userId="2ef8d03b0d59ea36" providerId="LiveId" clId="{0BD3D5CF-4D75-4F2D-818A-E983B02A9242}" dt="2020-07-27T04:51:56.384" v="556" actId="26606"/>
          <ac:picMkLst>
            <pc:docMk/>
            <pc:sldMk cId="2967941504" sldId="269"/>
            <ac:picMk id="32" creationId="{9B9C2B48-3899-4B1D-B526-C35DFD16BC01}"/>
          </ac:picMkLst>
        </pc:picChg>
        <pc:picChg chg="add del">
          <ac:chgData name="Xu" userId="2ef8d03b0d59ea36" providerId="LiveId" clId="{0BD3D5CF-4D75-4F2D-818A-E983B02A9242}" dt="2020-07-27T04:51:56.384" v="556" actId="26606"/>
          <ac:picMkLst>
            <pc:docMk/>
            <pc:sldMk cId="2967941504" sldId="269"/>
            <ac:picMk id="33" creationId="{7B1BCBEC-C5E7-469F-92CF-05506BB6E22D}"/>
          </ac:picMkLst>
        </pc:picChg>
        <pc:picChg chg="add del">
          <ac:chgData name="Xu" userId="2ef8d03b0d59ea36" providerId="LiveId" clId="{0BD3D5CF-4D75-4F2D-818A-E983B02A9242}" dt="2020-07-27T04:51:56.384" v="556" actId="26606"/>
          <ac:picMkLst>
            <pc:docMk/>
            <pc:sldMk cId="2967941504" sldId="269"/>
            <ac:picMk id="34" creationId="{2A078177-9A72-44C2-BDC1-C1F346162BF8}"/>
          </ac:picMkLst>
        </pc:picChg>
        <pc:picChg chg="add del">
          <ac:chgData name="Xu" userId="2ef8d03b0d59ea36" providerId="LiveId" clId="{0BD3D5CF-4D75-4F2D-818A-E983B02A9242}" dt="2020-07-27T04:51:56.384" v="556" actId="26606"/>
          <ac:picMkLst>
            <pc:docMk/>
            <pc:sldMk cId="2967941504" sldId="269"/>
            <ac:picMk id="38" creationId="{E228037F-2EF2-4A1A-8D1D-D08F2C98AD63}"/>
          </ac:picMkLst>
        </pc:picChg>
        <pc:picChg chg="add del">
          <ac:chgData name="Xu" userId="2ef8d03b0d59ea36" providerId="LiveId" clId="{0BD3D5CF-4D75-4F2D-818A-E983B02A9242}" dt="2020-07-27T04:51:56.384" v="556" actId="26606"/>
          <ac:picMkLst>
            <pc:docMk/>
            <pc:sldMk cId="2967941504" sldId="269"/>
            <ac:picMk id="41" creationId="{FFF756FE-278B-4106-BB2E-DB87CF02DFB5}"/>
          </ac:picMkLst>
        </pc:picChg>
        <pc:picChg chg="add del">
          <ac:chgData name="Xu" userId="2ef8d03b0d59ea36" providerId="LiveId" clId="{0BD3D5CF-4D75-4F2D-818A-E983B02A9242}" dt="2020-07-27T04:51:57.905" v="558" actId="26606"/>
          <ac:picMkLst>
            <pc:docMk/>
            <pc:sldMk cId="2967941504" sldId="269"/>
            <ac:picMk id="43" creationId="{9B9C2B48-3899-4B1D-B526-C35DFD16BC01}"/>
          </ac:picMkLst>
        </pc:picChg>
        <pc:picChg chg="add del">
          <ac:chgData name="Xu" userId="2ef8d03b0d59ea36" providerId="LiveId" clId="{0BD3D5CF-4D75-4F2D-818A-E983B02A9242}" dt="2020-07-27T04:51:57.905" v="558" actId="26606"/>
          <ac:picMkLst>
            <pc:docMk/>
            <pc:sldMk cId="2967941504" sldId="269"/>
            <ac:picMk id="44" creationId="{7B1BCBEC-C5E7-469F-92CF-05506BB6E22D}"/>
          </ac:picMkLst>
        </pc:picChg>
        <pc:picChg chg="add del">
          <ac:chgData name="Xu" userId="2ef8d03b0d59ea36" providerId="LiveId" clId="{0BD3D5CF-4D75-4F2D-818A-E983B02A9242}" dt="2020-07-27T04:51:57.905" v="558" actId="26606"/>
          <ac:picMkLst>
            <pc:docMk/>
            <pc:sldMk cId="2967941504" sldId="269"/>
            <ac:picMk id="45" creationId="{2A078177-9A72-44C2-BDC1-C1F346162BF8}"/>
          </ac:picMkLst>
        </pc:picChg>
        <pc:picChg chg="add del">
          <ac:chgData name="Xu" userId="2ef8d03b0d59ea36" providerId="LiveId" clId="{0BD3D5CF-4D75-4F2D-818A-E983B02A9242}" dt="2020-07-27T04:51:57.905" v="558" actId="26606"/>
          <ac:picMkLst>
            <pc:docMk/>
            <pc:sldMk cId="2967941504" sldId="269"/>
            <ac:picMk id="49" creationId="{12AFB628-1D2A-4F5A-8E9E-2C8E917B59E8}"/>
          </ac:picMkLst>
        </pc:picChg>
        <pc:picChg chg="add del">
          <ac:chgData name="Xu" userId="2ef8d03b0d59ea36" providerId="LiveId" clId="{0BD3D5CF-4D75-4F2D-818A-E983B02A9242}" dt="2020-07-27T04:51:57.905" v="558" actId="26606"/>
          <ac:picMkLst>
            <pc:docMk/>
            <pc:sldMk cId="2967941504" sldId="269"/>
            <ac:picMk id="52" creationId="{4AC1383A-2DFB-422E-8FB2-1CABD96DDF9B}"/>
          </ac:picMkLst>
        </pc:picChg>
      </pc:sldChg>
      <pc:sldChg chg="del">
        <pc:chgData name="Xu" userId="2ef8d03b0d59ea36" providerId="LiveId" clId="{0BD3D5CF-4D75-4F2D-818A-E983B02A9242}" dt="2020-07-27T04:46:50.539" v="0" actId="47"/>
        <pc:sldMkLst>
          <pc:docMk/>
          <pc:sldMk cId="623297644" sldId="270"/>
        </pc:sldMkLst>
      </pc:sldChg>
      <pc:sldChg chg="modSp new mod">
        <pc:chgData name="Xu" userId="2ef8d03b0d59ea36" providerId="LiveId" clId="{0BD3D5CF-4D75-4F2D-818A-E983B02A9242}" dt="2020-07-27T05:05:44.494" v="1968" actId="20577"/>
        <pc:sldMkLst>
          <pc:docMk/>
          <pc:sldMk cId="3672754592" sldId="270"/>
        </pc:sldMkLst>
        <pc:spChg chg="mod">
          <ac:chgData name="Xu" userId="2ef8d03b0d59ea36" providerId="LiveId" clId="{0BD3D5CF-4D75-4F2D-818A-E983B02A9242}" dt="2020-07-27T04:54:09.376" v="795"/>
          <ac:spMkLst>
            <pc:docMk/>
            <pc:sldMk cId="3672754592" sldId="270"/>
            <ac:spMk id="2" creationId="{ED942C37-8441-4133-9268-3BE3E92A8CC6}"/>
          </ac:spMkLst>
        </pc:spChg>
        <pc:spChg chg="mod">
          <ac:chgData name="Xu" userId="2ef8d03b0d59ea36" providerId="LiveId" clId="{0BD3D5CF-4D75-4F2D-818A-E983B02A9242}" dt="2020-07-27T05:05:44.494" v="1968" actId="20577"/>
          <ac:spMkLst>
            <pc:docMk/>
            <pc:sldMk cId="3672754592" sldId="270"/>
            <ac:spMk id="3" creationId="{FCA97345-6E24-4425-951F-3F2E06021520}"/>
          </ac:spMkLst>
        </pc:spChg>
      </pc:sldChg>
      <pc:sldChg chg="del">
        <pc:chgData name="Xu" userId="2ef8d03b0d59ea36" providerId="LiveId" clId="{0BD3D5CF-4D75-4F2D-818A-E983B02A9242}" dt="2020-07-27T04:46:50.539" v="0" actId="47"/>
        <pc:sldMkLst>
          <pc:docMk/>
          <pc:sldMk cId="55991947" sldId="271"/>
        </pc:sldMkLst>
      </pc:sldChg>
      <pc:sldChg chg="modSp new del mod">
        <pc:chgData name="Xu" userId="2ef8d03b0d59ea36" providerId="LiveId" clId="{0BD3D5CF-4D75-4F2D-818A-E983B02A9242}" dt="2020-07-27T04:56:02.409" v="1014" actId="680"/>
        <pc:sldMkLst>
          <pc:docMk/>
          <pc:sldMk cId="418910510" sldId="271"/>
        </pc:sldMkLst>
        <pc:spChg chg="mod">
          <ac:chgData name="Xu" userId="2ef8d03b0d59ea36" providerId="LiveId" clId="{0BD3D5CF-4D75-4F2D-818A-E983B02A9242}" dt="2020-07-27T04:56:01.924" v="1013"/>
          <ac:spMkLst>
            <pc:docMk/>
            <pc:sldMk cId="418910510" sldId="271"/>
            <ac:spMk id="2" creationId="{C89ECB39-1DB2-4BFC-A94A-BCB6EF33B3D7}"/>
          </ac:spMkLst>
        </pc:spChg>
      </pc:sldChg>
      <pc:sldChg chg="addSp delSp modSp new mod">
        <pc:chgData name="Xu" userId="2ef8d03b0d59ea36" providerId="LiveId" clId="{0BD3D5CF-4D75-4F2D-818A-E983B02A9242}" dt="2020-07-27T04:56:40.028" v="1095" actId="122"/>
        <pc:sldMkLst>
          <pc:docMk/>
          <pc:sldMk cId="2289604115" sldId="271"/>
        </pc:sldMkLst>
        <pc:spChg chg="mod">
          <ac:chgData name="Xu" userId="2ef8d03b0d59ea36" providerId="LiveId" clId="{0BD3D5CF-4D75-4F2D-818A-E983B02A9242}" dt="2020-07-27T04:56:06.505" v="1021"/>
          <ac:spMkLst>
            <pc:docMk/>
            <pc:sldMk cId="2289604115" sldId="271"/>
            <ac:spMk id="2" creationId="{8EF83284-EF85-4627-8766-54886FD2081D}"/>
          </ac:spMkLst>
        </pc:spChg>
        <pc:spChg chg="mod">
          <ac:chgData name="Xu" userId="2ef8d03b0d59ea36" providerId="LiveId" clId="{0BD3D5CF-4D75-4F2D-818A-E983B02A9242}" dt="2020-07-27T04:56:37.905" v="1094" actId="122"/>
          <ac:spMkLst>
            <pc:docMk/>
            <pc:sldMk cId="2289604115" sldId="271"/>
            <ac:spMk id="3" creationId="{39B2B014-FD39-4037-BD24-51F6DCB79804}"/>
          </ac:spMkLst>
        </pc:spChg>
        <pc:spChg chg="del">
          <ac:chgData name="Xu" userId="2ef8d03b0d59ea36" providerId="LiveId" clId="{0BD3D5CF-4D75-4F2D-818A-E983B02A9242}" dt="2020-07-27T04:56:20.141" v="1092" actId="22"/>
          <ac:spMkLst>
            <pc:docMk/>
            <pc:sldMk cId="2289604115" sldId="271"/>
            <ac:spMk id="4" creationId="{5585E80A-4BD5-4739-8DF9-EB4C57139FEF}"/>
          </ac:spMkLst>
        </pc:spChg>
        <pc:spChg chg="mod">
          <ac:chgData name="Xu" userId="2ef8d03b0d59ea36" providerId="LiveId" clId="{0BD3D5CF-4D75-4F2D-818A-E983B02A9242}" dt="2020-07-27T04:56:40.028" v="1095" actId="122"/>
          <ac:spMkLst>
            <pc:docMk/>
            <pc:sldMk cId="2289604115" sldId="271"/>
            <ac:spMk id="5" creationId="{C490ACB1-D07A-4806-B86F-53DA55067C14}"/>
          </ac:spMkLst>
        </pc:spChg>
        <pc:spChg chg="del">
          <ac:chgData name="Xu" userId="2ef8d03b0d59ea36" providerId="LiveId" clId="{0BD3D5CF-4D75-4F2D-818A-E983B02A9242}" dt="2020-07-27T04:56:33.129" v="1093" actId="22"/>
          <ac:spMkLst>
            <pc:docMk/>
            <pc:sldMk cId="2289604115" sldId="271"/>
            <ac:spMk id="6" creationId="{85F1C731-1C6D-4264-A7FF-65F30A1815A6}"/>
          </ac:spMkLst>
        </pc:spChg>
        <pc:picChg chg="add mod ord">
          <ac:chgData name="Xu" userId="2ef8d03b0d59ea36" providerId="LiveId" clId="{0BD3D5CF-4D75-4F2D-818A-E983B02A9242}" dt="2020-07-27T04:56:20.141" v="1092" actId="22"/>
          <ac:picMkLst>
            <pc:docMk/>
            <pc:sldMk cId="2289604115" sldId="271"/>
            <ac:picMk id="8" creationId="{8ED62B80-70EC-4921-A0A9-4D4DBF375957}"/>
          </ac:picMkLst>
        </pc:picChg>
        <pc:picChg chg="add mod ord">
          <ac:chgData name="Xu" userId="2ef8d03b0d59ea36" providerId="LiveId" clId="{0BD3D5CF-4D75-4F2D-818A-E983B02A9242}" dt="2020-07-27T04:56:33.129" v="1093" actId="22"/>
          <ac:picMkLst>
            <pc:docMk/>
            <pc:sldMk cId="2289604115" sldId="271"/>
            <ac:picMk id="10" creationId="{31CF71DB-7ECF-42A3-9ECB-380FEDA7A9D9}"/>
          </ac:picMkLst>
        </pc:picChg>
      </pc:sldChg>
      <pc:sldChg chg="del">
        <pc:chgData name="Xu" userId="2ef8d03b0d59ea36" providerId="LiveId" clId="{0BD3D5CF-4D75-4F2D-818A-E983B02A9242}" dt="2020-07-27T04:46:50.539" v="0" actId="47"/>
        <pc:sldMkLst>
          <pc:docMk/>
          <pc:sldMk cId="1451111282" sldId="272"/>
        </pc:sldMkLst>
      </pc:sldChg>
      <pc:sldChg chg="addSp delSp modSp new mod setBg">
        <pc:chgData name="Xu" userId="2ef8d03b0d59ea36" providerId="LiveId" clId="{0BD3D5CF-4D75-4F2D-818A-E983B02A9242}" dt="2020-07-27T04:59:12.277" v="1236" actId="1076"/>
        <pc:sldMkLst>
          <pc:docMk/>
          <pc:sldMk cId="2134633032" sldId="272"/>
        </pc:sldMkLst>
        <pc:spChg chg="mod">
          <ac:chgData name="Xu" userId="2ef8d03b0d59ea36" providerId="LiveId" clId="{0BD3D5CF-4D75-4F2D-818A-E983B02A9242}" dt="2020-07-27T04:58:59.072" v="1232"/>
          <ac:spMkLst>
            <pc:docMk/>
            <pc:sldMk cId="2134633032" sldId="272"/>
            <ac:spMk id="2" creationId="{421B2C2B-05F8-4167-A9FE-756B0D5F53C7}"/>
          </ac:spMkLst>
        </pc:spChg>
        <pc:spChg chg="del">
          <ac:chgData name="Xu" userId="2ef8d03b0d59ea36" providerId="LiveId" clId="{0BD3D5CF-4D75-4F2D-818A-E983B02A9242}" dt="2020-07-27T04:58:08.166" v="1135" actId="22"/>
          <ac:spMkLst>
            <pc:docMk/>
            <pc:sldMk cId="2134633032" sldId="272"/>
            <ac:spMk id="3" creationId="{B0A43827-C2E3-4756-B0B2-02CE898952F3}"/>
          </ac:spMkLst>
        </pc:spChg>
        <pc:spChg chg="add del">
          <ac:chgData name="Xu" userId="2ef8d03b0d59ea36" providerId="LiveId" clId="{0BD3D5CF-4D75-4F2D-818A-E983B02A9242}" dt="2020-07-27T04:58:18.428" v="1137" actId="26606"/>
          <ac:spMkLst>
            <pc:docMk/>
            <pc:sldMk cId="2134633032" sldId="272"/>
            <ac:spMk id="9" creationId="{1B56B772-EAD6-4070-9584-09F7944C9AA1}"/>
          </ac:spMkLst>
        </pc:spChg>
        <pc:picChg chg="add mod ord">
          <ac:chgData name="Xu" userId="2ef8d03b0d59ea36" providerId="LiveId" clId="{0BD3D5CF-4D75-4F2D-818A-E983B02A9242}" dt="2020-07-27T04:59:12.277" v="1236" actId="1076"/>
          <ac:picMkLst>
            <pc:docMk/>
            <pc:sldMk cId="2134633032" sldId="272"/>
            <ac:picMk id="5" creationId="{D868F976-176E-4D97-A9C9-8D69313E5C6B}"/>
          </ac:picMkLst>
        </pc:picChg>
      </pc:sldChg>
      <pc:sldChg chg="addSp delSp modSp new mod">
        <pc:chgData name="Xu" userId="2ef8d03b0d59ea36" providerId="LiveId" clId="{0BD3D5CF-4D75-4F2D-818A-E983B02A9242}" dt="2020-07-27T04:59:57.897" v="1364" actId="1076"/>
        <pc:sldMkLst>
          <pc:docMk/>
          <pc:sldMk cId="624956040" sldId="273"/>
        </pc:sldMkLst>
        <pc:spChg chg="mod">
          <ac:chgData name="Xu" userId="2ef8d03b0d59ea36" providerId="LiveId" clId="{0BD3D5CF-4D75-4F2D-818A-E983B02A9242}" dt="2020-07-27T04:59:35.969" v="1360"/>
          <ac:spMkLst>
            <pc:docMk/>
            <pc:sldMk cId="624956040" sldId="273"/>
            <ac:spMk id="2" creationId="{9E65BDEF-EEA0-4C1A-B616-C68E4C20956A}"/>
          </ac:spMkLst>
        </pc:spChg>
        <pc:spChg chg="del">
          <ac:chgData name="Xu" userId="2ef8d03b0d59ea36" providerId="LiveId" clId="{0BD3D5CF-4D75-4F2D-818A-E983B02A9242}" dt="2020-07-27T04:59:48.754" v="1361" actId="22"/>
          <ac:spMkLst>
            <pc:docMk/>
            <pc:sldMk cId="624956040" sldId="273"/>
            <ac:spMk id="3" creationId="{44D58FA3-192A-4071-A31E-24583D848354}"/>
          </ac:spMkLst>
        </pc:spChg>
        <pc:picChg chg="add mod ord">
          <ac:chgData name="Xu" userId="2ef8d03b0d59ea36" providerId="LiveId" clId="{0BD3D5CF-4D75-4F2D-818A-E983B02A9242}" dt="2020-07-27T04:59:57.897" v="1364" actId="1076"/>
          <ac:picMkLst>
            <pc:docMk/>
            <pc:sldMk cId="624956040" sldId="273"/>
            <ac:picMk id="5" creationId="{E9C5A9D8-707C-44EC-B29A-F6B5FBDAD81B}"/>
          </ac:picMkLst>
        </pc:picChg>
      </pc:sldChg>
      <pc:sldChg chg="del">
        <pc:chgData name="Xu" userId="2ef8d03b0d59ea36" providerId="LiveId" clId="{0BD3D5CF-4D75-4F2D-818A-E983B02A9242}" dt="2020-07-27T04:46:50.539" v="0" actId="47"/>
        <pc:sldMkLst>
          <pc:docMk/>
          <pc:sldMk cId="1702696122" sldId="273"/>
        </pc:sldMkLst>
      </pc:sldChg>
      <pc:sldChg chg="addSp delSp modSp new mod setBg">
        <pc:chgData name="Xu" userId="2ef8d03b0d59ea36" providerId="LiveId" clId="{0BD3D5CF-4D75-4F2D-818A-E983B02A9242}" dt="2020-07-27T05:04:00.832" v="1762" actId="13926"/>
        <pc:sldMkLst>
          <pc:docMk/>
          <pc:sldMk cId="1451830035" sldId="274"/>
        </pc:sldMkLst>
        <pc:spChg chg="mod">
          <ac:chgData name="Xu" userId="2ef8d03b0d59ea36" providerId="LiveId" clId="{0BD3D5CF-4D75-4F2D-818A-E983B02A9242}" dt="2020-07-27T05:02:14.072" v="1479" actId="26606"/>
          <ac:spMkLst>
            <pc:docMk/>
            <pc:sldMk cId="1451830035" sldId="274"/>
            <ac:spMk id="2" creationId="{1F5080A6-F5EE-4134-9F63-760A4132C6AB}"/>
          </ac:spMkLst>
        </pc:spChg>
        <pc:spChg chg="del">
          <ac:chgData name="Xu" userId="2ef8d03b0d59ea36" providerId="LiveId" clId="{0BD3D5CF-4D75-4F2D-818A-E983B02A9242}" dt="2020-07-27T05:01:33.149" v="1389" actId="22"/>
          <ac:spMkLst>
            <pc:docMk/>
            <pc:sldMk cId="1451830035" sldId="274"/>
            <ac:spMk id="3" creationId="{03BA141B-FA0B-44B9-9415-C6D53AEA3EF8}"/>
          </ac:spMkLst>
        </pc:spChg>
        <pc:spChg chg="add mod">
          <ac:chgData name="Xu" userId="2ef8d03b0d59ea36" providerId="LiveId" clId="{0BD3D5CF-4D75-4F2D-818A-E983B02A9242}" dt="2020-07-27T05:04:00.832" v="1762" actId="13926"/>
          <ac:spMkLst>
            <pc:docMk/>
            <pc:sldMk cId="1451830035" sldId="274"/>
            <ac:spMk id="9" creationId="{CEB6F57C-E9C0-4FD3-8CD2-95166B869D71}"/>
          </ac:spMkLst>
        </pc:spChg>
        <pc:spChg chg="add del">
          <ac:chgData name="Xu" userId="2ef8d03b0d59ea36" providerId="LiveId" clId="{0BD3D5CF-4D75-4F2D-818A-E983B02A9242}" dt="2020-07-27T05:02:14.072" v="1479" actId="26606"/>
          <ac:spMkLst>
            <pc:docMk/>
            <pc:sldMk cId="1451830035" sldId="274"/>
            <ac:spMk id="12" creationId="{1395ACAC-577D-4FAD-955D-280C3D104ADF}"/>
          </ac:spMkLst>
        </pc:spChg>
        <pc:spChg chg="add del">
          <ac:chgData name="Xu" userId="2ef8d03b0d59ea36" providerId="LiveId" clId="{0BD3D5CF-4D75-4F2D-818A-E983B02A9242}" dt="2020-07-27T05:02:14.072" v="1479" actId="26606"/>
          <ac:spMkLst>
            <pc:docMk/>
            <pc:sldMk cId="1451830035" sldId="274"/>
            <ac:spMk id="16" creationId="{0AB11C2E-6CA2-4822-BF14-C1C9A6BC6CAA}"/>
          </ac:spMkLst>
        </pc:spChg>
        <pc:spChg chg="add del">
          <ac:chgData name="Xu" userId="2ef8d03b0d59ea36" providerId="LiveId" clId="{0BD3D5CF-4D75-4F2D-818A-E983B02A9242}" dt="2020-07-27T05:02:14.072" v="1479" actId="26606"/>
          <ac:spMkLst>
            <pc:docMk/>
            <pc:sldMk cId="1451830035" sldId="274"/>
            <ac:spMk id="18" creationId="{38B3A2B2-7BBB-4E52-8C30-BE2A6F346B37}"/>
          </ac:spMkLst>
        </pc:spChg>
        <pc:spChg chg="add del">
          <ac:chgData name="Xu" userId="2ef8d03b0d59ea36" providerId="LiveId" clId="{0BD3D5CF-4D75-4F2D-818A-E983B02A9242}" dt="2020-07-27T05:02:14.072" v="1479" actId="26606"/>
          <ac:spMkLst>
            <pc:docMk/>
            <pc:sldMk cId="1451830035" sldId="274"/>
            <ac:spMk id="22" creationId="{09D6A950-3339-40EB-8972-64F44542D3FF}"/>
          </ac:spMkLst>
        </pc:spChg>
        <pc:spChg chg="add">
          <ac:chgData name="Xu" userId="2ef8d03b0d59ea36" providerId="LiveId" clId="{0BD3D5CF-4D75-4F2D-818A-E983B02A9242}" dt="2020-07-27T05:02:14.072" v="1479" actId="26606"/>
          <ac:spMkLst>
            <pc:docMk/>
            <pc:sldMk cId="1451830035" sldId="274"/>
            <ac:spMk id="27" creationId="{A1698906-F123-49CB-B633-247AC48701BD}"/>
          </ac:spMkLst>
        </pc:spChg>
        <pc:spChg chg="add">
          <ac:chgData name="Xu" userId="2ef8d03b0d59ea36" providerId="LiveId" clId="{0BD3D5CF-4D75-4F2D-818A-E983B02A9242}" dt="2020-07-27T05:02:14.072" v="1479" actId="26606"/>
          <ac:spMkLst>
            <pc:docMk/>
            <pc:sldMk cId="1451830035" sldId="274"/>
            <ac:spMk id="31" creationId="{5D86D9DA-31E3-48ED-9F77-2D8B649BD4E0}"/>
          </ac:spMkLst>
        </pc:spChg>
        <pc:spChg chg="add">
          <ac:chgData name="Xu" userId="2ef8d03b0d59ea36" providerId="LiveId" clId="{0BD3D5CF-4D75-4F2D-818A-E983B02A9242}" dt="2020-07-27T05:02:14.072" v="1479" actId="26606"/>
          <ac:spMkLst>
            <pc:docMk/>
            <pc:sldMk cId="1451830035" sldId="274"/>
            <ac:spMk id="33" creationId="{04C6B320-AA89-4C19-89F7-71D46B26BA6B}"/>
          </ac:spMkLst>
        </pc:spChg>
        <pc:spChg chg="add">
          <ac:chgData name="Xu" userId="2ef8d03b0d59ea36" providerId="LiveId" clId="{0BD3D5CF-4D75-4F2D-818A-E983B02A9242}" dt="2020-07-27T05:02:14.072" v="1479" actId="26606"/>
          <ac:spMkLst>
            <pc:docMk/>
            <pc:sldMk cId="1451830035" sldId="274"/>
            <ac:spMk id="37" creationId="{645EE119-0AC6-45BA-AE5E-A86AFE1C74C0}"/>
          </ac:spMkLst>
        </pc:spChg>
        <pc:picChg chg="add mod ord">
          <ac:chgData name="Xu" userId="2ef8d03b0d59ea36" providerId="LiveId" clId="{0BD3D5CF-4D75-4F2D-818A-E983B02A9242}" dt="2020-07-27T05:02:14.072" v="1479" actId="26606"/>
          <ac:picMkLst>
            <pc:docMk/>
            <pc:sldMk cId="1451830035" sldId="274"/>
            <ac:picMk id="5" creationId="{655230B3-5ADF-451E-B8BA-DCCA0253C337}"/>
          </ac:picMkLst>
        </pc:picChg>
        <pc:picChg chg="add del">
          <ac:chgData name="Xu" userId="2ef8d03b0d59ea36" providerId="LiveId" clId="{0BD3D5CF-4D75-4F2D-818A-E983B02A9242}" dt="2020-07-27T05:02:14.072" v="1479" actId="26606"/>
          <ac:picMkLst>
            <pc:docMk/>
            <pc:sldMk cId="1451830035" sldId="274"/>
            <ac:picMk id="14" creationId="{E228037F-2EF2-4A1A-8D1D-D08F2C98AD63}"/>
          </ac:picMkLst>
        </pc:picChg>
        <pc:picChg chg="add del">
          <ac:chgData name="Xu" userId="2ef8d03b0d59ea36" providerId="LiveId" clId="{0BD3D5CF-4D75-4F2D-818A-E983B02A9242}" dt="2020-07-27T05:02:14.072" v="1479" actId="26606"/>
          <ac:picMkLst>
            <pc:docMk/>
            <pc:sldMk cId="1451830035" sldId="274"/>
            <ac:picMk id="20" creationId="{FFF756FE-278B-4106-BB2E-DB87CF02DFB5}"/>
          </ac:picMkLst>
        </pc:picChg>
        <pc:picChg chg="add">
          <ac:chgData name="Xu" userId="2ef8d03b0d59ea36" providerId="LiveId" clId="{0BD3D5CF-4D75-4F2D-818A-E983B02A9242}" dt="2020-07-27T05:02:14.072" v="1479" actId="26606"/>
          <ac:picMkLst>
            <pc:docMk/>
            <pc:sldMk cId="1451830035" sldId="274"/>
            <ac:picMk id="29" creationId="{12AFB628-1D2A-4F5A-8E9E-2C8E917B59E8}"/>
          </ac:picMkLst>
        </pc:picChg>
        <pc:picChg chg="add">
          <ac:chgData name="Xu" userId="2ef8d03b0d59ea36" providerId="LiveId" clId="{0BD3D5CF-4D75-4F2D-818A-E983B02A9242}" dt="2020-07-27T05:02:14.072" v="1479" actId="26606"/>
          <ac:picMkLst>
            <pc:docMk/>
            <pc:sldMk cId="1451830035" sldId="274"/>
            <ac:picMk id="35" creationId="{4AC1383A-2DFB-422E-8FB2-1CABD96DDF9B}"/>
          </ac:picMkLst>
        </pc:picChg>
      </pc:sldChg>
      <pc:sldChg chg="del">
        <pc:chgData name="Xu" userId="2ef8d03b0d59ea36" providerId="LiveId" clId="{0BD3D5CF-4D75-4F2D-818A-E983B02A9242}" dt="2020-07-27T04:46:50.539" v="0" actId="47"/>
        <pc:sldMkLst>
          <pc:docMk/>
          <pc:sldMk cId="3386320862" sldId="274"/>
        </pc:sldMkLst>
      </pc:sldChg>
      <pc:sldChg chg="addSp delSp modSp new mod setBg">
        <pc:chgData name="Xu" userId="2ef8d03b0d59ea36" providerId="LiveId" clId="{0BD3D5CF-4D75-4F2D-818A-E983B02A9242}" dt="2020-07-27T05:09:44.883" v="2370"/>
        <pc:sldMkLst>
          <pc:docMk/>
          <pc:sldMk cId="746591174" sldId="275"/>
        </pc:sldMkLst>
        <pc:spChg chg="mod">
          <ac:chgData name="Xu" userId="2ef8d03b0d59ea36" providerId="LiveId" clId="{0BD3D5CF-4D75-4F2D-818A-E983B02A9242}" dt="2020-07-27T05:09:44.883" v="2370"/>
          <ac:spMkLst>
            <pc:docMk/>
            <pc:sldMk cId="746591174" sldId="275"/>
            <ac:spMk id="2" creationId="{4F4552E2-6CF1-48A7-AE69-FC665F6A6E64}"/>
          </ac:spMkLst>
        </pc:spChg>
        <pc:spChg chg="del">
          <ac:chgData name="Xu" userId="2ef8d03b0d59ea36" providerId="LiveId" clId="{0BD3D5CF-4D75-4F2D-818A-E983B02A9242}" dt="2020-07-27T05:06:44.303" v="1972" actId="22"/>
          <ac:spMkLst>
            <pc:docMk/>
            <pc:sldMk cId="746591174" sldId="275"/>
            <ac:spMk id="3" creationId="{75383375-5053-4F64-B452-DC9C13760EF4}"/>
          </ac:spMkLst>
        </pc:spChg>
        <pc:spChg chg="mod">
          <ac:chgData name="Xu" userId="2ef8d03b0d59ea36" providerId="LiveId" clId="{0BD3D5CF-4D75-4F2D-818A-E983B02A9242}" dt="2020-07-27T05:09:17.619" v="2341"/>
          <ac:spMkLst>
            <pc:docMk/>
            <pc:sldMk cId="746591174" sldId="275"/>
            <ac:spMk id="4" creationId="{EBED0D51-A98D-4DBF-B548-ADE28D047083}"/>
          </ac:spMkLst>
        </pc:spChg>
        <pc:spChg chg="add del">
          <ac:chgData name="Xu" userId="2ef8d03b0d59ea36" providerId="LiveId" clId="{0BD3D5CF-4D75-4F2D-818A-E983B02A9242}" dt="2020-07-27T05:06:48.959" v="1974" actId="26606"/>
          <ac:spMkLst>
            <pc:docMk/>
            <pc:sldMk cId="746591174" sldId="275"/>
            <ac:spMk id="17" creationId="{D1ECADA1-6568-4D5A-A631-CFD8768936FC}"/>
          </ac:spMkLst>
        </pc:spChg>
        <pc:spChg chg="add del">
          <ac:chgData name="Xu" userId="2ef8d03b0d59ea36" providerId="LiveId" clId="{0BD3D5CF-4D75-4F2D-818A-E983B02A9242}" dt="2020-07-27T05:06:48.959" v="1974" actId="26606"/>
          <ac:spMkLst>
            <pc:docMk/>
            <pc:sldMk cId="746591174" sldId="275"/>
            <ac:spMk id="19" creationId="{681D3C41-CC87-4DF9-A716-CDF0E23D21B0}"/>
          </ac:spMkLst>
        </pc:spChg>
        <pc:spChg chg="add del">
          <ac:chgData name="Xu" userId="2ef8d03b0d59ea36" providerId="LiveId" clId="{0BD3D5CF-4D75-4F2D-818A-E983B02A9242}" dt="2020-07-27T05:06:48.959" v="1974" actId="26606"/>
          <ac:spMkLst>
            <pc:docMk/>
            <pc:sldMk cId="746591174" sldId="275"/>
            <ac:spMk id="21" creationId="{1395ACAC-577D-4FAD-955D-280C3D104ADF}"/>
          </ac:spMkLst>
        </pc:spChg>
        <pc:spChg chg="add del">
          <ac:chgData name="Xu" userId="2ef8d03b0d59ea36" providerId="LiveId" clId="{0BD3D5CF-4D75-4F2D-818A-E983B02A9242}" dt="2020-07-27T05:06:48.959" v="1974" actId="26606"/>
          <ac:spMkLst>
            <pc:docMk/>
            <pc:sldMk cId="746591174" sldId="275"/>
            <ac:spMk id="25" creationId="{0AB11C2E-6CA2-4822-BF14-C1C9A6BC6CAA}"/>
          </ac:spMkLst>
        </pc:spChg>
        <pc:spChg chg="add del">
          <ac:chgData name="Xu" userId="2ef8d03b0d59ea36" providerId="LiveId" clId="{0BD3D5CF-4D75-4F2D-818A-E983B02A9242}" dt="2020-07-27T05:06:48.959" v="1974" actId="26606"/>
          <ac:spMkLst>
            <pc:docMk/>
            <pc:sldMk cId="746591174" sldId="275"/>
            <ac:spMk id="27" creationId="{38B3A2B2-7BBB-4E52-8C30-BE2A6F346B37}"/>
          </ac:spMkLst>
        </pc:spChg>
        <pc:spChg chg="add del">
          <ac:chgData name="Xu" userId="2ef8d03b0d59ea36" providerId="LiveId" clId="{0BD3D5CF-4D75-4F2D-818A-E983B02A9242}" dt="2020-07-27T05:06:48.959" v="1974" actId="26606"/>
          <ac:spMkLst>
            <pc:docMk/>
            <pc:sldMk cId="746591174" sldId="275"/>
            <ac:spMk id="31" creationId="{09D6A950-3339-40EB-8972-64F44542D3FF}"/>
          </ac:spMkLst>
        </pc:spChg>
        <pc:spChg chg="add">
          <ac:chgData name="Xu" userId="2ef8d03b0d59ea36" providerId="LiveId" clId="{0BD3D5CF-4D75-4F2D-818A-E983B02A9242}" dt="2020-07-27T05:06:48.990" v="1975" actId="26606"/>
          <ac:spMkLst>
            <pc:docMk/>
            <pc:sldMk cId="746591174" sldId="275"/>
            <ac:spMk id="36" creationId="{D1ECADA1-6568-4D5A-A631-CFD8768936FC}"/>
          </ac:spMkLst>
        </pc:spChg>
        <pc:spChg chg="add">
          <ac:chgData name="Xu" userId="2ef8d03b0d59ea36" providerId="LiveId" clId="{0BD3D5CF-4D75-4F2D-818A-E983B02A9242}" dt="2020-07-27T05:06:48.990" v="1975" actId="26606"/>
          <ac:spMkLst>
            <pc:docMk/>
            <pc:sldMk cId="746591174" sldId="275"/>
            <ac:spMk id="37" creationId="{681D3C41-CC87-4DF9-A716-CDF0E23D21B0}"/>
          </ac:spMkLst>
        </pc:spChg>
        <pc:spChg chg="add">
          <ac:chgData name="Xu" userId="2ef8d03b0d59ea36" providerId="LiveId" clId="{0BD3D5CF-4D75-4F2D-818A-E983B02A9242}" dt="2020-07-27T05:06:48.990" v="1975" actId="26606"/>
          <ac:spMkLst>
            <pc:docMk/>
            <pc:sldMk cId="746591174" sldId="275"/>
            <ac:spMk id="38" creationId="{A1698906-F123-49CB-B633-247AC48701BD}"/>
          </ac:spMkLst>
        </pc:spChg>
        <pc:spChg chg="add">
          <ac:chgData name="Xu" userId="2ef8d03b0d59ea36" providerId="LiveId" clId="{0BD3D5CF-4D75-4F2D-818A-E983B02A9242}" dt="2020-07-27T05:06:48.990" v="1975" actId="26606"/>
          <ac:spMkLst>
            <pc:docMk/>
            <pc:sldMk cId="746591174" sldId="275"/>
            <ac:spMk id="40" creationId="{5D86D9DA-31E3-48ED-9F77-2D8B649BD4E0}"/>
          </ac:spMkLst>
        </pc:spChg>
        <pc:spChg chg="add">
          <ac:chgData name="Xu" userId="2ef8d03b0d59ea36" providerId="LiveId" clId="{0BD3D5CF-4D75-4F2D-818A-E983B02A9242}" dt="2020-07-27T05:06:48.990" v="1975" actId="26606"/>
          <ac:spMkLst>
            <pc:docMk/>
            <pc:sldMk cId="746591174" sldId="275"/>
            <ac:spMk id="41" creationId="{04C6B320-AA89-4C19-89F7-71D46B26BA6B}"/>
          </ac:spMkLst>
        </pc:spChg>
        <pc:spChg chg="add">
          <ac:chgData name="Xu" userId="2ef8d03b0d59ea36" providerId="LiveId" clId="{0BD3D5CF-4D75-4F2D-818A-E983B02A9242}" dt="2020-07-27T05:06:48.990" v="1975" actId="26606"/>
          <ac:spMkLst>
            <pc:docMk/>
            <pc:sldMk cId="746591174" sldId="275"/>
            <ac:spMk id="43" creationId="{645EE119-0AC6-45BA-AE5E-A86AFE1C74C0}"/>
          </ac:spMkLst>
        </pc:spChg>
        <pc:picChg chg="add mod ord">
          <ac:chgData name="Xu" userId="2ef8d03b0d59ea36" providerId="LiveId" clId="{0BD3D5CF-4D75-4F2D-818A-E983B02A9242}" dt="2020-07-27T05:06:48.990" v="1975" actId="26606"/>
          <ac:picMkLst>
            <pc:docMk/>
            <pc:sldMk cId="746591174" sldId="275"/>
            <ac:picMk id="6" creationId="{B1FB8F67-A774-4C48-B046-C1DA70FEAB82}"/>
          </ac:picMkLst>
        </pc:picChg>
        <pc:picChg chg="add del">
          <ac:chgData name="Xu" userId="2ef8d03b0d59ea36" providerId="LiveId" clId="{0BD3D5CF-4D75-4F2D-818A-E983B02A9242}" dt="2020-07-27T05:06:48.959" v="1974" actId="26606"/>
          <ac:picMkLst>
            <pc:docMk/>
            <pc:sldMk cId="746591174" sldId="275"/>
            <ac:picMk id="11" creationId="{9B9C2B48-3899-4B1D-B526-C35DFD16BC01}"/>
          </ac:picMkLst>
        </pc:picChg>
        <pc:picChg chg="add del">
          <ac:chgData name="Xu" userId="2ef8d03b0d59ea36" providerId="LiveId" clId="{0BD3D5CF-4D75-4F2D-818A-E983B02A9242}" dt="2020-07-27T05:06:48.959" v="1974" actId="26606"/>
          <ac:picMkLst>
            <pc:docMk/>
            <pc:sldMk cId="746591174" sldId="275"/>
            <ac:picMk id="13" creationId="{7B1BCBEC-C5E7-469F-92CF-05506BB6E22D}"/>
          </ac:picMkLst>
        </pc:picChg>
        <pc:picChg chg="add del">
          <ac:chgData name="Xu" userId="2ef8d03b0d59ea36" providerId="LiveId" clId="{0BD3D5CF-4D75-4F2D-818A-E983B02A9242}" dt="2020-07-27T05:06:48.959" v="1974" actId="26606"/>
          <ac:picMkLst>
            <pc:docMk/>
            <pc:sldMk cId="746591174" sldId="275"/>
            <ac:picMk id="15" creationId="{2A078177-9A72-44C2-BDC1-C1F346162BF8}"/>
          </ac:picMkLst>
        </pc:picChg>
        <pc:picChg chg="add del">
          <ac:chgData name="Xu" userId="2ef8d03b0d59ea36" providerId="LiveId" clId="{0BD3D5CF-4D75-4F2D-818A-E983B02A9242}" dt="2020-07-27T05:06:48.959" v="1974" actId="26606"/>
          <ac:picMkLst>
            <pc:docMk/>
            <pc:sldMk cId="746591174" sldId="275"/>
            <ac:picMk id="23" creationId="{E228037F-2EF2-4A1A-8D1D-D08F2C98AD63}"/>
          </ac:picMkLst>
        </pc:picChg>
        <pc:picChg chg="add del">
          <ac:chgData name="Xu" userId="2ef8d03b0d59ea36" providerId="LiveId" clId="{0BD3D5CF-4D75-4F2D-818A-E983B02A9242}" dt="2020-07-27T05:06:48.959" v="1974" actId="26606"/>
          <ac:picMkLst>
            <pc:docMk/>
            <pc:sldMk cId="746591174" sldId="275"/>
            <ac:picMk id="29" creationId="{FFF756FE-278B-4106-BB2E-DB87CF02DFB5}"/>
          </ac:picMkLst>
        </pc:picChg>
        <pc:picChg chg="add">
          <ac:chgData name="Xu" userId="2ef8d03b0d59ea36" providerId="LiveId" clId="{0BD3D5CF-4D75-4F2D-818A-E983B02A9242}" dt="2020-07-27T05:06:48.990" v="1975" actId="26606"/>
          <ac:picMkLst>
            <pc:docMk/>
            <pc:sldMk cId="746591174" sldId="275"/>
            <ac:picMk id="33" creationId="{9B9C2B48-3899-4B1D-B526-C35DFD16BC01}"/>
          </ac:picMkLst>
        </pc:picChg>
        <pc:picChg chg="add">
          <ac:chgData name="Xu" userId="2ef8d03b0d59ea36" providerId="LiveId" clId="{0BD3D5CF-4D75-4F2D-818A-E983B02A9242}" dt="2020-07-27T05:06:48.990" v="1975" actId="26606"/>
          <ac:picMkLst>
            <pc:docMk/>
            <pc:sldMk cId="746591174" sldId="275"/>
            <ac:picMk id="34" creationId="{7B1BCBEC-C5E7-469F-92CF-05506BB6E22D}"/>
          </ac:picMkLst>
        </pc:picChg>
        <pc:picChg chg="add">
          <ac:chgData name="Xu" userId="2ef8d03b0d59ea36" providerId="LiveId" clId="{0BD3D5CF-4D75-4F2D-818A-E983B02A9242}" dt="2020-07-27T05:06:48.990" v="1975" actId="26606"/>
          <ac:picMkLst>
            <pc:docMk/>
            <pc:sldMk cId="746591174" sldId="275"/>
            <ac:picMk id="35" creationId="{2A078177-9A72-44C2-BDC1-C1F346162BF8}"/>
          </ac:picMkLst>
        </pc:picChg>
        <pc:picChg chg="add">
          <ac:chgData name="Xu" userId="2ef8d03b0d59ea36" providerId="LiveId" clId="{0BD3D5CF-4D75-4F2D-818A-E983B02A9242}" dt="2020-07-27T05:06:48.990" v="1975" actId="26606"/>
          <ac:picMkLst>
            <pc:docMk/>
            <pc:sldMk cId="746591174" sldId="275"/>
            <ac:picMk id="39" creationId="{12AFB628-1D2A-4F5A-8E9E-2C8E917B59E8}"/>
          </ac:picMkLst>
        </pc:picChg>
        <pc:picChg chg="add">
          <ac:chgData name="Xu" userId="2ef8d03b0d59ea36" providerId="LiveId" clId="{0BD3D5CF-4D75-4F2D-818A-E983B02A9242}" dt="2020-07-27T05:06:48.990" v="1975" actId="26606"/>
          <ac:picMkLst>
            <pc:docMk/>
            <pc:sldMk cId="746591174" sldId="275"/>
            <ac:picMk id="42" creationId="{4AC1383A-2DFB-422E-8FB2-1CABD96DDF9B}"/>
          </ac:picMkLst>
        </pc:picChg>
      </pc:sldChg>
      <pc:sldChg chg="del">
        <pc:chgData name="Xu" userId="2ef8d03b0d59ea36" providerId="LiveId" clId="{0BD3D5CF-4D75-4F2D-818A-E983B02A9242}" dt="2020-07-27T04:46:50.539" v="0" actId="47"/>
        <pc:sldMkLst>
          <pc:docMk/>
          <pc:sldMk cId="848581131" sldId="275"/>
        </pc:sldMkLst>
      </pc:sldChg>
      <pc:sldChg chg="new del">
        <pc:chgData name="Xu" userId="2ef8d03b0d59ea36" providerId="LiveId" clId="{0BD3D5CF-4D75-4F2D-818A-E983B02A9242}" dt="2020-07-27T05:06:29.645" v="1970" actId="680"/>
        <pc:sldMkLst>
          <pc:docMk/>
          <pc:sldMk cId="976416836" sldId="275"/>
        </pc:sldMkLst>
      </pc:sldChg>
    </pc:docChg>
  </pc:docChgLst>
  <pc:docChgLst>
    <pc:chgData name="Yang Xu" userId="2ef8d03b0d59ea36" providerId="LiveId" clId="{F1FCD07D-FA84-433D-8CE3-5357BE868F9A}"/>
    <pc:docChg chg="addSld delSld modSld">
      <pc:chgData name="Yang Xu" userId="2ef8d03b0d59ea36" providerId="LiveId" clId="{F1FCD07D-FA84-433D-8CE3-5357BE868F9A}" dt="2020-08-15T14:13:22.877" v="67" actId="6549"/>
      <pc:docMkLst>
        <pc:docMk/>
      </pc:docMkLst>
      <pc:sldChg chg="modSp mod">
        <pc:chgData name="Yang Xu" userId="2ef8d03b0d59ea36" providerId="LiveId" clId="{F1FCD07D-FA84-433D-8CE3-5357BE868F9A}" dt="2020-08-15T14:13:22.877" v="67" actId="6549"/>
        <pc:sldMkLst>
          <pc:docMk/>
          <pc:sldMk cId="1936153105" sldId="258"/>
        </pc:sldMkLst>
        <pc:spChg chg="mod">
          <ac:chgData name="Yang Xu" userId="2ef8d03b0d59ea36" providerId="LiveId" clId="{F1FCD07D-FA84-433D-8CE3-5357BE868F9A}" dt="2020-08-15T14:13:22.877" v="67" actId="6549"/>
          <ac:spMkLst>
            <pc:docMk/>
            <pc:sldMk cId="1936153105" sldId="258"/>
            <ac:spMk id="2" creationId="{8FBFDFB1-E3F5-445D-BBAD-3716785BEA40}"/>
          </ac:spMkLst>
        </pc:spChg>
      </pc:sldChg>
      <pc:sldChg chg="del">
        <pc:chgData name="Yang Xu" userId="2ef8d03b0d59ea36" providerId="LiveId" clId="{F1FCD07D-FA84-433D-8CE3-5357BE868F9A}" dt="2020-08-15T14:09:54.091" v="20" actId="47"/>
        <pc:sldMkLst>
          <pc:docMk/>
          <pc:sldMk cId="2373571812" sldId="268"/>
        </pc:sldMkLst>
      </pc:sldChg>
      <pc:sldChg chg="addSp modSp new mod">
        <pc:chgData name="Yang Xu" userId="2ef8d03b0d59ea36" providerId="LiveId" clId="{F1FCD07D-FA84-433D-8CE3-5357BE868F9A}" dt="2020-08-15T14:12:00.502" v="35" actId="1076"/>
        <pc:sldMkLst>
          <pc:docMk/>
          <pc:sldMk cId="3328867629" sldId="268"/>
        </pc:sldMkLst>
        <pc:picChg chg="add mod">
          <ac:chgData name="Yang Xu" userId="2ef8d03b0d59ea36" providerId="LiveId" clId="{F1FCD07D-FA84-433D-8CE3-5357BE868F9A}" dt="2020-08-15T14:12:00.502" v="35" actId="1076"/>
          <ac:picMkLst>
            <pc:docMk/>
            <pc:sldMk cId="3328867629" sldId="268"/>
            <ac:picMk id="3" creationId="{68906780-8D19-4C41-AA85-4784C6A3F55B}"/>
          </ac:picMkLst>
        </pc:picChg>
        <pc:picChg chg="add mod">
          <ac:chgData name="Yang Xu" userId="2ef8d03b0d59ea36" providerId="LiveId" clId="{F1FCD07D-FA84-433D-8CE3-5357BE868F9A}" dt="2020-08-15T14:11:59.120" v="33" actId="27614"/>
          <ac:picMkLst>
            <pc:docMk/>
            <pc:sldMk cId="3328867629" sldId="268"/>
            <ac:picMk id="5" creationId="{F4A31885-0456-4BCC-85AD-D920070BFF59}"/>
          </ac:picMkLst>
        </pc:picChg>
      </pc:sldChg>
      <pc:sldChg chg="del">
        <pc:chgData name="Yang Xu" userId="2ef8d03b0d59ea36" providerId="LiveId" clId="{F1FCD07D-FA84-433D-8CE3-5357BE868F9A}" dt="2020-08-15T14:09:54.091" v="20" actId="47"/>
        <pc:sldMkLst>
          <pc:docMk/>
          <pc:sldMk cId="414701259" sldId="269"/>
        </pc:sldMkLst>
      </pc:sldChg>
      <pc:sldChg chg="addSp modSp new mod">
        <pc:chgData name="Yang Xu" userId="2ef8d03b0d59ea36" providerId="LiveId" clId="{F1FCD07D-FA84-433D-8CE3-5357BE868F9A}" dt="2020-08-15T14:12:39.877" v="47" actId="1076"/>
        <pc:sldMkLst>
          <pc:docMk/>
          <pc:sldMk cId="1788988336" sldId="269"/>
        </pc:sldMkLst>
        <pc:picChg chg="add mod">
          <ac:chgData name="Yang Xu" userId="2ef8d03b0d59ea36" providerId="LiveId" clId="{F1FCD07D-FA84-433D-8CE3-5357BE868F9A}" dt="2020-08-15T14:12:39.877" v="47" actId="1076"/>
          <ac:picMkLst>
            <pc:docMk/>
            <pc:sldMk cId="1788988336" sldId="269"/>
            <ac:picMk id="3" creationId="{1FFC84C9-2727-4510-86AA-E8CAB347809D}"/>
          </ac:picMkLst>
        </pc:picChg>
        <pc:picChg chg="add mod">
          <ac:chgData name="Yang Xu" userId="2ef8d03b0d59ea36" providerId="LiveId" clId="{F1FCD07D-FA84-433D-8CE3-5357BE868F9A}" dt="2020-08-15T14:12:38.683" v="46" actId="1076"/>
          <ac:picMkLst>
            <pc:docMk/>
            <pc:sldMk cId="1788988336" sldId="269"/>
            <ac:picMk id="5" creationId="{69EF66D3-34FF-4656-99F6-CC9EC636DFF6}"/>
          </ac:picMkLst>
        </pc:picChg>
      </pc:sldChg>
      <pc:sldChg chg="del">
        <pc:chgData name="Yang Xu" userId="2ef8d03b0d59ea36" providerId="LiveId" clId="{F1FCD07D-FA84-433D-8CE3-5357BE868F9A}" dt="2020-08-15T14:09:54.091" v="20" actId="47"/>
        <pc:sldMkLst>
          <pc:docMk/>
          <pc:sldMk cId="649308936" sldId="270"/>
        </pc:sldMkLst>
      </pc:sldChg>
      <pc:sldChg chg="del">
        <pc:chgData name="Yang Xu" userId="2ef8d03b0d59ea36" providerId="LiveId" clId="{F1FCD07D-FA84-433D-8CE3-5357BE868F9A}" dt="2020-08-15T14:09:54.091" v="20" actId="47"/>
        <pc:sldMkLst>
          <pc:docMk/>
          <pc:sldMk cId="3275511088" sldId="271"/>
        </pc:sldMkLst>
      </pc:sldChg>
      <pc:sldChg chg="del">
        <pc:chgData name="Yang Xu" userId="2ef8d03b0d59ea36" providerId="LiveId" clId="{F1FCD07D-FA84-433D-8CE3-5357BE868F9A}" dt="2020-08-15T14:09:54.091" v="20" actId="47"/>
        <pc:sldMkLst>
          <pc:docMk/>
          <pc:sldMk cId="972997895" sldId="272"/>
        </pc:sldMkLst>
      </pc:sldChg>
      <pc:sldChg chg="del">
        <pc:chgData name="Yang Xu" userId="2ef8d03b0d59ea36" providerId="LiveId" clId="{F1FCD07D-FA84-433D-8CE3-5357BE868F9A}" dt="2020-08-15T14:09:54.091" v="20" actId="47"/>
        <pc:sldMkLst>
          <pc:docMk/>
          <pc:sldMk cId="4259467722" sldId="273"/>
        </pc:sldMkLst>
      </pc:sldChg>
      <pc:sldChg chg="del">
        <pc:chgData name="Yang Xu" userId="2ef8d03b0d59ea36" providerId="LiveId" clId="{F1FCD07D-FA84-433D-8CE3-5357BE868F9A}" dt="2020-08-15T14:09:54.091" v="20" actId="47"/>
        <pc:sldMkLst>
          <pc:docMk/>
          <pc:sldMk cId="1237648954" sldId="274"/>
        </pc:sldMkLst>
      </pc:sldChg>
      <pc:sldChg chg="del">
        <pc:chgData name="Yang Xu" userId="2ef8d03b0d59ea36" providerId="LiveId" clId="{F1FCD07D-FA84-433D-8CE3-5357BE868F9A}" dt="2020-08-15T14:09:54.091" v="20" actId="47"/>
        <pc:sldMkLst>
          <pc:docMk/>
          <pc:sldMk cId="3526467647" sldId="275"/>
        </pc:sldMkLst>
      </pc:sldChg>
      <pc:sldChg chg="del">
        <pc:chgData name="Yang Xu" userId="2ef8d03b0d59ea36" providerId="LiveId" clId="{F1FCD07D-FA84-433D-8CE3-5357BE868F9A}" dt="2020-08-15T14:09:54.091" v="20" actId="47"/>
        <pc:sldMkLst>
          <pc:docMk/>
          <pc:sldMk cId="2913193921" sldId="276"/>
        </pc:sldMkLst>
      </pc:sldChg>
      <pc:sldChg chg="del">
        <pc:chgData name="Yang Xu" userId="2ef8d03b0d59ea36" providerId="LiveId" clId="{F1FCD07D-FA84-433D-8CE3-5357BE868F9A}" dt="2020-08-15T14:09:54.091" v="20" actId="47"/>
        <pc:sldMkLst>
          <pc:docMk/>
          <pc:sldMk cId="4079648677" sldId="277"/>
        </pc:sldMkLst>
      </pc:sldChg>
      <pc:sldChg chg="del">
        <pc:chgData name="Yang Xu" userId="2ef8d03b0d59ea36" providerId="LiveId" clId="{F1FCD07D-FA84-433D-8CE3-5357BE868F9A}" dt="2020-08-15T14:09:54.091" v="20" actId="47"/>
        <pc:sldMkLst>
          <pc:docMk/>
          <pc:sldMk cId="3978000879" sldId="278"/>
        </pc:sldMkLst>
      </pc:sldChg>
      <pc:sldChg chg="del">
        <pc:chgData name="Yang Xu" userId="2ef8d03b0d59ea36" providerId="LiveId" clId="{F1FCD07D-FA84-433D-8CE3-5357BE868F9A}" dt="2020-08-15T14:09:54.091" v="20" actId="47"/>
        <pc:sldMkLst>
          <pc:docMk/>
          <pc:sldMk cId="236944306" sldId="279"/>
        </pc:sldMkLst>
      </pc:sldChg>
      <pc:sldChg chg="del">
        <pc:chgData name="Yang Xu" userId="2ef8d03b0d59ea36" providerId="LiveId" clId="{F1FCD07D-FA84-433D-8CE3-5357BE868F9A}" dt="2020-08-15T14:09:54.091" v="20" actId="47"/>
        <pc:sldMkLst>
          <pc:docMk/>
          <pc:sldMk cId="1595567664" sldId="280"/>
        </pc:sldMkLst>
      </pc:sldChg>
      <pc:sldChg chg="del">
        <pc:chgData name="Yang Xu" userId="2ef8d03b0d59ea36" providerId="LiveId" clId="{F1FCD07D-FA84-433D-8CE3-5357BE868F9A}" dt="2020-08-15T14:09:54.091" v="20" actId="47"/>
        <pc:sldMkLst>
          <pc:docMk/>
          <pc:sldMk cId="108969634" sldId="281"/>
        </pc:sldMkLst>
      </pc:sldChg>
    </pc:docChg>
  </pc:docChgLst>
  <pc:docChgLst>
    <pc:chgData name="Xu" userId="2ef8d03b0d59ea36" providerId="LiveId" clId="{E518B18D-5428-4365-9555-839F11353D3A}"/>
    <pc:docChg chg="addSld delSld modSld">
      <pc:chgData name="Xu" userId="2ef8d03b0d59ea36" providerId="LiveId" clId="{E518B18D-5428-4365-9555-839F11353D3A}" dt="2020-06-04T04:15:58.762" v="190"/>
      <pc:docMkLst>
        <pc:docMk/>
      </pc:docMkLst>
      <pc:sldChg chg="del">
        <pc:chgData name="Xu" userId="2ef8d03b0d59ea36" providerId="LiveId" clId="{E518B18D-5428-4365-9555-839F11353D3A}" dt="2020-06-04T04:10:46.552" v="21" actId="47"/>
        <pc:sldMkLst>
          <pc:docMk/>
          <pc:sldMk cId="2512956064" sldId="257"/>
        </pc:sldMkLst>
      </pc:sldChg>
      <pc:sldChg chg="modSp mod">
        <pc:chgData name="Xu" userId="2ef8d03b0d59ea36" providerId="LiveId" clId="{E518B18D-5428-4365-9555-839F11353D3A}" dt="2020-06-04T04:10:41.270" v="20"/>
        <pc:sldMkLst>
          <pc:docMk/>
          <pc:sldMk cId="1936153105" sldId="258"/>
        </pc:sldMkLst>
        <pc:spChg chg="mod">
          <ac:chgData name="Xu" userId="2ef8d03b0d59ea36" providerId="LiveId" clId="{E518B18D-5428-4365-9555-839F11353D3A}" dt="2020-06-04T04:10:41.270" v="20"/>
          <ac:spMkLst>
            <pc:docMk/>
            <pc:sldMk cId="1936153105" sldId="258"/>
            <ac:spMk id="2" creationId="{8FBFDFB1-E3F5-445D-BBAD-3716785BEA40}"/>
          </ac:spMkLst>
        </pc:spChg>
      </pc:sldChg>
      <pc:sldChg chg="del">
        <pc:chgData name="Xu" userId="2ef8d03b0d59ea36" providerId="LiveId" clId="{E518B18D-5428-4365-9555-839F11353D3A}" dt="2020-06-04T04:10:46.552" v="21" actId="47"/>
        <pc:sldMkLst>
          <pc:docMk/>
          <pc:sldMk cId="1503840005" sldId="259"/>
        </pc:sldMkLst>
      </pc:sldChg>
      <pc:sldChg chg="del">
        <pc:chgData name="Xu" userId="2ef8d03b0d59ea36" providerId="LiveId" clId="{E518B18D-5428-4365-9555-839F11353D3A}" dt="2020-06-04T04:10:46.552" v="21" actId="47"/>
        <pc:sldMkLst>
          <pc:docMk/>
          <pc:sldMk cId="3860218374" sldId="260"/>
        </pc:sldMkLst>
      </pc:sldChg>
      <pc:sldChg chg="del">
        <pc:chgData name="Xu" userId="2ef8d03b0d59ea36" providerId="LiveId" clId="{E518B18D-5428-4365-9555-839F11353D3A}" dt="2020-06-04T04:10:46.552" v="21" actId="47"/>
        <pc:sldMkLst>
          <pc:docMk/>
          <pc:sldMk cId="1477368812" sldId="262"/>
        </pc:sldMkLst>
      </pc:sldChg>
      <pc:sldChg chg="del">
        <pc:chgData name="Xu" userId="2ef8d03b0d59ea36" providerId="LiveId" clId="{E518B18D-5428-4365-9555-839F11353D3A}" dt="2020-06-04T04:10:46.552" v="21" actId="47"/>
        <pc:sldMkLst>
          <pc:docMk/>
          <pc:sldMk cId="4135838749" sldId="263"/>
        </pc:sldMkLst>
      </pc:sldChg>
      <pc:sldChg chg="del">
        <pc:chgData name="Xu" userId="2ef8d03b0d59ea36" providerId="LiveId" clId="{E518B18D-5428-4365-9555-839F11353D3A}" dt="2020-06-04T04:10:46.552" v="21" actId="47"/>
        <pc:sldMkLst>
          <pc:docMk/>
          <pc:sldMk cId="336468213" sldId="264"/>
        </pc:sldMkLst>
      </pc:sldChg>
      <pc:sldChg chg="del">
        <pc:chgData name="Xu" userId="2ef8d03b0d59ea36" providerId="LiveId" clId="{E518B18D-5428-4365-9555-839F11353D3A}" dt="2020-06-04T04:10:46.552" v="21" actId="47"/>
        <pc:sldMkLst>
          <pc:docMk/>
          <pc:sldMk cId="3774058869" sldId="265"/>
        </pc:sldMkLst>
      </pc:sldChg>
      <pc:sldChg chg="del">
        <pc:chgData name="Xu" userId="2ef8d03b0d59ea36" providerId="LiveId" clId="{E518B18D-5428-4365-9555-839F11353D3A}" dt="2020-06-04T04:10:46.552" v="21" actId="47"/>
        <pc:sldMkLst>
          <pc:docMk/>
          <pc:sldMk cId="2336223732" sldId="266"/>
        </pc:sldMkLst>
      </pc:sldChg>
      <pc:sldChg chg="addSp delSp modSp new mod">
        <pc:chgData name="Xu" userId="2ef8d03b0d59ea36" providerId="LiveId" clId="{E518B18D-5428-4365-9555-839F11353D3A}" dt="2020-06-04T04:15:58.762" v="190"/>
        <pc:sldMkLst>
          <pc:docMk/>
          <pc:sldMk cId="778569500" sldId="268"/>
        </pc:sldMkLst>
        <pc:spChg chg="mod">
          <ac:chgData name="Xu" userId="2ef8d03b0d59ea36" providerId="LiveId" clId="{E518B18D-5428-4365-9555-839F11353D3A}" dt="2020-06-04T04:15:03.842" v="44"/>
          <ac:spMkLst>
            <pc:docMk/>
            <pc:sldMk cId="778569500" sldId="268"/>
            <ac:spMk id="2" creationId="{CCDAAC46-7CC5-4A5F-AC50-F8F695D7CB23}"/>
          </ac:spMkLst>
        </pc:spChg>
        <pc:spChg chg="mod">
          <ac:chgData name="Xu" userId="2ef8d03b0d59ea36" providerId="LiveId" clId="{E518B18D-5428-4365-9555-839F11353D3A}" dt="2020-06-04T04:15:58.762" v="190"/>
          <ac:spMkLst>
            <pc:docMk/>
            <pc:sldMk cId="778569500" sldId="268"/>
            <ac:spMk id="3" creationId="{D623D3FD-3D24-43F7-BE0C-2C0538408D50}"/>
          </ac:spMkLst>
        </pc:spChg>
        <pc:spChg chg="add del">
          <ac:chgData name="Xu" userId="2ef8d03b0d59ea36" providerId="LiveId" clId="{E518B18D-5428-4365-9555-839F11353D3A}" dt="2020-06-04T04:15:19.470" v="100"/>
          <ac:spMkLst>
            <pc:docMk/>
            <pc:sldMk cId="778569500" sldId="268"/>
            <ac:spMk id="4" creationId="{3E21564D-0927-4E4D-B582-79DBA2A992DD}"/>
          </ac:spMkLst>
        </pc:spChg>
      </pc:sldChg>
    </pc:docChg>
  </pc:docChgLst>
  <pc:docChgLst>
    <pc:chgData name="Yang Xu" userId="2ef8d03b0d59ea36" providerId="LiveId" clId="{D15C96EB-239D-4884-886B-09AB93A4802A}"/>
    <pc:docChg chg="custSel addSld modSld">
      <pc:chgData name="Yang Xu" userId="2ef8d03b0d59ea36" providerId="LiveId" clId="{D15C96EB-239D-4884-886B-09AB93A4802A}" dt="2020-07-13T13:23:18.709" v="1665"/>
      <pc:docMkLst>
        <pc:docMk/>
      </pc:docMkLst>
      <pc:sldChg chg="modSp mod">
        <pc:chgData name="Yang Xu" userId="2ef8d03b0d59ea36" providerId="LiveId" clId="{D15C96EB-239D-4884-886B-09AB93A4802A}" dt="2020-07-13T13:21:48.637" v="1651" actId="20577"/>
        <pc:sldMkLst>
          <pc:docMk/>
          <pc:sldMk cId="2756408979" sldId="267"/>
        </pc:sldMkLst>
        <pc:spChg chg="mod">
          <ac:chgData name="Yang Xu" userId="2ef8d03b0d59ea36" providerId="LiveId" clId="{D15C96EB-239D-4884-886B-09AB93A4802A}" dt="2020-07-13T13:21:48.637" v="1651" actId="20577"/>
          <ac:spMkLst>
            <pc:docMk/>
            <pc:sldMk cId="2756408979" sldId="267"/>
            <ac:spMk id="4" creationId="{06D1F809-3268-4B61-BA64-3E85D3EA8D33}"/>
          </ac:spMkLst>
        </pc:spChg>
      </pc:sldChg>
      <pc:sldChg chg="modSp mod modAnim">
        <pc:chgData name="Yang Xu" userId="2ef8d03b0d59ea36" providerId="LiveId" clId="{D15C96EB-239D-4884-886B-09AB93A4802A}" dt="2020-07-13T13:22:00.336" v="1652"/>
        <pc:sldMkLst>
          <pc:docMk/>
          <pc:sldMk cId="778569500" sldId="268"/>
        </pc:sldMkLst>
        <pc:spChg chg="mod">
          <ac:chgData name="Yang Xu" userId="2ef8d03b0d59ea36" providerId="LiveId" clId="{D15C96EB-239D-4884-886B-09AB93A4802A}" dt="2020-07-13T12:57:31.027" v="210" actId="21"/>
          <ac:spMkLst>
            <pc:docMk/>
            <pc:sldMk cId="778569500" sldId="268"/>
            <ac:spMk id="3" creationId="{D623D3FD-3D24-43F7-BE0C-2C0538408D50}"/>
          </ac:spMkLst>
        </pc:spChg>
      </pc:sldChg>
      <pc:sldChg chg="modSp new mod modAnim">
        <pc:chgData name="Yang Xu" userId="2ef8d03b0d59ea36" providerId="LiveId" clId="{D15C96EB-239D-4884-886B-09AB93A4802A}" dt="2020-07-13T13:22:13.012" v="1655"/>
        <pc:sldMkLst>
          <pc:docMk/>
          <pc:sldMk cId="1873718467" sldId="269"/>
        </pc:sldMkLst>
        <pc:spChg chg="mod">
          <ac:chgData name="Yang Xu" userId="2ef8d03b0d59ea36" providerId="LiveId" clId="{D15C96EB-239D-4884-886B-09AB93A4802A}" dt="2020-07-13T12:57:50.822" v="256" actId="20577"/>
          <ac:spMkLst>
            <pc:docMk/>
            <pc:sldMk cId="1873718467" sldId="269"/>
            <ac:spMk id="2" creationId="{0B5E5D29-F051-4FAE-AB9E-23FD1943B3F1}"/>
          </ac:spMkLst>
        </pc:spChg>
        <pc:spChg chg="mod">
          <ac:chgData name="Yang Xu" userId="2ef8d03b0d59ea36" providerId="LiveId" clId="{D15C96EB-239D-4884-886B-09AB93A4802A}" dt="2020-07-13T12:58:04.364" v="275" actId="20577"/>
          <ac:spMkLst>
            <pc:docMk/>
            <pc:sldMk cId="1873718467" sldId="269"/>
            <ac:spMk id="3" creationId="{089A8B70-D6C9-418A-A377-E3EE07FAF7F7}"/>
          </ac:spMkLst>
        </pc:spChg>
      </pc:sldChg>
      <pc:sldChg chg="modSp new mod modAnim">
        <pc:chgData name="Yang Xu" userId="2ef8d03b0d59ea36" providerId="LiveId" clId="{D15C96EB-239D-4884-886B-09AB93A4802A}" dt="2020-07-13T13:22:25.395" v="1657"/>
        <pc:sldMkLst>
          <pc:docMk/>
          <pc:sldMk cId="2571275403" sldId="270"/>
        </pc:sldMkLst>
        <pc:spChg chg="mod">
          <ac:chgData name="Yang Xu" userId="2ef8d03b0d59ea36" providerId="LiveId" clId="{D15C96EB-239D-4884-886B-09AB93A4802A}" dt="2020-07-13T12:58:14.201" v="291" actId="20577"/>
          <ac:spMkLst>
            <pc:docMk/>
            <pc:sldMk cId="2571275403" sldId="270"/>
            <ac:spMk id="2" creationId="{0B749286-5273-4026-8890-70578AEEE5FA}"/>
          </ac:spMkLst>
        </pc:spChg>
        <pc:spChg chg="mod">
          <ac:chgData name="Yang Xu" userId="2ef8d03b0d59ea36" providerId="LiveId" clId="{D15C96EB-239D-4884-886B-09AB93A4802A}" dt="2020-07-13T13:06:55.370" v="971" actId="20577"/>
          <ac:spMkLst>
            <pc:docMk/>
            <pc:sldMk cId="2571275403" sldId="270"/>
            <ac:spMk id="3" creationId="{478C45B1-2E3C-426E-A780-4B7CE24DB521}"/>
          </ac:spMkLst>
        </pc:spChg>
      </pc:sldChg>
      <pc:sldChg chg="modSp new mod modAnim">
        <pc:chgData name="Yang Xu" userId="2ef8d03b0d59ea36" providerId="LiveId" clId="{D15C96EB-239D-4884-886B-09AB93A4802A}" dt="2020-07-13T13:22:33.985" v="1659"/>
        <pc:sldMkLst>
          <pc:docMk/>
          <pc:sldMk cId="2394990436" sldId="271"/>
        </pc:sldMkLst>
        <pc:spChg chg="mod">
          <ac:chgData name="Yang Xu" userId="2ef8d03b0d59ea36" providerId="LiveId" clId="{D15C96EB-239D-4884-886B-09AB93A4802A}" dt="2020-07-13T13:03:50.621" v="744" actId="20577"/>
          <ac:spMkLst>
            <pc:docMk/>
            <pc:sldMk cId="2394990436" sldId="271"/>
            <ac:spMk id="2" creationId="{B2670627-BF28-4DEE-8CE7-D8AE9A2BF78D}"/>
          </ac:spMkLst>
        </pc:spChg>
        <pc:spChg chg="mod">
          <ac:chgData name="Yang Xu" userId="2ef8d03b0d59ea36" providerId="LiveId" clId="{D15C96EB-239D-4884-886B-09AB93A4802A}" dt="2020-07-13T13:07:09.516" v="997" actId="20577"/>
          <ac:spMkLst>
            <pc:docMk/>
            <pc:sldMk cId="2394990436" sldId="271"/>
            <ac:spMk id="3" creationId="{0CC62D0B-AF54-4709-97F8-03B6CF1C6B0B}"/>
          </ac:spMkLst>
        </pc:spChg>
      </pc:sldChg>
      <pc:sldChg chg="modSp new mod modAnim">
        <pc:chgData name="Yang Xu" userId="2ef8d03b0d59ea36" providerId="LiveId" clId="{D15C96EB-239D-4884-886B-09AB93A4802A}" dt="2020-07-13T13:23:00.568" v="1663"/>
        <pc:sldMkLst>
          <pc:docMk/>
          <pc:sldMk cId="275189853" sldId="272"/>
        </pc:sldMkLst>
        <pc:spChg chg="mod">
          <ac:chgData name="Yang Xu" userId="2ef8d03b0d59ea36" providerId="LiveId" clId="{D15C96EB-239D-4884-886B-09AB93A4802A}" dt="2020-07-13T13:08:43.339" v="1030" actId="20577"/>
          <ac:spMkLst>
            <pc:docMk/>
            <pc:sldMk cId="275189853" sldId="272"/>
            <ac:spMk id="2" creationId="{5A21D399-F0F6-45FF-8BC5-553B0B4EBCC6}"/>
          </ac:spMkLst>
        </pc:spChg>
        <pc:spChg chg="mod">
          <ac:chgData name="Yang Xu" userId="2ef8d03b0d59ea36" providerId="LiveId" clId="{D15C96EB-239D-4884-886B-09AB93A4802A}" dt="2020-07-13T13:11:57.792" v="1296" actId="20577"/>
          <ac:spMkLst>
            <pc:docMk/>
            <pc:sldMk cId="275189853" sldId="272"/>
            <ac:spMk id="3" creationId="{AC1E89C1-9158-4CA3-BEC8-037CDCD6AB93}"/>
          </ac:spMkLst>
        </pc:spChg>
      </pc:sldChg>
      <pc:sldChg chg="modSp new mod">
        <pc:chgData name="Yang Xu" userId="2ef8d03b0d59ea36" providerId="LiveId" clId="{D15C96EB-239D-4884-886B-09AB93A4802A}" dt="2020-07-13T13:12:16.321" v="1313" actId="20577"/>
        <pc:sldMkLst>
          <pc:docMk/>
          <pc:sldMk cId="626628250" sldId="273"/>
        </pc:sldMkLst>
        <pc:spChg chg="mod">
          <ac:chgData name="Yang Xu" userId="2ef8d03b0d59ea36" providerId="LiveId" clId="{D15C96EB-239D-4884-886B-09AB93A4802A}" dt="2020-07-13T13:11:37.481" v="1282" actId="20577"/>
          <ac:spMkLst>
            <pc:docMk/>
            <pc:sldMk cId="626628250" sldId="273"/>
            <ac:spMk id="2" creationId="{E8FDFD5F-8FBF-4572-8A6D-0F817DC45268}"/>
          </ac:spMkLst>
        </pc:spChg>
        <pc:spChg chg="mod">
          <ac:chgData name="Yang Xu" userId="2ef8d03b0d59ea36" providerId="LiveId" clId="{D15C96EB-239D-4884-886B-09AB93A4802A}" dt="2020-07-13T13:12:16.321" v="1313" actId="20577"/>
          <ac:spMkLst>
            <pc:docMk/>
            <pc:sldMk cId="626628250" sldId="273"/>
            <ac:spMk id="3" creationId="{0B6C43A6-F536-44FB-BDF5-66F09639AE8B}"/>
          </ac:spMkLst>
        </pc:spChg>
      </pc:sldChg>
      <pc:sldChg chg="modSp new mod">
        <pc:chgData name="Yang Xu" userId="2ef8d03b0d59ea36" providerId="LiveId" clId="{D15C96EB-239D-4884-886B-09AB93A4802A}" dt="2020-07-13T13:15:01.821" v="1341" actId="20577"/>
        <pc:sldMkLst>
          <pc:docMk/>
          <pc:sldMk cId="2156904290" sldId="274"/>
        </pc:sldMkLst>
        <pc:spChg chg="mod">
          <ac:chgData name="Yang Xu" userId="2ef8d03b0d59ea36" providerId="LiveId" clId="{D15C96EB-239D-4884-886B-09AB93A4802A}" dt="2020-07-13T13:14:57.938" v="1330" actId="20577"/>
          <ac:spMkLst>
            <pc:docMk/>
            <pc:sldMk cId="2156904290" sldId="274"/>
            <ac:spMk id="2" creationId="{0C65213F-BB22-4596-B60F-45FAC2BDD7B6}"/>
          </ac:spMkLst>
        </pc:spChg>
        <pc:spChg chg="mod">
          <ac:chgData name="Yang Xu" userId="2ef8d03b0d59ea36" providerId="LiveId" clId="{D15C96EB-239D-4884-886B-09AB93A4802A}" dt="2020-07-13T13:15:01.821" v="1341" actId="20577"/>
          <ac:spMkLst>
            <pc:docMk/>
            <pc:sldMk cId="2156904290" sldId="274"/>
            <ac:spMk id="3" creationId="{6B506A53-82A3-483A-8158-C4F1FF1F80CC}"/>
          </ac:spMkLst>
        </pc:spChg>
      </pc:sldChg>
      <pc:sldChg chg="modSp new mod">
        <pc:chgData name="Yang Xu" userId="2ef8d03b0d59ea36" providerId="LiveId" clId="{D15C96EB-239D-4884-886B-09AB93A4802A}" dt="2020-07-13T13:16:19.682" v="1442" actId="20577"/>
        <pc:sldMkLst>
          <pc:docMk/>
          <pc:sldMk cId="326552856" sldId="275"/>
        </pc:sldMkLst>
        <pc:spChg chg="mod">
          <ac:chgData name="Yang Xu" userId="2ef8d03b0d59ea36" providerId="LiveId" clId="{D15C96EB-239D-4884-886B-09AB93A4802A}" dt="2020-07-13T13:15:35.541" v="1358" actId="20577"/>
          <ac:spMkLst>
            <pc:docMk/>
            <pc:sldMk cId="326552856" sldId="275"/>
            <ac:spMk id="2" creationId="{81516DD8-0A42-440A-9EC6-07AC18B3773B}"/>
          </ac:spMkLst>
        </pc:spChg>
        <pc:spChg chg="mod">
          <ac:chgData name="Yang Xu" userId="2ef8d03b0d59ea36" providerId="LiveId" clId="{D15C96EB-239D-4884-886B-09AB93A4802A}" dt="2020-07-13T13:16:19.682" v="1442" actId="20577"/>
          <ac:spMkLst>
            <pc:docMk/>
            <pc:sldMk cId="326552856" sldId="275"/>
            <ac:spMk id="3" creationId="{DDF9339F-EAC7-44C0-8F32-BD35E02ED9DC}"/>
          </ac:spMkLst>
        </pc:spChg>
      </pc:sldChg>
      <pc:sldChg chg="modSp new mod modAnim">
        <pc:chgData name="Yang Xu" userId="2ef8d03b0d59ea36" providerId="LiveId" clId="{D15C96EB-239D-4884-886B-09AB93A4802A}" dt="2020-07-13T13:23:18.709" v="1665"/>
        <pc:sldMkLst>
          <pc:docMk/>
          <pc:sldMk cId="3970283172" sldId="276"/>
        </pc:sldMkLst>
        <pc:spChg chg="mod">
          <ac:chgData name="Yang Xu" userId="2ef8d03b0d59ea36" providerId="LiveId" clId="{D15C96EB-239D-4884-886B-09AB93A4802A}" dt="2020-07-13T13:16:42.438" v="1450" actId="20577"/>
          <ac:spMkLst>
            <pc:docMk/>
            <pc:sldMk cId="3970283172" sldId="276"/>
            <ac:spMk id="2" creationId="{17E162E2-E044-46C4-B8FB-E987024B30D6}"/>
          </ac:spMkLst>
        </pc:spChg>
        <pc:spChg chg="mod">
          <ac:chgData name="Yang Xu" userId="2ef8d03b0d59ea36" providerId="LiveId" clId="{D15C96EB-239D-4884-886B-09AB93A4802A}" dt="2020-07-13T13:18:46.869" v="1627" actId="20577"/>
          <ac:spMkLst>
            <pc:docMk/>
            <pc:sldMk cId="3970283172" sldId="276"/>
            <ac:spMk id="3" creationId="{5DA6D12C-7F79-419E-B525-1926717DDECF}"/>
          </ac:spMkLst>
        </pc:spChg>
      </pc:sldChg>
    </pc:docChg>
  </pc:docChgLst>
  <pc:docChgLst>
    <pc:chgData name="Yang Xu" userId="2ef8d03b0d59ea36" providerId="LiveId" clId="{A3B062B6-7454-4BD5-9FB8-FD5660058AD8}"/>
    <pc:docChg chg="undo custSel mod addSld delSld modSld">
      <pc:chgData name="Yang Xu" userId="2ef8d03b0d59ea36" providerId="LiveId" clId="{A3B062B6-7454-4BD5-9FB8-FD5660058AD8}" dt="2020-05-16T14:27:51.063" v="1012" actId="26606"/>
      <pc:docMkLst>
        <pc:docMk/>
      </pc:docMkLst>
      <pc:sldChg chg="addSp delSp modSp mod modTransition">
        <pc:chgData name="Yang Xu" userId="2ef8d03b0d59ea36" providerId="LiveId" clId="{A3B062B6-7454-4BD5-9FB8-FD5660058AD8}" dt="2020-05-16T14:03:52.334" v="984"/>
        <pc:sldMkLst>
          <pc:docMk/>
          <pc:sldMk cId="477735695" sldId="256"/>
        </pc:sldMkLst>
        <pc:spChg chg="mod">
          <ac:chgData name="Yang Xu" userId="2ef8d03b0d59ea36" providerId="LiveId" clId="{A3B062B6-7454-4BD5-9FB8-FD5660058AD8}" dt="2020-05-16T14:03:36.181" v="975" actId="404"/>
          <ac:spMkLst>
            <pc:docMk/>
            <pc:sldMk cId="477735695" sldId="256"/>
            <ac:spMk id="3" creationId="{A33DA443-D464-48F6-83B3-A5D2EB31C0B3}"/>
          </ac:spMkLst>
        </pc:spChg>
        <pc:picChg chg="add del mod">
          <ac:chgData name="Yang Xu" userId="2ef8d03b0d59ea36" providerId="LiveId" clId="{A3B062B6-7454-4BD5-9FB8-FD5660058AD8}" dt="2020-05-16T13:15:17.363" v="77" actId="478"/>
          <ac:picMkLst>
            <pc:docMk/>
            <pc:sldMk cId="477735695" sldId="256"/>
            <ac:picMk id="5" creationId="{96EB7666-3151-432E-B270-CD2D86C45156}"/>
          </ac:picMkLst>
        </pc:picChg>
        <pc:picChg chg="add mod">
          <ac:chgData name="Yang Xu" userId="2ef8d03b0d59ea36" providerId="LiveId" clId="{A3B062B6-7454-4BD5-9FB8-FD5660058AD8}" dt="2020-05-16T14:03:11.689" v="968" actId="14100"/>
          <ac:picMkLst>
            <pc:docMk/>
            <pc:sldMk cId="477735695" sldId="256"/>
            <ac:picMk id="6" creationId="{2937F136-FE04-407F-8689-0FBB8ADA0EE9}"/>
          </ac:picMkLst>
        </pc:picChg>
      </pc:sldChg>
      <pc:sldChg chg="modSp new mod modTransition modAnim">
        <pc:chgData name="Yang Xu" userId="2ef8d03b0d59ea36" providerId="LiveId" clId="{A3B062B6-7454-4BD5-9FB8-FD5660058AD8}" dt="2020-05-16T14:25:36.959" v="991"/>
        <pc:sldMkLst>
          <pc:docMk/>
          <pc:sldMk cId="2512956064" sldId="257"/>
        </pc:sldMkLst>
        <pc:spChg chg="mod">
          <ac:chgData name="Yang Xu" userId="2ef8d03b0d59ea36" providerId="LiveId" clId="{A3B062B6-7454-4BD5-9FB8-FD5660058AD8}" dt="2020-05-16T13:16:53.120" v="94"/>
          <ac:spMkLst>
            <pc:docMk/>
            <pc:sldMk cId="2512956064" sldId="257"/>
            <ac:spMk id="2" creationId="{F82F924D-AEEA-44A2-9A99-0E2D9053CAB0}"/>
          </ac:spMkLst>
        </pc:spChg>
        <pc:spChg chg="mod">
          <ac:chgData name="Yang Xu" userId="2ef8d03b0d59ea36" providerId="LiveId" clId="{A3B062B6-7454-4BD5-9FB8-FD5660058AD8}" dt="2020-05-16T13:18:57.736" v="187" actId="20577"/>
          <ac:spMkLst>
            <pc:docMk/>
            <pc:sldMk cId="2512956064" sldId="257"/>
            <ac:spMk id="3" creationId="{55714862-13C2-4979-94CB-9F5A812E8E14}"/>
          </ac:spMkLst>
        </pc:spChg>
      </pc:sldChg>
      <pc:sldChg chg="new del">
        <pc:chgData name="Yang Xu" userId="2ef8d03b0d59ea36" providerId="LiveId" clId="{A3B062B6-7454-4BD5-9FB8-FD5660058AD8}" dt="2020-05-16T12:57:55.027" v="1" actId="47"/>
        <pc:sldMkLst>
          <pc:docMk/>
          <pc:sldMk cId="3499622369" sldId="257"/>
        </pc:sldMkLst>
      </pc:sldChg>
      <pc:sldChg chg="modSp new mod modTransition">
        <pc:chgData name="Yang Xu" userId="2ef8d03b0d59ea36" providerId="LiveId" clId="{A3B062B6-7454-4BD5-9FB8-FD5660058AD8}" dt="2020-05-16T14:25:06.223" v="985"/>
        <pc:sldMkLst>
          <pc:docMk/>
          <pc:sldMk cId="1936153105" sldId="258"/>
        </pc:sldMkLst>
        <pc:spChg chg="mod">
          <ac:chgData name="Yang Xu" userId="2ef8d03b0d59ea36" providerId="LiveId" clId="{A3B062B6-7454-4BD5-9FB8-FD5660058AD8}" dt="2020-05-16T13:17:09.861" v="165"/>
          <ac:spMkLst>
            <pc:docMk/>
            <pc:sldMk cId="1936153105" sldId="258"/>
            <ac:spMk id="2" creationId="{8FBFDFB1-E3F5-445D-BBAD-3716785BEA40}"/>
          </ac:spMkLst>
        </pc:spChg>
      </pc:sldChg>
      <pc:sldChg chg="modSp new mod modTransition modAnim">
        <pc:chgData name="Yang Xu" userId="2ef8d03b0d59ea36" providerId="LiveId" clId="{A3B062B6-7454-4BD5-9FB8-FD5660058AD8}" dt="2020-05-16T14:25:49.528" v="994"/>
        <pc:sldMkLst>
          <pc:docMk/>
          <pc:sldMk cId="1503840005" sldId="259"/>
        </pc:sldMkLst>
        <pc:spChg chg="mod">
          <ac:chgData name="Yang Xu" userId="2ef8d03b0d59ea36" providerId="LiveId" clId="{A3B062B6-7454-4BD5-9FB8-FD5660058AD8}" dt="2020-05-16T13:19:27.132" v="219"/>
          <ac:spMkLst>
            <pc:docMk/>
            <pc:sldMk cId="1503840005" sldId="259"/>
            <ac:spMk id="2" creationId="{8E5D13C9-40CA-43A1-8A5C-ED709575DF02}"/>
          </ac:spMkLst>
        </pc:spChg>
        <pc:spChg chg="mod">
          <ac:chgData name="Yang Xu" userId="2ef8d03b0d59ea36" providerId="LiveId" clId="{A3B062B6-7454-4BD5-9FB8-FD5660058AD8}" dt="2020-05-16T13:21:05.179" v="243"/>
          <ac:spMkLst>
            <pc:docMk/>
            <pc:sldMk cId="1503840005" sldId="259"/>
            <ac:spMk id="3" creationId="{55D7D51F-507E-4274-B15E-FE0898F037BC}"/>
          </ac:spMkLst>
        </pc:spChg>
      </pc:sldChg>
      <pc:sldChg chg="modSp new mod modTransition">
        <pc:chgData name="Yang Xu" userId="2ef8d03b0d59ea36" providerId="LiveId" clId="{A3B062B6-7454-4BD5-9FB8-FD5660058AD8}" dt="2020-05-16T14:25:06.223" v="985"/>
        <pc:sldMkLst>
          <pc:docMk/>
          <pc:sldMk cId="3860218374" sldId="260"/>
        </pc:sldMkLst>
        <pc:spChg chg="mod">
          <ac:chgData name="Yang Xu" userId="2ef8d03b0d59ea36" providerId="LiveId" clId="{A3B062B6-7454-4BD5-9FB8-FD5660058AD8}" dt="2020-05-16T13:21:29.989" v="263"/>
          <ac:spMkLst>
            <pc:docMk/>
            <pc:sldMk cId="3860218374" sldId="260"/>
            <ac:spMk id="2" creationId="{9F099842-078A-4C75-AB8E-683FA7BB6ED2}"/>
          </ac:spMkLst>
        </pc:spChg>
      </pc:sldChg>
      <pc:sldChg chg="modSp new del mod">
        <pc:chgData name="Yang Xu" userId="2ef8d03b0d59ea36" providerId="LiveId" clId="{A3B062B6-7454-4BD5-9FB8-FD5660058AD8}" dt="2020-05-16T13:21:49.338" v="317" actId="47"/>
        <pc:sldMkLst>
          <pc:docMk/>
          <pc:sldMk cId="1558409088" sldId="261"/>
        </pc:sldMkLst>
        <pc:spChg chg="mod">
          <ac:chgData name="Yang Xu" userId="2ef8d03b0d59ea36" providerId="LiveId" clId="{A3B062B6-7454-4BD5-9FB8-FD5660058AD8}" dt="2020-05-16T13:21:42.664" v="314"/>
          <ac:spMkLst>
            <pc:docMk/>
            <pc:sldMk cId="1558409088" sldId="261"/>
            <ac:spMk id="2" creationId="{928EB5CF-D744-4D35-BA35-DB99DEB0271B}"/>
          </ac:spMkLst>
        </pc:spChg>
      </pc:sldChg>
      <pc:sldChg chg="modSp new mod modTransition">
        <pc:chgData name="Yang Xu" userId="2ef8d03b0d59ea36" providerId="LiveId" clId="{A3B062B6-7454-4BD5-9FB8-FD5660058AD8}" dt="2020-05-16T14:25:06.223" v="985"/>
        <pc:sldMkLst>
          <pc:docMk/>
          <pc:sldMk cId="1477368812" sldId="262"/>
        </pc:sldMkLst>
        <pc:spChg chg="mod">
          <ac:chgData name="Yang Xu" userId="2ef8d03b0d59ea36" providerId="LiveId" clId="{A3B062B6-7454-4BD5-9FB8-FD5660058AD8}" dt="2020-05-16T13:21:47.855" v="316"/>
          <ac:spMkLst>
            <pc:docMk/>
            <pc:sldMk cId="1477368812" sldId="262"/>
            <ac:spMk id="2" creationId="{43DA6D8F-FEA2-4410-AB66-15C1754A341F}"/>
          </ac:spMkLst>
        </pc:spChg>
        <pc:spChg chg="mod">
          <ac:chgData name="Yang Xu" userId="2ef8d03b0d59ea36" providerId="LiveId" clId="{A3B062B6-7454-4BD5-9FB8-FD5660058AD8}" dt="2020-05-16T13:22:20.694" v="405" actId="20577"/>
          <ac:spMkLst>
            <pc:docMk/>
            <pc:sldMk cId="1477368812" sldId="262"/>
            <ac:spMk id="3" creationId="{D3DAFE90-71C9-4822-838E-23CC9692CF44}"/>
          </ac:spMkLst>
        </pc:spChg>
      </pc:sldChg>
      <pc:sldChg chg="modSp new mod modTransition">
        <pc:chgData name="Yang Xu" userId="2ef8d03b0d59ea36" providerId="LiveId" clId="{A3B062B6-7454-4BD5-9FB8-FD5660058AD8}" dt="2020-05-16T14:25:06.223" v="985"/>
        <pc:sldMkLst>
          <pc:docMk/>
          <pc:sldMk cId="4135838749" sldId="263"/>
        </pc:sldMkLst>
        <pc:spChg chg="mod">
          <ac:chgData name="Yang Xu" userId="2ef8d03b0d59ea36" providerId="LiveId" clId="{A3B062B6-7454-4BD5-9FB8-FD5660058AD8}" dt="2020-05-16T13:22:47.552" v="470"/>
          <ac:spMkLst>
            <pc:docMk/>
            <pc:sldMk cId="4135838749" sldId="263"/>
            <ac:spMk id="2" creationId="{3E218AFE-5EF2-42D2-B974-6F68A983B671}"/>
          </ac:spMkLst>
        </pc:spChg>
        <pc:spChg chg="mod">
          <ac:chgData name="Yang Xu" userId="2ef8d03b0d59ea36" providerId="LiveId" clId="{A3B062B6-7454-4BD5-9FB8-FD5660058AD8}" dt="2020-05-16T13:23:08.122" v="493"/>
          <ac:spMkLst>
            <pc:docMk/>
            <pc:sldMk cId="4135838749" sldId="263"/>
            <ac:spMk id="3" creationId="{2D609566-B550-4F00-9C8C-CFF694DD946F}"/>
          </ac:spMkLst>
        </pc:spChg>
      </pc:sldChg>
      <pc:sldChg chg="modSp new mod modTransition modAnim">
        <pc:chgData name="Yang Xu" userId="2ef8d03b0d59ea36" providerId="LiveId" clId="{A3B062B6-7454-4BD5-9FB8-FD5660058AD8}" dt="2020-05-16T14:26:18.396" v="1000"/>
        <pc:sldMkLst>
          <pc:docMk/>
          <pc:sldMk cId="336468213" sldId="264"/>
        </pc:sldMkLst>
        <pc:spChg chg="mod">
          <ac:chgData name="Yang Xu" userId="2ef8d03b0d59ea36" providerId="LiveId" clId="{A3B062B6-7454-4BD5-9FB8-FD5660058AD8}" dt="2020-05-16T13:24:26.366" v="538"/>
          <ac:spMkLst>
            <pc:docMk/>
            <pc:sldMk cId="336468213" sldId="264"/>
            <ac:spMk id="2" creationId="{DCB73388-AC47-4B23-A361-0CED689CEEB2}"/>
          </ac:spMkLst>
        </pc:spChg>
        <pc:spChg chg="mod">
          <ac:chgData name="Yang Xu" userId="2ef8d03b0d59ea36" providerId="LiveId" clId="{A3B062B6-7454-4BD5-9FB8-FD5660058AD8}" dt="2020-05-16T13:24:03.280" v="503" actId="15"/>
          <ac:spMkLst>
            <pc:docMk/>
            <pc:sldMk cId="336468213" sldId="264"/>
            <ac:spMk id="3" creationId="{61A8BE8B-7241-4259-8938-20CA19B101F2}"/>
          </ac:spMkLst>
        </pc:spChg>
      </pc:sldChg>
      <pc:sldChg chg="modSp new mod modTransition modAnim">
        <pc:chgData name="Yang Xu" userId="2ef8d03b0d59ea36" providerId="LiveId" clId="{A3B062B6-7454-4BD5-9FB8-FD5660058AD8}" dt="2020-05-16T14:26:29.300" v="1003"/>
        <pc:sldMkLst>
          <pc:docMk/>
          <pc:sldMk cId="3774058869" sldId="265"/>
        </pc:sldMkLst>
        <pc:spChg chg="mod">
          <ac:chgData name="Yang Xu" userId="2ef8d03b0d59ea36" providerId="LiveId" clId="{A3B062B6-7454-4BD5-9FB8-FD5660058AD8}" dt="2020-05-16T13:24:43.500" v="546"/>
          <ac:spMkLst>
            <pc:docMk/>
            <pc:sldMk cId="3774058869" sldId="265"/>
            <ac:spMk id="2" creationId="{2C98D507-CEC8-4B13-B1D1-E6C348C4EC2E}"/>
          </ac:spMkLst>
        </pc:spChg>
        <pc:spChg chg="mod">
          <ac:chgData name="Yang Xu" userId="2ef8d03b0d59ea36" providerId="LiveId" clId="{A3B062B6-7454-4BD5-9FB8-FD5660058AD8}" dt="2020-05-16T13:25:11.883" v="555"/>
          <ac:spMkLst>
            <pc:docMk/>
            <pc:sldMk cId="3774058869" sldId="265"/>
            <ac:spMk id="3" creationId="{C29C6520-4E3A-4CA0-9329-E5EF8C0304B4}"/>
          </ac:spMkLst>
        </pc:spChg>
      </pc:sldChg>
      <pc:sldChg chg="modSp new mod modTransition modAnim">
        <pc:chgData name="Yang Xu" userId="2ef8d03b0d59ea36" providerId="LiveId" clId="{A3B062B6-7454-4BD5-9FB8-FD5660058AD8}" dt="2020-05-16T14:26:52.369" v="1008"/>
        <pc:sldMkLst>
          <pc:docMk/>
          <pc:sldMk cId="2336223732" sldId="266"/>
        </pc:sldMkLst>
        <pc:spChg chg="mod">
          <ac:chgData name="Yang Xu" userId="2ef8d03b0d59ea36" providerId="LiveId" clId="{A3B062B6-7454-4BD5-9FB8-FD5660058AD8}" dt="2020-05-16T13:25:31.583" v="563"/>
          <ac:spMkLst>
            <pc:docMk/>
            <pc:sldMk cId="2336223732" sldId="266"/>
            <ac:spMk id="2" creationId="{A96E8A46-CCC6-419A-AE9D-03FD659A2913}"/>
          </ac:spMkLst>
        </pc:spChg>
        <pc:spChg chg="mod">
          <ac:chgData name="Yang Xu" userId="2ef8d03b0d59ea36" providerId="LiveId" clId="{A3B062B6-7454-4BD5-9FB8-FD5660058AD8}" dt="2020-05-16T13:26:21.863" v="576" actId="113"/>
          <ac:spMkLst>
            <pc:docMk/>
            <pc:sldMk cId="2336223732" sldId="266"/>
            <ac:spMk id="3" creationId="{D00C8487-EB8A-4A31-B446-8A0AA1D3675A}"/>
          </ac:spMkLst>
        </pc:spChg>
      </pc:sldChg>
      <pc:sldChg chg="addSp delSp modSp new mod modTransition setBg">
        <pc:chgData name="Yang Xu" userId="2ef8d03b0d59ea36" providerId="LiveId" clId="{A3B062B6-7454-4BD5-9FB8-FD5660058AD8}" dt="2020-05-16T14:27:51.063" v="1012" actId="26606"/>
        <pc:sldMkLst>
          <pc:docMk/>
          <pc:sldMk cId="2756408979" sldId="267"/>
        </pc:sldMkLst>
        <pc:spChg chg="mod">
          <ac:chgData name="Yang Xu" userId="2ef8d03b0d59ea36" providerId="LiveId" clId="{A3B062B6-7454-4BD5-9FB8-FD5660058AD8}" dt="2020-05-16T14:27:51.063" v="1012" actId="26606"/>
          <ac:spMkLst>
            <pc:docMk/>
            <pc:sldMk cId="2756408979" sldId="267"/>
            <ac:spMk id="2" creationId="{E703932E-F09D-442C-895A-21388B19EBF0}"/>
          </ac:spMkLst>
        </pc:spChg>
        <pc:spChg chg="del">
          <ac:chgData name="Yang Xu" userId="2ef8d03b0d59ea36" providerId="LiveId" clId="{A3B062B6-7454-4BD5-9FB8-FD5660058AD8}" dt="2020-05-16T14:27:44.887" v="1009" actId="931"/>
          <ac:spMkLst>
            <pc:docMk/>
            <pc:sldMk cId="2756408979" sldId="267"/>
            <ac:spMk id="3" creationId="{53C7214B-69AF-4052-961E-3FA8BABEC209}"/>
          </ac:spMkLst>
        </pc:spChg>
        <pc:spChg chg="mod">
          <ac:chgData name="Yang Xu" userId="2ef8d03b0d59ea36" providerId="LiveId" clId="{A3B062B6-7454-4BD5-9FB8-FD5660058AD8}" dt="2020-05-16T14:27:51.063" v="1012" actId="26606"/>
          <ac:spMkLst>
            <pc:docMk/>
            <pc:sldMk cId="2756408979" sldId="267"/>
            <ac:spMk id="4" creationId="{06D1F809-3268-4B61-BA64-3E85D3EA8D33}"/>
          </ac:spMkLst>
        </pc:spChg>
        <pc:spChg chg="add">
          <ac:chgData name="Yang Xu" userId="2ef8d03b0d59ea36" providerId="LiveId" clId="{A3B062B6-7454-4BD5-9FB8-FD5660058AD8}" dt="2020-05-16T14:27:51.063" v="1012" actId="26606"/>
          <ac:spMkLst>
            <pc:docMk/>
            <pc:sldMk cId="2756408979" sldId="267"/>
            <ac:spMk id="17" creationId="{D1ECADA1-6568-4D5A-A631-CFD8768936FC}"/>
          </ac:spMkLst>
        </pc:spChg>
        <pc:spChg chg="add">
          <ac:chgData name="Yang Xu" userId="2ef8d03b0d59ea36" providerId="LiveId" clId="{A3B062B6-7454-4BD5-9FB8-FD5660058AD8}" dt="2020-05-16T14:27:51.063" v="1012" actId="26606"/>
          <ac:spMkLst>
            <pc:docMk/>
            <pc:sldMk cId="2756408979" sldId="267"/>
            <ac:spMk id="19" creationId="{681D3C41-CC87-4DF9-A716-CDF0E23D21B0}"/>
          </ac:spMkLst>
        </pc:spChg>
        <pc:spChg chg="add">
          <ac:chgData name="Yang Xu" userId="2ef8d03b0d59ea36" providerId="LiveId" clId="{A3B062B6-7454-4BD5-9FB8-FD5660058AD8}" dt="2020-05-16T14:27:51.063" v="1012" actId="26606"/>
          <ac:spMkLst>
            <pc:docMk/>
            <pc:sldMk cId="2756408979" sldId="267"/>
            <ac:spMk id="21" creationId="{6764E3F6-59F1-44FF-9EF2-8EF0BCA30B60}"/>
          </ac:spMkLst>
        </pc:spChg>
        <pc:spChg chg="add">
          <ac:chgData name="Yang Xu" userId="2ef8d03b0d59ea36" providerId="LiveId" clId="{A3B062B6-7454-4BD5-9FB8-FD5660058AD8}" dt="2020-05-16T14:27:51.063" v="1012" actId="26606"/>
          <ac:spMkLst>
            <pc:docMk/>
            <pc:sldMk cId="2756408979" sldId="267"/>
            <ac:spMk id="25" creationId="{0743C7B8-BD05-4C16-9FC9-6B5C5BA3A043}"/>
          </ac:spMkLst>
        </pc:spChg>
        <pc:spChg chg="add">
          <ac:chgData name="Yang Xu" userId="2ef8d03b0d59ea36" providerId="LiveId" clId="{A3B062B6-7454-4BD5-9FB8-FD5660058AD8}" dt="2020-05-16T14:27:51.063" v="1012" actId="26606"/>
          <ac:spMkLst>
            <pc:docMk/>
            <pc:sldMk cId="2756408979" sldId="267"/>
            <ac:spMk id="27" creationId="{E6B9B529-EAD6-442A-92A1-6A496B93297E}"/>
          </ac:spMkLst>
        </pc:spChg>
        <pc:picChg chg="add mod ord">
          <ac:chgData name="Yang Xu" userId="2ef8d03b0d59ea36" providerId="LiveId" clId="{A3B062B6-7454-4BD5-9FB8-FD5660058AD8}" dt="2020-05-16T14:27:51.063" v="1012" actId="26606"/>
          <ac:picMkLst>
            <pc:docMk/>
            <pc:sldMk cId="2756408979" sldId="267"/>
            <ac:picMk id="6" creationId="{D4AF25E8-B3C4-42AD-923E-6CA96282FF47}"/>
          </ac:picMkLst>
        </pc:picChg>
        <pc:picChg chg="add">
          <ac:chgData name="Yang Xu" userId="2ef8d03b0d59ea36" providerId="LiveId" clId="{A3B062B6-7454-4BD5-9FB8-FD5660058AD8}" dt="2020-05-16T14:27:51.063" v="1012" actId="26606"/>
          <ac:picMkLst>
            <pc:docMk/>
            <pc:sldMk cId="2756408979" sldId="267"/>
            <ac:picMk id="11" creationId="{9B9C2B48-3899-4B1D-B526-C35DFD16BC01}"/>
          </ac:picMkLst>
        </pc:picChg>
        <pc:picChg chg="add">
          <ac:chgData name="Yang Xu" userId="2ef8d03b0d59ea36" providerId="LiveId" clId="{A3B062B6-7454-4BD5-9FB8-FD5660058AD8}" dt="2020-05-16T14:27:51.063" v="1012" actId="26606"/>
          <ac:picMkLst>
            <pc:docMk/>
            <pc:sldMk cId="2756408979" sldId="267"/>
            <ac:picMk id="13" creationId="{7B1BCBEC-C5E7-469F-92CF-05506BB6E22D}"/>
          </ac:picMkLst>
        </pc:picChg>
        <pc:picChg chg="add">
          <ac:chgData name="Yang Xu" userId="2ef8d03b0d59ea36" providerId="LiveId" clId="{A3B062B6-7454-4BD5-9FB8-FD5660058AD8}" dt="2020-05-16T14:27:51.063" v="1012" actId="26606"/>
          <ac:picMkLst>
            <pc:docMk/>
            <pc:sldMk cId="2756408979" sldId="267"/>
            <ac:picMk id="15" creationId="{2A078177-9A72-44C2-BDC1-C1F346162BF8}"/>
          </ac:picMkLst>
        </pc:picChg>
        <pc:picChg chg="add">
          <ac:chgData name="Yang Xu" userId="2ef8d03b0d59ea36" providerId="LiveId" clId="{A3B062B6-7454-4BD5-9FB8-FD5660058AD8}" dt="2020-05-16T14:27:51.063" v="1012" actId="26606"/>
          <ac:picMkLst>
            <pc:docMk/>
            <pc:sldMk cId="2756408979" sldId="267"/>
            <ac:picMk id="23" creationId="{8DF1CE84-BC06-4E42-A5D4-7B92E327FDF7}"/>
          </ac:picMkLst>
        </pc:picChg>
        <pc:picChg chg="add">
          <ac:chgData name="Yang Xu" userId="2ef8d03b0d59ea36" providerId="LiveId" clId="{A3B062B6-7454-4BD5-9FB8-FD5660058AD8}" dt="2020-05-16T14:27:51.063" v="1012" actId="26606"/>
          <ac:picMkLst>
            <pc:docMk/>
            <pc:sldMk cId="2756408979" sldId="267"/>
            <ac:picMk id="29" creationId="{C0419FA5-A1B5-487F-92D4-03983819F9B9}"/>
          </ac:picMkLst>
        </pc:picChg>
      </pc:sldChg>
    </pc:docChg>
  </pc:docChgLst>
  <pc:docChgLst>
    <pc:chgData name="Yang Xu" userId="2ef8d03b0d59ea36" providerId="LiveId" clId="{E52795BB-ABD0-4B6F-8043-5508620B1DBA}"/>
    <pc:docChg chg="custSel mod addSld delSld modSld">
      <pc:chgData name="Yang Xu" userId="2ef8d03b0d59ea36" providerId="LiveId" clId="{E52795BB-ABD0-4B6F-8043-5508620B1DBA}" dt="2020-08-29T12:41:08.810" v="7380" actId="20577"/>
      <pc:docMkLst>
        <pc:docMk/>
      </pc:docMkLst>
      <pc:sldChg chg="modTransition">
        <pc:chgData name="Yang Xu" userId="2ef8d03b0d59ea36" providerId="LiveId" clId="{E52795BB-ABD0-4B6F-8043-5508620B1DBA}" dt="2020-08-29T12:15:46.066" v="7372"/>
        <pc:sldMkLst>
          <pc:docMk/>
          <pc:sldMk cId="477735695" sldId="256"/>
        </pc:sldMkLst>
      </pc:sldChg>
      <pc:sldChg chg="modSp mod modTransition">
        <pc:chgData name="Yang Xu" userId="2ef8d03b0d59ea36" providerId="LiveId" clId="{E52795BB-ABD0-4B6F-8043-5508620B1DBA}" dt="2020-08-29T12:15:46.066" v="7372"/>
        <pc:sldMkLst>
          <pc:docMk/>
          <pc:sldMk cId="1936153105" sldId="258"/>
        </pc:sldMkLst>
        <pc:spChg chg="mod">
          <ac:chgData name="Yang Xu" userId="2ef8d03b0d59ea36" providerId="LiveId" clId="{E52795BB-ABD0-4B6F-8043-5508620B1DBA}" dt="2020-08-29T01:41:56.851" v="46" actId="20577"/>
          <ac:spMkLst>
            <pc:docMk/>
            <pc:sldMk cId="1936153105" sldId="258"/>
            <ac:spMk id="2" creationId="{8FBFDFB1-E3F5-445D-BBAD-3716785BEA40}"/>
          </ac:spMkLst>
        </pc:spChg>
      </pc:sldChg>
      <pc:sldChg chg="modTransition">
        <pc:chgData name="Yang Xu" userId="2ef8d03b0d59ea36" providerId="LiveId" clId="{E52795BB-ABD0-4B6F-8043-5508620B1DBA}" dt="2020-08-29T12:15:46.066" v="7372"/>
        <pc:sldMkLst>
          <pc:docMk/>
          <pc:sldMk cId="2756408979" sldId="267"/>
        </pc:sldMkLst>
      </pc:sldChg>
      <pc:sldChg chg="del">
        <pc:chgData name="Yang Xu" userId="2ef8d03b0d59ea36" providerId="LiveId" clId="{E52795BB-ABD0-4B6F-8043-5508620B1DBA}" dt="2020-08-29T01:41:59.366" v="47" actId="47"/>
        <pc:sldMkLst>
          <pc:docMk/>
          <pc:sldMk cId="2799787300" sldId="268"/>
        </pc:sldMkLst>
      </pc:sldChg>
      <pc:sldChg chg="addSp delSp modSp new mod modTransition">
        <pc:chgData name="Yang Xu" userId="2ef8d03b0d59ea36" providerId="LiveId" clId="{E52795BB-ABD0-4B6F-8043-5508620B1DBA}" dt="2020-08-29T12:15:46.066" v="7372"/>
        <pc:sldMkLst>
          <pc:docMk/>
          <pc:sldMk cId="3283153667" sldId="268"/>
        </pc:sldMkLst>
        <pc:spChg chg="mod">
          <ac:chgData name="Yang Xu" userId="2ef8d03b0d59ea36" providerId="LiveId" clId="{E52795BB-ABD0-4B6F-8043-5508620B1DBA}" dt="2020-08-29T01:42:50.057" v="79" actId="20577"/>
          <ac:spMkLst>
            <pc:docMk/>
            <pc:sldMk cId="3283153667" sldId="268"/>
            <ac:spMk id="2" creationId="{C2262393-1E73-415B-9BB3-2EF5CD83498E}"/>
          </ac:spMkLst>
        </pc:spChg>
        <pc:spChg chg="del">
          <ac:chgData name="Yang Xu" userId="2ef8d03b0d59ea36" providerId="LiveId" clId="{E52795BB-ABD0-4B6F-8043-5508620B1DBA}" dt="2020-08-29T01:42:31.125" v="49"/>
          <ac:spMkLst>
            <pc:docMk/>
            <pc:sldMk cId="3283153667" sldId="268"/>
            <ac:spMk id="3" creationId="{CFEC0AD6-951E-47D8-A788-89EBA0B45066}"/>
          </ac:spMkLst>
        </pc:spChg>
        <pc:picChg chg="add mod">
          <ac:chgData name="Yang Xu" userId="2ef8d03b0d59ea36" providerId="LiveId" clId="{E52795BB-ABD0-4B6F-8043-5508620B1DBA}" dt="2020-08-29T01:42:31.125" v="49"/>
          <ac:picMkLst>
            <pc:docMk/>
            <pc:sldMk cId="3283153667" sldId="268"/>
            <ac:picMk id="4" creationId="{4EA2C886-10DF-4966-AB4F-EAE27FA89370}"/>
          </ac:picMkLst>
        </pc:picChg>
      </pc:sldChg>
      <pc:sldChg chg="modSp new mod modTransition modAnim">
        <pc:chgData name="Yang Xu" userId="2ef8d03b0d59ea36" providerId="LiveId" clId="{E52795BB-ABD0-4B6F-8043-5508620B1DBA}" dt="2020-08-29T12:15:46.066" v="7372"/>
        <pc:sldMkLst>
          <pc:docMk/>
          <pc:sldMk cId="1172431014" sldId="269"/>
        </pc:sldMkLst>
        <pc:spChg chg="mod">
          <ac:chgData name="Yang Xu" userId="2ef8d03b0d59ea36" providerId="LiveId" clId="{E52795BB-ABD0-4B6F-8043-5508620B1DBA}" dt="2020-08-29T01:43:09.691" v="91" actId="20577"/>
          <ac:spMkLst>
            <pc:docMk/>
            <pc:sldMk cId="1172431014" sldId="269"/>
            <ac:spMk id="2" creationId="{173B645A-44B1-40A1-B0B0-410ABE95BF57}"/>
          </ac:spMkLst>
        </pc:spChg>
        <pc:spChg chg="mod">
          <ac:chgData name="Yang Xu" userId="2ef8d03b0d59ea36" providerId="LiveId" clId="{E52795BB-ABD0-4B6F-8043-5508620B1DBA}" dt="2020-08-29T03:52:11.373" v="1154" actId="20577"/>
          <ac:spMkLst>
            <pc:docMk/>
            <pc:sldMk cId="1172431014" sldId="269"/>
            <ac:spMk id="3" creationId="{D3DD64EE-2828-4E28-B13C-6EAF89A688D7}"/>
          </ac:spMkLst>
        </pc:spChg>
      </pc:sldChg>
      <pc:sldChg chg="modSp new mod modTransition modAnim">
        <pc:chgData name="Yang Xu" userId="2ef8d03b0d59ea36" providerId="LiveId" clId="{E52795BB-ABD0-4B6F-8043-5508620B1DBA}" dt="2020-08-29T12:15:46.066" v="7372"/>
        <pc:sldMkLst>
          <pc:docMk/>
          <pc:sldMk cId="1227502896" sldId="270"/>
        </pc:sldMkLst>
        <pc:spChg chg="mod">
          <ac:chgData name="Yang Xu" userId="2ef8d03b0d59ea36" providerId="LiveId" clId="{E52795BB-ABD0-4B6F-8043-5508620B1DBA}" dt="2020-08-29T03:33:55.681" v="831" actId="20577"/>
          <ac:spMkLst>
            <pc:docMk/>
            <pc:sldMk cId="1227502896" sldId="270"/>
            <ac:spMk id="2" creationId="{B6FE1FD7-F44B-49DB-B2F6-D943D2939826}"/>
          </ac:spMkLst>
        </pc:spChg>
        <pc:spChg chg="mod">
          <ac:chgData name="Yang Xu" userId="2ef8d03b0d59ea36" providerId="LiveId" clId="{E52795BB-ABD0-4B6F-8043-5508620B1DBA}" dt="2020-08-29T03:37:23.985" v="933" actId="20577"/>
          <ac:spMkLst>
            <pc:docMk/>
            <pc:sldMk cId="1227502896" sldId="270"/>
            <ac:spMk id="3" creationId="{10425691-D42D-4F2E-9B04-65AF8AE83234}"/>
          </ac:spMkLst>
        </pc:spChg>
      </pc:sldChg>
      <pc:sldChg chg="modSp new mod modTransition modAnim">
        <pc:chgData name="Yang Xu" userId="2ef8d03b0d59ea36" providerId="LiveId" clId="{E52795BB-ABD0-4B6F-8043-5508620B1DBA}" dt="2020-08-29T12:15:46.066" v="7372"/>
        <pc:sldMkLst>
          <pc:docMk/>
          <pc:sldMk cId="1692873607" sldId="271"/>
        </pc:sldMkLst>
        <pc:spChg chg="mod">
          <ac:chgData name="Yang Xu" userId="2ef8d03b0d59ea36" providerId="LiveId" clId="{E52795BB-ABD0-4B6F-8043-5508620B1DBA}" dt="2020-08-29T03:37:10.116" v="916" actId="20577"/>
          <ac:spMkLst>
            <pc:docMk/>
            <pc:sldMk cId="1692873607" sldId="271"/>
            <ac:spMk id="2" creationId="{71A416D4-A316-460C-BA00-82570304E5B8}"/>
          </ac:spMkLst>
        </pc:spChg>
        <pc:spChg chg="mod">
          <ac:chgData name="Yang Xu" userId="2ef8d03b0d59ea36" providerId="LiveId" clId="{E52795BB-ABD0-4B6F-8043-5508620B1DBA}" dt="2020-08-29T03:39:43.624" v="1144" actId="12"/>
          <ac:spMkLst>
            <pc:docMk/>
            <pc:sldMk cId="1692873607" sldId="271"/>
            <ac:spMk id="3" creationId="{C2FA53CF-C8D0-47E1-A91D-90FD3D25E90A}"/>
          </ac:spMkLst>
        </pc:spChg>
      </pc:sldChg>
      <pc:sldChg chg="modSp new mod modTransition modAnim">
        <pc:chgData name="Yang Xu" userId="2ef8d03b0d59ea36" providerId="LiveId" clId="{E52795BB-ABD0-4B6F-8043-5508620B1DBA}" dt="2020-08-29T12:15:46.066" v="7372"/>
        <pc:sldMkLst>
          <pc:docMk/>
          <pc:sldMk cId="3273236692" sldId="272"/>
        </pc:sldMkLst>
        <pc:spChg chg="mod">
          <ac:chgData name="Yang Xu" userId="2ef8d03b0d59ea36" providerId="LiveId" clId="{E52795BB-ABD0-4B6F-8043-5508620B1DBA}" dt="2020-08-29T04:05:40.836" v="1180" actId="20577"/>
          <ac:spMkLst>
            <pc:docMk/>
            <pc:sldMk cId="3273236692" sldId="272"/>
            <ac:spMk id="2" creationId="{D7DD4718-196D-4420-BA4A-557C77EA1E03}"/>
          </ac:spMkLst>
        </pc:spChg>
        <pc:spChg chg="mod">
          <ac:chgData name="Yang Xu" userId="2ef8d03b0d59ea36" providerId="LiveId" clId="{E52795BB-ABD0-4B6F-8043-5508620B1DBA}" dt="2020-08-29T04:13:46.879" v="2116" actId="20577"/>
          <ac:spMkLst>
            <pc:docMk/>
            <pc:sldMk cId="3273236692" sldId="272"/>
            <ac:spMk id="3" creationId="{596A9C4A-9584-4621-B5EF-7B841DDDB7FA}"/>
          </ac:spMkLst>
        </pc:spChg>
      </pc:sldChg>
      <pc:sldChg chg="modSp new mod modTransition modAnim">
        <pc:chgData name="Yang Xu" userId="2ef8d03b0d59ea36" providerId="LiveId" clId="{E52795BB-ABD0-4B6F-8043-5508620B1DBA}" dt="2020-08-29T12:15:46.066" v="7372"/>
        <pc:sldMkLst>
          <pc:docMk/>
          <pc:sldMk cId="68271772" sldId="273"/>
        </pc:sldMkLst>
        <pc:spChg chg="mod">
          <ac:chgData name="Yang Xu" userId="2ef8d03b0d59ea36" providerId="LiveId" clId="{E52795BB-ABD0-4B6F-8043-5508620B1DBA}" dt="2020-08-29T04:09:42.708" v="1812" actId="20577"/>
          <ac:spMkLst>
            <pc:docMk/>
            <pc:sldMk cId="68271772" sldId="273"/>
            <ac:spMk id="2" creationId="{26DC0543-FCEE-4FA6-9D8B-315942ECAA79}"/>
          </ac:spMkLst>
        </pc:spChg>
        <pc:spChg chg="mod">
          <ac:chgData name="Yang Xu" userId="2ef8d03b0d59ea36" providerId="LiveId" clId="{E52795BB-ABD0-4B6F-8043-5508620B1DBA}" dt="2020-08-29T04:11:07.394" v="2020" actId="20577"/>
          <ac:spMkLst>
            <pc:docMk/>
            <pc:sldMk cId="68271772" sldId="273"/>
            <ac:spMk id="3" creationId="{6EABBCC0-BB81-4EBC-A633-0AFB3F80D369}"/>
          </ac:spMkLst>
        </pc:spChg>
      </pc:sldChg>
      <pc:sldChg chg="modSp new mod modTransition">
        <pc:chgData name="Yang Xu" userId="2ef8d03b0d59ea36" providerId="LiveId" clId="{E52795BB-ABD0-4B6F-8043-5508620B1DBA}" dt="2020-08-29T12:15:46.066" v="7372"/>
        <pc:sldMkLst>
          <pc:docMk/>
          <pc:sldMk cId="1186373931" sldId="274"/>
        </pc:sldMkLst>
        <pc:spChg chg="mod">
          <ac:chgData name="Yang Xu" userId="2ef8d03b0d59ea36" providerId="LiveId" clId="{E52795BB-ABD0-4B6F-8043-5508620B1DBA}" dt="2020-08-29T04:11:20.586" v="2031" actId="20577"/>
          <ac:spMkLst>
            <pc:docMk/>
            <pc:sldMk cId="1186373931" sldId="274"/>
            <ac:spMk id="2" creationId="{55ABB7B3-926F-41D2-8C44-50588E7A925E}"/>
          </ac:spMkLst>
        </pc:spChg>
        <pc:spChg chg="mod">
          <ac:chgData name="Yang Xu" userId="2ef8d03b0d59ea36" providerId="LiveId" clId="{E52795BB-ABD0-4B6F-8043-5508620B1DBA}" dt="2020-08-29T04:11:32.497" v="2093" actId="20577"/>
          <ac:spMkLst>
            <pc:docMk/>
            <pc:sldMk cId="1186373931" sldId="274"/>
            <ac:spMk id="3" creationId="{611613AB-5980-42E7-AA84-9CCA2CAC5C00}"/>
          </ac:spMkLst>
        </pc:spChg>
      </pc:sldChg>
      <pc:sldChg chg="modSp new mod modTransition modAnim">
        <pc:chgData name="Yang Xu" userId="2ef8d03b0d59ea36" providerId="LiveId" clId="{E52795BB-ABD0-4B6F-8043-5508620B1DBA}" dt="2020-08-29T12:15:46.066" v="7372"/>
        <pc:sldMkLst>
          <pc:docMk/>
          <pc:sldMk cId="929310657" sldId="275"/>
        </pc:sldMkLst>
        <pc:spChg chg="mod">
          <ac:chgData name="Yang Xu" userId="2ef8d03b0d59ea36" providerId="LiveId" clId="{E52795BB-ABD0-4B6F-8043-5508620B1DBA}" dt="2020-08-29T08:01:41.401" v="2134" actId="20577"/>
          <ac:spMkLst>
            <pc:docMk/>
            <pc:sldMk cId="929310657" sldId="275"/>
            <ac:spMk id="2" creationId="{0BCCC92E-ED9F-43BF-9B98-699CFF0E2381}"/>
          </ac:spMkLst>
        </pc:spChg>
        <pc:spChg chg="mod">
          <ac:chgData name="Yang Xu" userId="2ef8d03b0d59ea36" providerId="LiveId" clId="{E52795BB-ABD0-4B6F-8043-5508620B1DBA}" dt="2020-08-29T08:10:41.778" v="3361" actId="20577"/>
          <ac:spMkLst>
            <pc:docMk/>
            <pc:sldMk cId="929310657" sldId="275"/>
            <ac:spMk id="3" creationId="{2B2C6B5F-30DF-4354-83BD-2AA0A22AE4EF}"/>
          </ac:spMkLst>
        </pc:spChg>
      </pc:sldChg>
      <pc:sldChg chg="modSp new mod modTransition modAnim">
        <pc:chgData name="Yang Xu" userId="2ef8d03b0d59ea36" providerId="LiveId" clId="{E52795BB-ABD0-4B6F-8043-5508620B1DBA}" dt="2020-08-29T12:15:46.066" v="7372"/>
        <pc:sldMkLst>
          <pc:docMk/>
          <pc:sldMk cId="4246337246" sldId="276"/>
        </pc:sldMkLst>
        <pc:spChg chg="mod">
          <ac:chgData name="Yang Xu" userId="2ef8d03b0d59ea36" providerId="LiveId" clId="{E52795BB-ABD0-4B6F-8043-5508620B1DBA}" dt="2020-08-29T08:06:21.140" v="2730" actId="20577"/>
          <ac:spMkLst>
            <pc:docMk/>
            <pc:sldMk cId="4246337246" sldId="276"/>
            <ac:spMk id="2" creationId="{5AEDF9FC-1A78-4032-9312-104EEF3C941B}"/>
          </ac:spMkLst>
        </pc:spChg>
        <pc:spChg chg="mod">
          <ac:chgData name="Yang Xu" userId="2ef8d03b0d59ea36" providerId="LiveId" clId="{E52795BB-ABD0-4B6F-8043-5508620B1DBA}" dt="2020-08-29T08:36:43.243" v="3381" actId="20577"/>
          <ac:spMkLst>
            <pc:docMk/>
            <pc:sldMk cId="4246337246" sldId="276"/>
            <ac:spMk id="3" creationId="{B9BF01E8-2706-4735-AC50-9E3736450984}"/>
          </ac:spMkLst>
        </pc:spChg>
      </pc:sldChg>
      <pc:sldChg chg="addSp modSp new mod modTransition setBg modAnim">
        <pc:chgData name="Yang Xu" userId="2ef8d03b0d59ea36" providerId="LiveId" clId="{E52795BB-ABD0-4B6F-8043-5508620B1DBA}" dt="2020-08-29T12:15:46.066" v="7372"/>
        <pc:sldMkLst>
          <pc:docMk/>
          <pc:sldMk cId="2082558989" sldId="277"/>
        </pc:sldMkLst>
        <pc:spChg chg="mod">
          <ac:chgData name="Yang Xu" userId="2ef8d03b0d59ea36" providerId="LiveId" clId="{E52795BB-ABD0-4B6F-8043-5508620B1DBA}" dt="2020-08-29T08:09:31.382" v="3155" actId="26606"/>
          <ac:spMkLst>
            <pc:docMk/>
            <pc:sldMk cId="2082558989" sldId="277"/>
            <ac:spMk id="2" creationId="{4500C46A-4AEC-477A-AF6E-39F9391CB151}"/>
          </ac:spMkLst>
        </pc:spChg>
        <pc:spChg chg="mod">
          <ac:chgData name="Yang Xu" userId="2ef8d03b0d59ea36" providerId="LiveId" clId="{E52795BB-ABD0-4B6F-8043-5508620B1DBA}" dt="2020-08-29T08:09:31.382" v="3155" actId="26606"/>
          <ac:spMkLst>
            <pc:docMk/>
            <pc:sldMk cId="2082558989" sldId="277"/>
            <ac:spMk id="3" creationId="{B54C53C1-C806-4B3A-84E7-676F0951AEBB}"/>
          </ac:spMkLst>
        </pc:spChg>
        <pc:spChg chg="add">
          <ac:chgData name="Yang Xu" userId="2ef8d03b0d59ea36" providerId="LiveId" clId="{E52795BB-ABD0-4B6F-8043-5508620B1DBA}" dt="2020-08-29T08:09:31.382" v="3155" actId="26606"/>
          <ac:spMkLst>
            <pc:docMk/>
            <pc:sldMk cId="2082558989" sldId="277"/>
            <ac:spMk id="15" creationId="{6A23D1B2-B408-4913-9A1D-051C9DB38D55}"/>
          </ac:spMkLst>
        </pc:spChg>
        <pc:spChg chg="add">
          <ac:chgData name="Yang Xu" userId="2ef8d03b0d59ea36" providerId="LiveId" clId="{E52795BB-ABD0-4B6F-8043-5508620B1DBA}" dt="2020-08-29T08:09:31.382" v="3155" actId="26606"/>
          <ac:spMkLst>
            <pc:docMk/>
            <pc:sldMk cId="2082558989" sldId="277"/>
            <ac:spMk id="17" creationId="{0189E329-C38B-4230-A181-B6B8BB9E1430}"/>
          </ac:spMkLst>
        </pc:spChg>
        <pc:spChg chg="add">
          <ac:chgData name="Yang Xu" userId="2ef8d03b0d59ea36" providerId="LiveId" clId="{E52795BB-ABD0-4B6F-8043-5508620B1DBA}" dt="2020-08-29T08:09:31.382" v="3155" actId="26606"/>
          <ac:spMkLst>
            <pc:docMk/>
            <pc:sldMk cId="2082558989" sldId="277"/>
            <ac:spMk id="19" creationId="{1F679832-8E5F-4988-BBD4-0A420DCB37DD}"/>
          </ac:spMkLst>
        </pc:spChg>
        <pc:spChg chg="add">
          <ac:chgData name="Yang Xu" userId="2ef8d03b0d59ea36" providerId="LiveId" clId="{E52795BB-ABD0-4B6F-8043-5508620B1DBA}" dt="2020-08-29T08:09:31.382" v="3155" actId="26606"/>
          <ac:spMkLst>
            <pc:docMk/>
            <pc:sldMk cId="2082558989" sldId="277"/>
            <ac:spMk id="23" creationId="{977EFBDA-465A-4C02-A5FE-379C64DE0F6D}"/>
          </ac:spMkLst>
        </pc:spChg>
        <pc:spChg chg="add">
          <ac:chgData name="Yang Xu" userId="2ef8d03b0d59ea36" providerId="LiveId" clId="{E52795BB-ABD0-4B6F-8043-5508620B1DBA}" dt="2020-08-29T08:09:31.382" v="3155" actId="26606"/>
          <ac:spMkLst>
            <pc:docMk/>
            <pc:sldMk cId="2082558989" sldId="277"/>
            <ac:spMk id="27" creationId="{5D750453-C34A-4B4A-8328-5E301E3E0C13}"/>
          </ac:spMkLst>
        </pc:spChg>
        <pc:spChg chg="add">
          <ac:chgData name="Yang Xu" userId="2ef8d03b0d59ea36" providerId="LiveId" clId="{E52795BB-ABD0-4B6F-8043-5508620B1DBA}" dt="2020-08-29T08:09:31.382" v="3155" actId="26606"/>
          <ac:spMkLst>
            <pc:docMk/>
            <pc:sldMk cId="2082558989" sldId="277"/>
            <ac:spMk id="29" creationId="{3EA711C0-8B99-4EEA-B366-8E80E5ABCCD5}"/>
          </ac:spMkLst>
        </pc:spChg>
        <pc:picChg chg="add mod">
          <ac:chgData name="Yang Xu" userId="2ef8d03b0d59ea36" providerId="LiveId" clId="{E52795BB-ABD0-4B6F-8043-5508620B1DBA}" dt="2020-08-29T08:09:31.382" v="3155" actId="26606"/>
          <ac:picMkLst>
            <pc:docMk/>
            <pc:sldMk cId="2082558989" sldId="277"/>
            <ac:picMk id="4" creationId="{8ECA980D-E4C4-4D63-A3EE-198FB1B6F5D7}"/>
          </ac:picMkLst>
        </pc:picChg>
        <pc:picChg chg="add">
          <ac:chgData name="Yang Xu" userId="2ef8d03b0d59ea36" providerId="LiveId" clId="{E52795BB-ABD0-4B6F-8043-5508620B1DBA}" dt="2020-08-29T08:09:31.382" v="3155" actId="26606"/>
          <ac:picMkLst>
            <pc:docMk/>
            <pc:sldMk cId="2082558989" sldId="277"/>
            <ac:picMk id="9" creationId="{9B9C2B48-3899-4B1D-B526-C35DFD16BC01}"/>
          </ac:picMkLst>
        </pc:picChg>
        <pc:picChg chg="add">
          <ac:chgData name="Yang Xu" userId="2ef8d03b0d59ea36" providerId="LiveId" clId="{E52795BB-ABD0-4B6F-8043-5508620B1DBA}" dt="2020-08-29T08:09:31.382" v="3155" actId="26606"/>
          <ac:picMkLst>
            <pc:docMk/>
            <pc:sldMk cId="2082558989" sldId="277"/>
            <ac:picMk id="11" creationId="{1A89A43D-53DA-411B-94AD-DEEF9B654AF3}"/>
          </ac:picMkLst>
        </pc:picChg>
        <pc:picChg chg="add">
          <ac:chgData name="Yang Xu" userId="2ef8d03b0d59ea36" providerId="LiveId" clId="{E52795BB-ABD0-4B6F-8043-5508620B1DBA}" dt="2020-08-29T08:09:31.382" v="3155" actId="26606"/>
          <ac:picMkLst>
            <pc:docMk/>
            <pc:sldMk cId="2082558989" sldId="277"/>
            <ac:picMk id="13" creationId="{5D844A84-2EA4-4FF5-83FD-E14C9E8D7226}"/>
          </ac:picMkLst>
        </pc:picChg>
        <pc:picChg chg="add">
          <ac:chgData name="Yang Xu" userId="2ef8d03b0d59ea36" providerId="LiveId" clId="{E52795BB-ABD0-4B6F-8043-5508620B1DBA}" dt="2020-08-29T08:09:31.382" v="3155" actId="26606"/>
          <ac:picMkLst>
            <pc:docMk/>
            <pc:sldMk cId="2082558989" sldId="277"/>
            <ac:picMk id="21" creationId="{479CC6F2-1238-4FCB-AA29-A8FEB5D5C94C}"/>
          </ac:picMkLst>
        </pc:picChg>
        <pc:picChg chg="add">
          <ac:chgData name="Yang Xu" userId="2ef8d03b0d59ea36" providerId="LiveId" clId="{E52795BB-ABD0-4B6F-8043-5508620B1DBA}" dt="2020-08-29T08:09:31.382" v="3155" actId="26606"/>
          <ac:picMkLst>
            <pc:docMk/>
            <pc:sldMk cId="2082558989" sldId="277"/>
            <ac:picMk id="25" creationId="{EFC5F49F-DA32-48F5-8341-10EC931F5A9F}"/>
          </ac:picMkLst>
        </pc:picChg>
      </pc:sldChg>
      <pc:sldChg chg="modSp new mod modTransition modAnim">
        <pc:chgData name="Yang Xu" userId="2ef8d03b0d59ea36" providerId="LiveId" clId="{E52795BB-ABD0-4B6F-8043-5508620B1DBA}" dt="2020-08-29T12:15:46.066" v="7372"/>
        <pc:sldMkLst>
          <pc:docMk/>
          <pc:sldMk cId="1482209781" sldId="278"/>
        </pc:sldMkLst>
        <pc:spChg chg="mod">
          <ac:chgData name="Yang Xu" userId="2ef8d03b0d59ea36" providerId="LiveId" clId="{E52795BB-ABD0-4B6F-8043-5508620B1DBA}" dt="2020-08-29T08:09:42.786" v="3175" actId="20577"/>
          <ac:spMkLst>
            <pc:docMk/>
            <pc:sldMk cId="1482209781" sldId="278"/>
            <ac:spMk id="2" creationId="{BE2FAB14-BB67-4175-866C-24226632CC75}"/>
          </ac:spMkLst>
        </pc:spChg>
        <pc:spChg chg="mod">
          <ac:chgData name="Yang Xu" userId="2ef8d03b0d59ea36" providerId="LiveId" clId="{E52795BB-ABD0-4B6F-8043-5508620B1DBA}" dt="2020-08-29T08:10:31.998" v="3360" actId="12"/>
          <ac:spMkLst>
            <pc:docMk/>
            <pc:sldMk cId="1482209781" sldId="278"/>
            <ac:spMk id="3" creationId="{EBFFDF8F-9E74-4546-B21C-6736E0A8DC50}"/>
          </ac:spMkLst>
        </pc:spChg>
      </pc:sldChg>
      <pc:sldChg chg="modSp new mod modTransition modAnim">
        <pc:chgData name="Yang Xu" userId="2ef8d03b0d59ea36" providerId="LiveId" clId="{E52795BB-ABD0-4B6F-8043-5508620B1DBA}" dt="2020-08-29T12:15:46.066" v="7372"/>
        <pc:sldMkLst>
          <pc:docMk/>
          <pc:sldMk cId="1850388458" sldId="279"/>
        </pc:sldMkLst>
        <pc:spChg chg="mod">
          <ac:chgData name="Yang Xu" userId="2ef8d03b0d59ea36" providerId="LiveId" clId="{E52795BB-ABD0-4B6F-8043-5508620B1DBA}" dt="2020-08-29T08:55:36.679" v="3429" actId="20577"/>
          <ac:spMkLst>
            <pc:docMk/>
            <pc:sldMk cId="1850388458" sldId="279"/>
            <ac:spMk id="2" creationId="{4F869637-CF85-4A86-802C-CC5C3D4AE181}"/>
          </ac:spMkLst>
        </pc:spChg>
        <pc:spChg chg="mod">
          <ac:chgData name="Yang Xu" userId="2ef8d03b0d59ea36" providerId="LiveId" clId="{E52795BB-ABD0-4B6F-8043-5508620B1DBA}" dt="2020-08-29T09:07:05.579" v="4309" actId="113"/>
          <ac:spMkLst>
            <pc:docMk/>
            <pc:sldMk cId="1850388458" sldId="279"/>
            <ac:spMk id="3" creationId="{14D1E562-B5DB-4EF4-BA44-59C983E0EDD0}"/>
          </ac:spMkLst>
        </pc:spChg>
      </pc:sldChg>
      <pc:sldChg chg="modSp new mod modTransition">
        <pc:chgData name="Yang Xu" userId="2ef8d03b0d59ea36" providerId="LiveId" clId="{E52795BB-ABD0-4B6F-8043-5508620B1DBA}" dt="2020-08-29T12:15:46.066" v="7372"/>
        <pc:sldMkLst>
          <pc:docMk/>
          <pc:sldMk cId="533716922" sldId="280"/>
        </pc:sldMkLst>
        <pc:spChg chg="mod">
          <ac:chgData name="Yang Xu" userId="2ef8d03b0d59ea36" providerId="LiveId" clId="{E52795BB-ABD0-4B6F-8043-5508620B1DBA}" dt="2020-08-29T09:04:20.973" v="3965" actId="20577"/>
          <ac:spMkLst>
            <pc:docMk/>
            <pc:sldMk cId="533716922" sldId="280"/>
            <ac:spMk id="2" creationId="{6AFEDAB5-3B5D-4891-B4EF-B9592AED0C99}"/>
          </ac:spMkLst>
        </pc:spChg>
        <pc:spChg chg="mod">
          <ac:chgData name="Yang Xu" userId="2ef8d03b0d59ea36" providerId="LiveId" clId="{E52795BB-ABD0-4B6F-8043-5508620B1DBA}" dt="2020-08-29T09:04:50.482" v="4070" actId="20577"/>
          <ac:spMkLst>
            <pc:docMk/>
            <pc:sldMk cId="533716922" sldId="280"/>
            <ac:spMk id="3" creationId="{0FA6ED21-A02E-42F5-9A84-83B34A653A6D}"/>
          </ac:spMkLst>
        </pc:spChg>
      </pc:sldChg>
      <pc:sldChg chg="modSp new mod modTransition modAnim">
        <pc:chgData name="Yang Xu" userId="2ef8d03b0d59ea36" providerId="LiveId" clId="{E52795BB-ABD0-4B6F-8043-5508620B1DBA}" dt="2020-08-29T12:15:46.066" v="7372"/>
        <pc:sldMkLst>
          <pc:docMk/>
          <pc:sldMk cId="2983285982" sldId="281"/>
        </pc:sldMkLst>
        <pc:spChg chg="mod">
          <ac:chgData name="Yang Xu" userId="2ef8d03b0d59ea36" providerId="LiveId" clId="{E52795BB-ABD0-4B6F-8043-5508620B1DBA}" dt="2020-08-29T09:07:45.174" v="4326" actId="20577"/>
          <ac:spMkLst>
            <pc:docMk/>
            <pc:sldMk cId="2983285982" sldId="281"/>
            <ac:spMk id="2" creationId="{0F3899B0-06AF-486A-A21C-E49C7D05BCAC}"/>
          </ac:spMkLst>
        </pc:spChg>
        <pc:spChg chg="mod">
          <ac:chgData name="Yang Xu" userId="2ef8d03b0d59ea36" providerId="LiveId" clId="{E52795BB-ABD0-4B6F-8043-5508620B1DBA}" dt="2020-08-29T09:11:46.572" v="4985" actId="20577"/>
          <ac:spMkLst>
            <pc:docMk/>
            <pc:sldMk cId="2983285982" sldId="281"/>
            <ac:spMk id="3" creationId="{CB085B98-2EB6-4473-8E25-17EA47C6E5E2}"/>
          </ac:spMkLst>
        </pc:spChg>
      </pc:sldChg>
      <pc:sldChg chg="modSp new mod modTransition modAnim">
        <pc:chgData name="Yang Xu" userId="2ef8d03b0d59ea36" providerId="LiveId" clId="{E52795BB-ABD0-4B6F-8043-5508620B1DBA}" dt="2020-08-29T12:15:46.066" v="7372"/>
        <pc:sldMkLst>
          <pc:docMk/>
          <pc:sldMk cId="1868329909" sldId="282"/>
        </pc:sldMkLst>
        <pc:spChg chg="mod">
          <ac:chgData name="Yang Xu" userId="2ef8d03b0d59ea36" providerId="LiveId" clId="{E52795BB-ABD0-4B6F-8043-5508620B1DBA}" dt="2020-08-29T09:11:54.260" v="4996" actId="20577"/>
          <ac:spMkLst>
            <pc:docMk/>
            <pc:sldMk cId="1868329909" sldId="282"/>
            <ac:spMk id="2" creationId="{3A8E6A98-80C3-4000-9DA1-F234482AC1E7}"/>
          </ac:spMkLst>
        </pc:spChg>
        <pc:spChg chg="mod">
          <ac:chgData name="Yang Xu" userId="2ef8d03b0d59ea36" providerId="LiveId" clId="{E52795BB-ABD0-4B6F-8043-5508620B1DBA}" dt="2020-08-29T09:12:50.021" v="5229" actId="12"/>
          <ac:spMkLst>
            <pc:docMk/>
            <pc:sldMk cId="1868329909" sldId="282"/>
            <ac:spMk id="3" creationId="{C87D6657-BE8C-4BF2-A088-AF8458245FAA}"/>
          </ac:spMkLst>
        </pc:spChg>
      </pc:sldChg>
      <pc:sldChg chg="modSp new mod modTransition modAnim">
        <pc:chgData name="Yang Xu" userId="2ef8d03b0d59ea36" providerId="LiveId" clId="{E52795BB-ABD0-4B6F-8043-5508620B1DBA}" dt="2020-08-29T12:15:46.066" v="7372"/>
        <pc:sldMkLst>
          <pc:docMk/>
          <pc:sldMk cId="399972157" sldId="283"/>
        </pc:sldMkLst>
        <pc:spChg chg="mod">
          <ac:chgData name="Yang Xu" userId="2ef8d03b0d59ea36" providerId="LiveId" clId="{E52795BB-ABD0-4B6F-8043-5508620B1DBA}" dt="2020-08-29T11:40:43.742" v="5259" actId="20577"/>
          <ac:spMkLst>
            <pc:docMk/>
            <pc:sldMk cId="399972157" sldId="283"/>
            <ac:spMk id="2" creationId="{D6AA4E9F-A186-4FC8-9F5B-789D13F6A2FF}"/>
          </ac:spMkLst>
        </pc:spChg>
        <pc:spChg chg="mod">
          <ac:chgData name="Yang Xu" userId="2ef8d03b0d59ea36" providerId="LiveId" clId="{E52795BB-ABD0-4B6F-8043-5508620B1DBA}" dt="2020-08-29T11:44:32.881" v="5868" actId="20577"/>
          <ac:spMkLst>
            <pc:docMk/>
            <pc:sldMk cId="399972157" sldId="283"/>
            <ac:spMk id="3" creationId="{0EDCF38A-BEA3-471B-BA35-C3C79AAC32A9}"/>
          </ac:spMkLst>
        </pc:spChg>
      </pc:sldChg>
      <pc:sldChg chg="modSp new mod modTransition">
        <pc:chgData name="Yang Xu" userId="2ef8d03b0d59ea36" providerId="LiveId" clId="{E52795BB-ABD0-4B6F-8043-5508620B1DBA}" dt="2020-08-29T12:15:46.066" v="7372"/>
        <pc:sldMkLst>
          <pc:docMk/>
          <pc:sldMk cId="558691176" sldId="284"/>
        </pc:sldMkLst>
        <pc:spChg chg="mod">
          <ac:chgData name="Yang Xu" userId="2ef8d03b0d59ea36" providerId="LiveId" clId="{E52795BB-ABD0-4B6F-8043-5508620B1DBA}" dt="2020-08-29T11:45:08.928" v="5879" actId="20577"/>
          <ac:spMkLst>
            <pc:docMk/>
            <pc:sldMk cId="558691176" sldId="284"/>
            <ac:spMk id="2" creationId="{887C88CF-1D7F-446D-A6C4-6A66355313DD}"/>
          </ac:spMkLst>
        </pc:spChg>
        <pc:spChg chg="mod">
          <ac:chgData name="Yang Xu" userId="2ef8d03b0d59ea36" providerId="LiveId" clId="{E52795BB-ABD0-4B6F-8043-5508620B1DBA}" dt="2020-08-29T11:45:19.768" v="5920" actId="20577"/>
          <ac:spMkLst>
            <pc:docMk/>
            <pc:sldMk cId="558691176" sldId="284"/>
            <ac:spMk id="3" creationId="{1A331C97-0E56-4F23-BD0F-D19861C786CE}"/>
          </ac:spMkLst>
        </pc:spChg>
      </pc:sldChg>
      <pc:sldChg chg="addSp delSp modSp new mod modTransition modAnim">
        <pc:chgData name="Yang Xu" userId="2ef8d03b0d59ea36" providerId="LiveId" clId="{E52795BB-ABD0-4B6F-8043-5508620B1DBA}" dt="2020-08-29T12:15:46.066" v="7372"/>
        <pc:sldMkLst>
          <pc:docMk/>
          <pc:sldMk cId="2582771741" sldId="285"/>
        </pc:sldMkLst>
        <pc:spChg chg="mod">
          <ac:chgData name="Yang Xu" userId="2ef8d03b0d59ea36" providerId="LiveId" clId="{E52795BB-ABD0-4B6F-8043-5508620B1DBA}" dt="2020-08-29T12:03:55.466" v="5952" actId="20577"/>
          <ac:spMkLst>
            <pc:docMk/>
            <pc:sldMk cId="2582771741" sldId="285"/>
            <ac:spMk id="2" creationId="{57819D62-B5B6-443C-9521-1DA45F64A318}"/>
          </ac:spMkLst>
        </pc:spChg>
        <pc:spChg chg="del">
          <ac:chgData name="Yang Xu" userId="2ef8d03b0d59ea36" providerId="LiveId" clId="{E52795BB-ABD0-4B6F-8043-5508620B1DBA}" dt="2020-08-29T12:06:44.087" v="5953"/>
          <ac:spMkLst>
            <pc:docMk/>
            <pc:sldMk cId="2582771741" sldId="285"/>
            <ac:spMk id="3" creationId="{F5B94920-0D1A-415D-A7D3-1B82B8438E1B}"/>
          </ac:spMkLst>
        </pc:spChg>
        <pc:picChg chg="add mod">
          <ac:chgData name="Yang Xu" userId="2ef8d03b0d59ea36" providerId="LiveId" clId="{E52795BB-ABD0-4B6F-8043-5508620B1DBA}" dt="2020-08-29T12:06:56.945" v="5957" actId="1076"/>
          <ac:picMkLst>
            <pc:docMk/>
            <pc:sldMk cId="2582771741" sldId="285"/>
            <ac:picMk id="4" creationId="{C410EFEE-3C7E-48DC-BC24-314ED6D3BE85}"/>
          </ac:picMkLst>
        </pc:picChg>
      </pc:sldChg>
      <pc:sldChg chg="modSp new mod modTransition modAnim">
        <pc:chgData name="Yang Xu" userId="2ef8d03b0d59ea36" providerId="LiveId" clId="{E52795BB-ABD0-4B6F-8043-5508620B1DBA}" dt="2020-08-29T12:41:08.810" v="7380" actId="20577"/>
        <pc:sldMkLst>
          <pc:docMk/>
          <pc:sldMk cId="1129835789" sldId="286"/>
        </pc:sldMkLst>
        <pc:spChg chg="mod">
          <ac:chgData name="Yang Xu" userId="2ef8d03b0d59ea36" providerId="LiveId" clId="{E52795BB-ABD0-4B6F-8043-5508620B1DBA}" dt="2020-08-29T12:07:16.748" v="5960"/>
          <ac:spMkLst>
            <pc:docMk/>
            <pc:sldMk cId="1129835789" sldId="286"/>
            <ac:spMk id="2" creationId="{05637E1E-1C82-49FD-8283-20977425CD7A}"/>
          </ac:spMkLst>
        </pc:spChg>
        <pc:spChg chg="mod">
          <ac:chgData name="Yang Xu" userId="2ef8d03b0d59ea36" providerId="LiveId" clId="{E52795BB-ABD0-4B6F-8043-5508620B1DBA}" dt="2020-08-29T12:41:08.810" v="7380" actId="20577"/>
          <ac:spMkLst>
            <pc:docMk/>
            <pc:sldMk cId="1129835789" sldId="286"/>
            <ac:spMk id="3" creationId="{0709EBDA-9238-45CA-9669-5D76319EE6BD}"/>
          </ac:spMkLst>
        </pc:spChg>
      </pc:sldChg>
      <pc:sldChg chg="modSp new mod modTransition modAnim">
        <pc:chgData name="Yang Xu" userId="2ef8d03b0d59ea36" providerId="LiveId" clId="{E52795BB-ABD0-4B6F-8043-5508620B1DBA}" dt="2020-08-29T12:15:46.066" v="7372"/>
        <pc:sldMkLst>
          <pc:docMk/>
          <pc:sldMk cId="1013572487" sldId="287"/>
        </pc:sldMkLst>
        <pc:spChg chg="mod">
          <ac:chgData name="Yang Xu" userId="2ef8d03b0d59ea36" providerId="LiveId" clId="{E52795BB-ABD0-4B6F-8043-5508620B1DBA}" dt="2020-08-29T12:10:25.819" v="6577" actId="20577"/>
          <ac:spMkLst>
            <pc:docMk/>
            <pc:sldMk cId="1013572487" sldId="287"/>
            <ac:spMk id="2" creationId="{839EAD3F-3229-4B0B-A008-00483EF059F9}"/>
          </ac:spMkLst>
        </pc:spChg>
        <pc:spChg chg="mod">
          <ac:chgData name="Yang Xu" userId="2ef8d03b0d59ea36" providerId="LiveId" clId="{E52795BB-ABD0-4B6F-8043-5508620B1DBA}" dt="2020-08-29T12:11:02.593" v="6692" actId="20577"/>
          <ac:spMkLst>
            <pc:docMk/>
            <pc:sldMk cId="1013572487" sldId="287"/>
            <ac:spMk id="3" creationId="{C829C1AA-F867-4121-AEB9-BBC2457080EC}"/>
          </ac:spMkLst>
        </pc:spChg>
      </pc:sldChg>
      <pc:sldChg chg="modSp new mod modTransition modAnim">
        <pc:chgData name="Yang Xu" userId="2ef8d03b0d59ea36" providerId="LiveId" clId="{E52795BB-ABD0-4B6F-8043-5508620B1DBA}" dt="2020-08-29T12:15:46.066" v="7372"/>
        <pc:sldMkLst>
          <pc:docMk/>
          <pc:sldMk cId="449488342" sldId="288"/>
        </pc:sldMkLst>
        <pc:spChg chg="mod">
          <ac:chgData name="Yang Xu" userId="2ef8d03b0d59ea36" providerId="LiveId" clId="{E52795BB-ABD0-4B6F-8043-5508620B1DBA}" dt="2020-08-29T12:11:14.402" v="6703" actId="20577"/>
          <ac:spMkLst>
            <pc:docMk/>
            <pc:sldMk cId="449488342" sldId="288"/>
            <ac:spMk id="2" creationId="{A7256700-1093-4B82-93D0-92513AF01630}"/>
          </ac:spMkLst>
        </pc:spChg>
        <pc:spChg chg="mod">
          <ac:chgData name="Yang Xu" userId="2ef8d03b0d59ea36" providerId="LiveId" clId="{E52795BB-ABD0-4B6F-8043-5508620B1DBA}" dt="2020-08-29T12:11:44.041" v="6826" actId="12"/>
          <ac:spMkLst>
            <pc:docMk/>
            <pc:sldMk cId="449488342" sldId="288"/>
            <ac:spMk id="3" creationId="{D1E68EB3-8879-4A1C-875E-93651259D971}"/>
          </ac:spMkLst>
        </pc:spChg>
      </pc:sldChg>
      <pc:sldChg chg="modSp new mod modTransition">
        <pc:chgData name="Yang Xu" userId="2ef8d03b0d59ea36" providerId="LiveId" clId="{E52795BB-ABD0-4B6F-8043-5508620B1DBA}" dt="2020-08-29T12:15:46.066" v="7372"/>
        <pc:sldMkLst>
          <pc:docMk/>
          <pc:sldMk cId="81385517" sldId="289"/>
        </pc:sldMkLst>
        <pc:spChg chg="mod">
          <ac:chgData name="Yang Xu" userId="2ef8d03b0d59ea36" providerId="LiveId" clId="{E52795BB-ABD0-4B6F-8043-5508620B1DBA}" dt="2020-08-29T12:12:07.905" v="6841" actId="20577"/>
          <ac:spMkLst>
            <pc:docMk/>
            <pc:sldMk cId="81385517" sldId="289"/>
            <ac:spMk id="2" creationId="{A4DF0EBB-B03D-4287-A070-A9FA9253D10A}"/>
          </ac:spMkLst>
        </pc:spChg>
        <pc:spChg chg="mod">
          <ac:chgData name="Yang Xu" userId="2ef8d03b0d59ea36" providerId="LiveId" clId="{E52795BB-ABD0-4B6F-8043-5508620B1DBA}" dt="2020-08-29T12:14:30.725" v="7370" actId="20577"/>
          <ac:spMkLst>
            <pc:docMk/>
            <pc:sldMk cId="81385517" sldId="289"/>
            <ac:spMk id="3" creationId="{D990F261-98D0-4593-A8E4-F229A2983D77}"/>
          </ac:spMkLst>
        </pc:spChg>
      </pc:sldChg>
    </pc:docChg>
  </pc:docChgLst>
  <pc:docChgLst>
    <pc:chgData name="Yang Xu" userId="2ef8d03b0d59ea36" providerId="LiveId" clId="{33821754-2504-4E6D-A52C-84D8C005FFEF}"/>
    <pc:docChg chg="modSld">
      <pc:chgData name="Yang Xu" userId="2ef8d03b0d59ea36" providerId="LiveId" clId="{33821754-2504-4E6D-A52C-84D8C005FFEF}" dt="2020-07-27T11:40:15.308" v="52" actId="20577"/>
      <pc:docMkLst>
        <pc:docMk/>
      </pc:docMkLst>
      <pc:sldChg chg="modSp mod">
        <pc:chgData name="Yang Xu" userId="2ef8d03b0d59ea36" providerId="LiveId" clId="{33821754-2504-4E6D-A52C-84D8C005FFEF}" dt="2020-07-19T11:31:51.094" v="29" actId="20577"/>
        <pc:sldMkLst>
          <pc:docMk/>
          <pc:sldMk cId="1936153105" sldId="258"/>
        </pc:sldMkLst>
        <pc:spChg chg="mod">
          <ac:chgData name="Yang Xu" userId="2ef8d03b0d59ea36" providerId="LiveId" clId="{33821754-2504-4E6D-A52C-84D8C005FFEF}" dt="2020-07-19T11:31:51.094" v="29" actId="20577"/>
          <ac:spMkLst>
            <pc:docMk/>
            <pc:sldMk cId="1936153105" sldId="258"/>
            <ac:spMk id="2" creationId="{8FBFDFB1-E3F5-445D-BBAD-3716785BEA40}"/>
          </ac:spMkLst>
        </pc:spChg>
      </pc:sldChg>
      <pc:sldChg chg="modSp mod">
        <pc:chgData name="Yang Xu" userId="2ef8d03b0d59ea36" providerId="LiveId" clId="{33821754-2504-4E6D-A52C-84D8C005FFEF}" dt="2020-07-27T11:40:15.308" v="52" actId="20577"/>
        <pc:sldMkLst>
          <pc:docMk/>
          <pc:sldMk cId="4273760690" sldId="268"/>
        </pc:sldMkLst>
        <pc:spChg chg="mod">
          <ac:chgData name="Yang Xu" userId="2ef8d03b0d59ea36" providerId="LiveId" clId="{33821754-2504-4E6D-A52C-84D8C005FFEF}" dt="2020-07-27T11:40:15.308" v="52" actId="20577"/>
          <ac:spMkLst>
            <pc:docMk/>
            <pc:sldMk cId="4273760690" sldId="268"/>
            <ac:spMk id="3" creationId="{DADB0DEC-19E5-49AB-81B9-7F85D4B0E862}"/>
          </ac:spMkLst>
        </pc:spChg>
      </pc:sldChg>
    </pc:docChg>
  </pc:docChgLst>
  <pc:docChgLst>
    <pc:chgData name="Yang Xu" userId="2ef8d03b0d59ea36" providerId="LiveId" clId="{94DB4F13-A759-4B23-95C9-4F526746F0CB}"/>
    <pc:docChg chg="undo custSel addSld delSld modSld">
      <pc:chgData name="Yang Xu" userId="2ef8d03b0d59ea36" providerId="LiveId" clId="{94DB4F13-A759-4B23-95C9-4F526746F0CB}" dt="2020-08-15T13:57:51.929" v="2606" actId="20577"/>
      <pc:docMkLst>
        <pc:docMk/>
      </pc:docMkLst>
      <pc:sldChg chg="modTransition">
        <pc:chgData name="Yang Xu" userId="2ef8d03b0d59ea36" providerId="LiveId" clId="{94DB4F13-A759-4B23-95C9-4F526746F0CB}" dt="2020-08-15T13:06:38.734" v="2463"/>
        <pc:sldMkLst>
          <pc:docMk/>
          <pc:sldMk cId="477735695" sldId="256"/>
        </pc:sldMkLst>
      </pc:sldChg>
      <pc:sldChg chg="modSp mod modTransition">
        <pc:chgData name="Yang Xu" userId="2ef8d03b0d59ea36" providerId="LiveId" clId="{94DB4F13-A759-4B23-95C9-4F526746F0CB}" dt="2020-08-15T13:06:38.734" v="2463"/>
        <pc:sldMkLst>
          <pc:docMk/>
          <pc:sldMk cId="1936153105" sldId="258"/>
        </pc:sldMkLst>
        <pc:spChg chg="mod">
          <ac:chgData name="Yang Xu" userId="2ef8d03b0d59ea36" providerId="LiveId" clId="{94DB4F13-A759-4B23-95C9-4F526746F0CB}" dt="2020-08-15T12:46:53.092" v="4" actId="20577"/>
          <ac:spMkLst>
            <pc:docMk/>
            <pc:sldMk cId="1936153105" sldId="258"/>
            <ac:spMk id="2" creationId="{8FBFDFB1-E3F5-445D-BBAD-3716785BEA40}"/>
          </ac:spMkLst>
        </pc:spChg>
      </pc:sldChg>
      <pc:sldChg chg="modTransition">
        <pc:chgData name="Yang Xu" userId="2ef8d03b0d59ea36" providerId="LiveId" clId="{94DB4F13-A759-4B23-95C9-4F526746F0CB}" dt="2020-08-15T13:06:38.734" v="2463"/>
        <pc:sldMkLst>
          <pc:docMk/>
          <pc:sldMk cId="2756408979" sldId="267"/>
        </pc:sldMkLst>
      </pc:sldChg>
      <pc:sldChg chg="del">
        <pc:chgData name="Yang Xu" userId="2ef8d03b0d59ea36" providerId="LiveId" clId="{94DB4F13-A759-4B23-95C9-4F526746F0CB}" dt="2020-08-15T12:46:56.753" v="5" actId="47"/>
        <pc:sldMkLst>
          <pc:docMk/>
          <pc:sldMk cId="1129962162" sldId="268"/>
        </pc:sldMkLst>
      </pc:sldChg>
      <pc:sldChg chg="modSp new mod modTransition">
        <pc:chgData name="Yang Xu" userId="2ef8d03b0d59ea36" providerId="LiveId" clId="{94DB4F13-A759-4B23-95C9-4F526746F0CB}" dt="2020-08-15T13:06:38.734" v="2463"/>
        <pc:sldMkLst>
          <pc:docMk/>
          <pc:sldMk cId="2373571812" sldId="268"/>
        </pc:sldMkLst>
        <pc:spChg chg="mod">
          <ac:chgData name="Yang Xu" userId="2ef8d03b0d59ea36" providerId="LiveId" clId="{94DB4F13-A759-4B23-95C9-4F526746F0CB}" dt="2020-08-15T12:49:14.212" v="191" actId="20577"/>
          <ac:spMkLst>
            <pc:docMk/>
            <pc:sldMk cId="2373571812" sldId="268"/>
            <ac:spMk id="2" creationId="{A7B185D8-E766-4D1F-B6E4-2BF1E9B45214}"/>
          </ac:spMkLst>
        </pc:spChg>
        <pc:spChg chg="mod">
          <ac:chgData name="Yang Xu" userId="2ef8d03b0d59ea36" providerId="LiveId" clId="{94DB4F13-A759-4B23-95C9-4F526746F0CB}" dt="2020-08-15T12:49:19.586" v="195" actId="20577"/>
          <ac:spMkLst>
            <pc:docMk/>
            <pc:sldMk cId="2373571812" sldId="268"/>
            <ac:spMk id="3" creationId="{1C304D97-17C8-4964-8EE5-ADB43224F53E}"/>
          </ac:spMkLst>
        </pc:spChg>
      </pc:sldChg>
      <pc:sldChg chg="addSp modSp new mod modTransition modAnim">
        <pc:chgData name="Yang Xu" userId="2ef8d03b0d59ea36" providerId="LiveId" clId="{94DB4F13-A759-4B23-95C9-4F526746F0CB}" dt="2020-08-15T13:06:38.734" v="2463"/>
        <pc:sldMkLst>
          <pc:docMk/>
          <pc:sldMk cId="414701259" sldId="269"/>
        </pc:sldMkLst>
        <pc:spChg chg="mod">
          <ac:chgData name="Yang Xu" userId="2ef8d03b0d59ea36" providerId="LiveId" clId="{94DB4F13-A759-4B23-95C9-4F526746F0CB}" dt="2020-08-15T12:49:26.457" v="211" actId="20577"/>
          <ac:spMkLst>
            <pc:docMk/>
            <pc:sldMk cId="414701259" sldId="269"/>
            <ac:spMk id="2" creationId="{35FE92FD-77FC-483C-A80A-CA8D0F92F89D}"/>
          </ac:spMkLst>
        </pc:spChg>
        <pc:spChg chg="mod">
          <ac:chgData name="Yang Xu" userId="2ef8d03b0d59ea36" providerId="LiveId" clId="{94DB4F13-A759-4B23-95C9-4F526746F0CB}" dt="2020-08-15T12:50:49.112" v="290" actId="20577"/>
          <ac:spMkLst>
            <pc:docMk/>
            <pc:sldMk cId="414701259" sldId="269"/>
            <ac:spMk id="3" creationId="{FDC89AF5-0DD5-4722-9ECB-48B7464FFAD5}"/>
          </ac:spMkLst>
        </pc:spChg>
        <pc:picChg chg="add mod">
          <ac:chgData name="Yang Xu" userId="2ef8d03b0d59ea36" providerId="LiveId" clId="{94DB4F13-A759-4B23-95C9-4F526746F0CB}" dt="2020-08-15T12:50:28.713" v="274" actId="1076"/>
          <ac:picMkLst>
            <pc:docMk/>
            <pc:sldMk cId="414701259" sldId="269"/>
            <ac:picMk id="4" creationId="{FDAB256F-39B2-4A8D-B1CA-9A26448265CA}"/>
          </ac:picMkLst>
        </pc:picChg>
      </pc:sldChg>
      <pc:sldChg chg="del">
        <pc:chgData name="Yang Xu" userId="2ef8d03b0d59ea36" providerId="LiveId" clId="{94DB4F13-A759-4B23-95C9-4F526746F0CB}" dt="2020-08-15T12:46:56.753" v="5" actId="47"/>
        <pc:sldMkLst>
          <pc:docMk/>
          <pc:sldMk cId="1997456989" sldId="269"/>
        </pc:sldMkLst>
      </pc:sldChg>
      <pc:sldChg chg="modSp new mod modTransition">
        <pc:chgData name="Yang Xu" userId="2ef8d03b0d59ea36" providerId="LiveId" clId="{94DB4F13-A759-4B23-95C9-4F526746F0CB}" dt="2020-08-15T13:06:38.734" v="2463"/>
        <pc:sldMkLst>
          <pc:docMk/>
          <pc:sldMk cId="649308936" sldId="270"/>
        </pc:sldMkLst>
        <pc:spChg chg="mod">
          <ac:chgData name="Yang Xu" userId="2ef8d03b0d59ea36" providerId="LiveId" clId="{94DB4F13-A759-4B23-95C9-4F526746F0CB}" dt="2020-08-15T12:51:41.005" v="319" actId="20577"/>
          <ac:spMkLst>
            <pc:docMk/>
            <pc:sldMk cId="649308936" sldId="270"/>
            <ac:spMk id="2" creationId="{DC7CBACD-91F7-40AD-A1CA-2143C08616DC}"/>
          </ac:spMkLst>
        </pc:spChg>
        <pc:spChg chg="mod">
          <ac:chgData name="Yang Xu" userId="2ef8d03b0d59ea36" providerId="LiveId" clId="{94DB4F13-A759-4B23-95C9-4F526746F0CB}" dt="2020-08-15T12:52:06.112" v="326" actId="20577"/>
          <ac:spMkLst>
            <pc:docMk/>
            <pc:sldMk cId="649308936" sldId="270"/>
            <ac:spMk id="3" creationId="{E5EBB727-65D9-4A03-A030-4346C26E02F5}"/>
          </ac:spMkLst>
        </pc:spChg>
      </pc:sldChg>
      <pc:sldChg chg="del">
        <pc:chgData name="Yang Xu" userId="2ef8d03b0d59ea36" providerId="LiveId" clId="{94DB4F13-A759-4B23-95C9-4F526746F0CB}" dt="2020-08-15T12:46:56.753" v="5" actId="47"/>
        <pc:sldMkLst>
          <pc:docMk/>
          <pc:sldMk cId="2388077768" sldId="270"/>
        </pc:sldMkLst>
      </pc:sldChg>
      <pc:sldChg chg="del">
        <pc:chgData name="Yang Xu" userId="2ef8d03b0d59ea36" providerId="LiveId" clId="{94DB4F13-A759-4B23-95C9-4F526746F0CB}" dt="2020-08-15T12:46:56.753" v="5" actId="47"/>
        <pc:sldMkLst>
          <pc:docMk/>
          <pc:sldMk cId="663848832" sldId="271"/>
        </pc:sldMkLst>
      </pc:sldChg>
      <pc:sldChg chg="modSp new mod modTransition modAnim">
        <pc:chgData name="Yang Xu" userId="2ef8d03b0d59ea36" providerId="LiveId" clId="{94DB4F13-A759-4B23-95C9-4F526746F0CB}" dt="2020-08-15T13:06:38.734" v="2463"/>
        <pc:sldMkLst>
          <pc:docMk/>
          <pc:sldMk cId="3275511088" sldId="271"/>
        </pc:sldMkLst>
        <pc:spChg chg="mod">
          <ac:chgData name="Yang Xu" userId="2ef8d03b0d59ea36" providerId="LiveId" clId="{94DB4F13-A759-4B23-95C9-4F526746F0CB}" dt="2020-08-15T12:52:11.861" v="337" actId="20577"/>
          <ac:spMkLst>
            <pc:docMk/>
            <pc:sldMk cId="3275511088" sldId="271"/>
            <ac:spMk id="2" creationId="{D924DBAA-C090-4541-90FC-B6DF38586A16}"/>
          </ac:spMkLst>
        </pc:spChg>
        <pc:spChg chg="mod">
          <ac:chgData name="Yang Xu" userId="2ef8d03b0d59ea36" providerId="LiveId" clId="{94DB4F13-A759-4B23-95C9-4F526746F0CB}" dt="2020-08-15T12:53:37.643" v="648" actId="12"/>
          <ac:spMkLst>
            <pc:docMk/>
            <pc:sldMk cId="3275511088" sldId="271"/>
            <ac:spMk id="3" creationId="{9F9043CC-4026-4F21-8B58-A397C98D1F19}"/>
          </ac:spMkLst>
        </pc:spChg>
      </pc:sldChg>
      <pc:sldChg chg="modSp new mod modTransition">
        <pc:chgData name="Yang Xu" userId="2ef8d03b0d59ea36" providerId="LiveId" clId="{94DB4F13-A759-4B23-95C9-4F526746F0CB}" dt="2020-08-15T13:06:38.734" v="2463"/>
        <pc:sldMkLst>
          <pc:docMk/>
          <pc:sldMk cId="972997895" sldId="272"/>
        </pc:sldMkLst>
        <pc:spChg chg="mod">
          <ac:chgData name="Yang Xu" userId="2ef8d03b0d59ea36" providerId="LiveId" clId="{94DB4F13-A759-4B23-95C9-4F526746F0CB}" dt="2020-08-15T12:53:59.098" v="691" actId="20577"/>
          <ac:spMkLst>
            <pc:docMk/>
            <pc:sldMk cId="972997895" sldId="272"/>
            <ac:spMk id="2" creationId="{9F8C0A89-30B8-4D66-B03B-479FC04E8883}"/>
          </ac:spMkLst>
        </pc:spChg>
        <pc:spChg chg="mod">
          <ac:chgData name="Yang Xu" userId="2ef8d03b0d59ea36" providerId="LiveId" clId="{94DB4F13-A759-4B23-95C9-4F526746F0CB}" dt="2020-08-15T12:55:32.551" v="890" actId="20577"/>
          <ac:spMkLst>
            <pc:docMk/>
            <pc:sldMk cId="972997895" sldId="272"/>
            <ac:spMk id="3" creationId="{EBF174C3-149A-46F4-94AD-9DAA353C7325}"/>
          </ac:spMkLst>
        </pc:spChg>
      </pc:sldChg>
      <pc:sldChg chg="del">
        <pc:chgData name="Yang Xu" userId="2ef8d03b0d59ea36" providerId="LiveId" clId="{94DB4F13-A759-4B23-95C9-4F526746F0CB}" dt="2020-08-15T12:46:56.753" v="5" actId="47"/>
        <pc:sldMkLst>
          <pc:docMk/>
          <pc:sldMk cId="1015109489" sldId="272"/>
        </pc:sldMkLst>
      </pc:sldChg>
      <pc:sldChg chg="del">
        <pc:chgData name="Yang Xu" userId="2ef8d03b0d59ea36" providerId="LiveId" clId="{94DB4F13-A759-4B23-95C9-4F526746F0CB}" dt="2020-08-15T12:46:56.753" v="5" actId="47"/>
        <pc:sldMkLst>
          <pc:docMk/>
          <pc:sldMk cId="3262288708" sldId="273"/>
        </pc:sldMkLst>
      </pc:sldChg>
      <pc:sldChg chg="modSp new mod modTransition">
        <pc:chgData name="Yang Xu" userId="2ef8d03b0d59ea36" providerId="LiveId" clId="{94DB4F13-A759-4B23-95C9-4F526746F0CB}" dt="2020-08-15T13:06:38.734" v="2463"/>
        <pc:sldMkLst>
          <pc:docMk/>
          <pc:sldMk cId="4259467722" sldId="273"/>
        </pc:sldMkLst>
        <pc:spChg chg="mod">
          <ac:chgData name="Yang Xu" userId="2ef8d03b0d59ea36" providerId="LiveId" clId="{94DB4F13-A759-4B23-95C9-4F526746F0CB}" dt="2020-08-15T12:56:04.751" v="901" actId="20577"/>
          <ac:spMkLst>
            <pc:docMk/>
            <pc:sldMk cId="4259467722" sldId="273"/>
            <ac:spMk id="2" creationId="{99A3FC2E-1B7D-4C44-8D7F-963339E776BB}"/>
          </ac:spMkLst>
        </pc:spChg>
        <pc:spChg chg="mod">
          <ac:chgData name="Yang Xu" userId="2ef8d03b0d59ea36" providerId="LiveId" clId="{94DB4F13-A759-4B23-95C9-4F526746F0CB}" dt="2020-08-15T12:56:54.288" v="1044" actId="20577"/>
          <ac:spMkLst>
            <pc:docMk/>
            <pc:sldMk cId="4259467722" sldId="273"/>
            <ac:spMk id="3" creationId="{7F761726-9BC4-4E8D-B8A9-DABD78F61D7D}"/>
          </ac:spMkLst>
        </pc:spChg>
      </pc:sldChg>
      <pc:sldChg chg="del">
        <pc:chgData name="Yang Xu" userId="2ef8d03b0d59ea36" providerId="LiveId" clId="{94DB4F13-A759-4B23-95C9-4F526746F0CB}" dt="2020-08-15T12:46:56.753" v="5" actId="47"/>
        <pc:sldMkLst>
          <pc:docMk/>
          <pc:sldMk cId="114024152" sldId="274"/>
        </pc:sldMkLst>
      </pc:sldChg>
      <pc:sldChg chg="modSp new mod modTransition modAnim">
        <pc:chgData name="Yang Xu" userId="2ef8d03b0d59ea36" providerId="LiveId" clId="{94DB4F13-A759-4B23-95C9-4F526746F0CB}" dt="2020-08-15T13:06:38.734" v="2463"/>
        <pc:sldMkLst>
          <pc:docMk/>
          <pc:sldMk cId="1237648954" sldId="274"/>
        </pc:sldMkLst>
        <pc:spChg chg="mod">
          <ac:chgData name="Yang Xu" userId="2ef8d03b0d59ea36" providerId="LiveId" clId="{94DB4F13-A759-4B23-95C9-4F526746F0CB}" dt="2020-08-15T12:57:29.434" v="1094" actId="20577"/>
          <ac:spMkLst>
            <pc:docMk/>
            <pc:sldMk cId="1237648954" sldId="274"/>
            <ac:spMk id="2" creationId="{50BA9E07-371C-4843-BDC5-DC9BB94D4C9E}"/>
          </ac:spMkLst>
        </pc:spChg>
        <pc:spChg chg="mod">
          <ac:chgData name="Yang Xu" userId="2ef8d03b0d59ea36" providerId="LiveId" clId="{94DB4F13-A759-4B23-95C9-4F526746F0CB}" dt="2020-08-15T12:59:36.669" v="1509" actId="14"/>
          <ac:spMkLst>
            <pc:docMk/>
            <pc:sldMk cId="1237648954" sldId="274"/>
            <ac:spMk id="3" creationId="{A29BAB04-9543-44D2-9C24-A1745265DD40}"/>
          </ac:spMkLst>
        </pc:spChg>
      </pc:sldChg>
      <pc:sldChg chg="modSp new mod modTransition">
        <pc:chgData name="Yang Xu" userId="2ef8d03b0d59ea36" providerId="LiveId" clId="{94DB4F13-A759-4B23-95C9-4F526746F0CB}" dt="2020-08-15T13:06:38.734" v="2463"/>
        <pc:sldMkLst>
          <pc:docMk/>
          <pc:sldMk cId="3526467647" sldId="275"/>
        </pc:sldMkLst>
        <pc:spChg chg="mod">
          <ac:chgData name="Yang Xu" userId="2ef8d03b0d59ea36" providerId="LiveId" clId="{94DB4F13-A759-4B23-95C9-4F526746F0CB}" dt="2020-08-15T13:00:09.141" v="1556" actId="20577"/>
          <ac:spMkLst>
            <pc:docMk/>
            <pc:sldMk cId="3526467647" sldId="275"/>
            <ac:spMk id="2" creationId="{CA89BE1D-F067-4810-A9B2-2F7FCB5CE110}"/>
          </ac:spMkLst>
        </pc:spChg>
        <pc:spChg chg="mod">
          <ac:chgData name="Yang Xu" userId="2ef8d03b0d59ea36" providerId="LiveId" clId="{94DB4F13-A759-4B23-95C9-4F526746F0CB}" dt="2020-08-15T13:00:22.002" v="1568" actId="20577"/>
          <ac:spMkLst>
            <pc:docMk/>
            <pc:sldMk cId="3526467647" sldId="275"/>
            <ac:spMk id="3" creationId="{153C0EED-4E4E-4E40-B086-A3987526D301}"/>
          </ac:spMkLst>
        </pc:spChg>
      </pc:sldChg>
      <pc:sldChg chg="del">
        <pc:chgData name="Yang Xu" userId="2ef8d03b0d59ea36" providerId="LiveId" clId="{94DB4F13-A759-4B23-95C9-4F526746F0CB}" dt="2020-08-15T12:46:56.753" v="5" actId="47"/>
        <pc:sldMkLst>
          <pc:docMk/>
          <pc:sldMk cId="4202523820" sldId="275"/>
        </pc:sldMkLst>
      </pc:sldChg>
      <pc:sldChg chg="modSp new mod modTransition">
        <pc:chgData name="Yang Xu" userId="2ef8d03b0d59ea36" providerId="LiveId" clId="{94DB4F13-A759-4B23-95C9-4F526746F0CB}" dt="2020-08-15T13:06:38.734" v="2463"/>
        <pc:sldMkLst>
          <pc:docMk/>
          <pc:sldMk cId="2913193921" sldId="276"/>
        </pc:sldMkLst>
        <pc:spChg chg="mod">
          <ac:chgData name="Yang Xu" userId="2ef8d03b0d59ea36" providerId="LiveId" clId="{94DB4F13-A759-4B23-95C9-4F526746F0CB}" dt="2020-08-15T13:00:39.870" v="1581" actId="20577"/>
          <ac:spMkLst>
            <pc:docMk/>
            <pc:sldMk cId="2913193921" sldId="276"/>
            <ac:spMk id="2" creationId="{3C557898-70D6-42F5-A298-B217D3EF162C}"/>
          </ac:spMkLst>
        </pc:spChg>
        <pc:spChg chg="mod">
          <ac:chgData name="Yang Xu" userId="2ef8d03b0d59ea36" providerId="LiveId" clId="{94DB4F13-A759-4B23-95C9-4F526746F0CB}" dt="2020-08-15T13:01:05.697" v="1701" actId="20577"/>
          <ac:spMkLst>
            <pc:docMk/>
            <pc:sldMk cId="2913193921" sldId="276"/>
            <ac:spMk id="3" creationId="{4A1A241C-4D3B-40C4-8343-1C6F387F93B5}"/>
          </ac:spMkLst>
        </pc:spChg>
      </pc:sldChg>
      <pc:sldChg chg="del">
        <pc:chgData name="Yang Xu" userId="2ef8d03b0d59ea36" providerId="LiveId" clId="{94DB4F13-A759-4B23-95C9-4F526746F0CB}" dt="2020-08-15T12:46:56.753" v="5" actId="47"/>
        <pc:sldMkLst>
          <pc:docMk/>
          <pc:sldMk cId="2952738492" sldId="276"/>
        </pc:sldMkLst>
      </pc:sldChg>
      <pc:sldChg chg="del">
        <pc:chgData name="Yang Xu" userId="2ef8d03b0d59ea36" providerId="LiveId" clId="{94DB4F13-A759-4B23-95C9-4F526746F0CB}" dt="2020-08-15T12:46:56.753" v="5" actId="47"/>
        <pc:sldMkLst>
          <pc:docMk/>
          <pc:sldMk cId="1504530378" sldId="277"/>
        </pc:sldMkLst>
      </pc:sldChg>
      <pc:sldChg chg="modSp new mod modTransition">
        <pc:chgData name="Yang Xu" userId="2ef8d03b0d59ea36" providerId="LiveId" clId="{94DB4F13-A759-4B23-95C9-4F526746F0CB}" dt="2020-08-15T13:06:38.734" v="2463"/>
        <pc:sldMkLst>
          <pc:docMk/>
          <pc:sldMk cId="4079648677" sldId="277"/>
        </pc:sldMkLst>
        <pc:spChg chg="mod">
          <ac:chgData name="Yang Xu" userId="2ef8d03b0d59ea36" providerId="LiveId" clId="{94DB4F13-A759-4B23-95C9-4F526746F0CB}" dt="2020-08-15T13:01:30.746" v="1747" actId="20577"/>
          <ac:spMkLst>
            <pc:docMk/>
            <pc:sldMk cId="4079648677" sldId="277"/>
            <ac:spMk id="2" creationId="{82ABFC9E-1A5F-416F-9169-20BB963F9017}"/>
          </ac:spMkLst>
        </pc:spChg>
        <pc:spChg chg="mod">
          <ac:chgData name="Yang Xu" userId="2ef8d03b0d59ea36" providerId="LiveId" clId="{94DB4F13-A759-4B23-95C9-4F526746F0CB}" dt="2020-08-15T13:01:36.449" v="1759" actId="20577"/>
          <ac:spMkLst>
            <pc:docMk/>
            <pc:sldMk cId="4079648677" sldId="277"/>
            <ac:spMk id="3" creationId="{EE619E7D-8B6C-4907-80AF-177FA6863CFF}"/>
          </ac:spMkLst>
        </pc:spChg>
      </pc:sldChg>
      <pc:sldChg chg="del">
        <pc:chgData name="Yang Xu" userId="2ef8d03b0d59ea36" providerId="LiveId" clId="{94DB4F13-A759-4B23-95C9-4F526746F0CB}" dt="2020-08-15T12:46:56.753" v="5" actId="47"/>
        <pc:sldMkLst>
          <pc:docMk/>
          <pc:sldMk cId="2131948011" sldId="278"/>
        </pc:sldMkLst>
      </pc:sldChg>
      <pc:sldChg chg="modSp new mod modTransition">
        <pc:chgData name="Yang Xu" userId="2ef8d03b0d59ea36" providerId="LiveId" clId="{94DB4F13-A759-4B23-95C9-4F526746F0CB}" dt="2020-08-15T13:06:38.734" v="2463"/>
        <pc:sldMkLst>
          <pc:docMk/>
          <pc:sldMk cId="3978000879" sldId="278"/>
        </pc:sldMkLst>
        <pc:spChg chg="mod">
          <ac:chgData name="Yang Xu" userId="2ef8d03b0d59ea36" providerId="LiveId" clId="{94DB4F13-A759-4B23-95C9-4F526746F0CB}" dt="2020-08-15T13:01:52.798" v="1792" actId="20577"/>
          <ac:spMkLst>
            <pc:docMk/>
            <pc:sldMk cId="3978000879" sldId="278"/>
            <ac:spMk id="2" creationId="{17497ED0-ED87-4678-A182-0C49C60B1F36}"/>
          </ac:spMkLst>
        </pc:spChg>
        <pc:spChg chg="mod">
          <ac:chgData name="Yang Xu" userId="2ef8d03b0d59ea36" providerId="LiveId" clId="{94DB4F13-A759-4B23-95C9-4F526746F0CB}" dt="2020-08-15T13:02:46.639" v="1907" actId="20577"/>
          <ac:spMkLst>
            <pc:docMk/>
            <pc:sldMk cId="3978000879" sldId="278"/>
            <ac:spMk id="3" creationId="{954E04A8-91AD-4F7B-8F01-1D325C997B32}"/>
          </ac:spMkLst>
        </pc:spChg>
      </pc:sldChg>
      <pc:sldChg chg="modSp new mod modTransition">
        <pc:chgData name="Yang Xu" userId="2ef8d03b0d59ea36" providerId="LiveId" clId="{94DB4F13-A759-4B23-95C9-4F526746F0CB}" dt="2020-08-15T13:06:38.734" v="2463"/>
        <pc:sldMkLst>
          <pc:docMk/>
          <pc:sldMk cId="236944306" sldId="279"/>
        </pc:sldMkLst>
        <pc:spChg chg="mod">
          <ac:chgData name="Yang Xu" userId="2ef8d03b0d59ea36" providerId="LiveId" clId="{94DB4F13-A759-4B23-95C9-4F526746F0CB}" dt="2020-08-15T13:02:57.352" v="1918" actId="20577"/>
          <ac:spMkLst>
            <pc:docMk/>
            <pc:sldMk cId="236944306" sldId="279"/>
            <ac:spMk id="2" creationId="{3E8A45D7-699D-4743-9910-89906E812CCF}"/>
          </ac:spMkLst>
        </pc:spChg>
        <pc:spChg chg="mod">
          <ac:chgData name="Yang Xu" userId="2ef8d03b0d59ea36" providerId="LiveId" clId="{94DB4F13-A759-4B23-95C9-4F526746F0CB}" dt="2020-08-15T13:03:24.496" v="2012" actId="20577"/>
          <ac:spMkLst>
            <pc:docMk/>
            <pc:sldMk cId="236944306" sldId="279"/>
            <ac:spMk id="3" creationId="{F84A1745-A668-4DCC-9675-A5802B9FF0E3}"/>
          </ac:spMkLst>
        </pc:spChg>
      </pc:sldChg>
      <pc:sldChg chg="del">
        <pc:chgData name="Yang Xu" userId="2ef8d03b0d59ea36" providerId="LiveId" clId="{94DB4F13-A759-4B23-95C9-4F526746F0CB}" dt="2020-08-15T12:46:56.753" v="5" actId="47"/>
        <pc:sldMkLst>
          <pc:docMk/>
          <pc:sldMk cId="1703179594" sldId="279"/>
        </pc:sldMkLst>
      </pc:sldChg>
      <pc:sldChg chg="modSp new mod modTransition">
        <pc:chgData name="Yang Xu" userId="2ef8d03b0d59ea36" providerId="LiveId" clId="{94DB4F13-A759-4B23-95C9-4F526746F0CB}" dt="2020-08-15T13:57:51.929" v="2606" actId="20577"/>
        <pc:sldMkLst>
          <pc:docMk/>
          <pc:sldMk cId="1595567664" sldId="280"/>
        </pc:sldMkLst>
        <pc:spChg chg="mod">
          <ac:chgData name="Yang Xu" userId="2ef8d03b0d59ea36" providerId="LiveId" clId="{94DB4F13-A759-4B23-95C9-4F526746F0CB}" dt="2020-08-15T13:03:36.211" v="2021" actId="20577"/>
          <ac:spMkLst>
            <pc:docMk/>
            <pc:sldMk cId="1595567664" sldId="280"/>
            <ac:spMk id="2" creationId="{1412159E-6DEF-47D0-9B07-19D294941256}"/>
          </ac:spMkLst>
        </pc:spChg>
        <pc:spChg chg="mod">
          <ac:chgData name="Yang Xu" userId="2ef8d03b0d59ea36" providerId="LiveId" clId="{94DB4F13-A759-4B23-95C9-4F526746F0CB}" dt="2020-08-15T13:57:51.929" v="2606" actId="20577"/>
          <ac:spMkLst>
            <pc:docMk/>
            <pc:sldMk cId="1595567664" sldId="280"/>
            <ac:spMk id="3" creationId="{91955D87-0588-4DE5-A2C0-797C92953342}"/>
          </ac:spMkLst>
        </pc:spChg>
      </pc:sldChg>
      <pc:sldChg chg="del">
        <pc:chgData name="Yang Xu" userId="2ef8d03b0d59ea36" providerId="LiveId" clId="{94DB4F13-A759-4B23-95C9-4F526746F0CB}" dt="2020-08-15T12:46:56.753" v="5" actId="47"/>
        <pc:sldMkLst>
          <pc:docMk/>
          <pc:sldMk cId="2062781110" sldId="280"/>
        </pc:sldMkLst>
      </pc:sldChg>
      <pc:sldChg chg="modSp add mod">
        <pc:chgData name="Yang Xu" userId="2ef8d03b0d59ea36" providerId="LiveId" clId="{94DB4F13-A759-4B23-95C9-4F526746F0CB}" dt="2020-08-15T13:48:57.438" v="2602" actId="20577"/>
        <pc:sldMkLst>
          <pc:docMk/>
          <pc:sldMk cId="108969634" sldId="281"/>
        </pc:sldMkLst>
        <pc:spChg chg="mod">
          <ac:chgData name="Yang Xu" userId="2ef8d03b0d59ea36" providerId="LiveId" clId="{94DB4F13-A759-4B23-95C9-4F526746F0CB}" dt="2020-08-15T13:48:57.438" v="2602" actId="20577"/>
          <ac:spMkLst>
            <pc:docMk/>
            <pc:sldMk cId="108969634" sldId="281"/>
            <ac:spMk id="3" creationId="{F84A1745-A668-4DCC-9675-A5802B9FF0E3}"/>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463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smtClean="0"/>
              <a:t>8/29/2020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902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smtClean="0"/>
              <a:t>8/29/2020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7822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smtClean="0"/>
              <a:t>8/29/2020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60224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smtClean="0"/>
              <a:t>8/29/2020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133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smtClean="0"/>
              <a:t>8/29/2020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4338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smtClean="0"/>
              <a:t>8/29/2020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6129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8387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smtClean="0"/>
              <a:t>8/29/2020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77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30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168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smtClean="0"/>
              <a:t>8/29/2020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1538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smtClean="0"/>
              <a:t>8/29/2020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738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8/29/2020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5733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smtClean="0"/>
              <a:t>8/29/2020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5410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smtClean="0"/>
              <a:t>8/29/2020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8/29/2020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979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smtClean="0"/>
              <a:t>8/29/2020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103621"/>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8FE01-D107-429F-B24B-75FDC5879303}"/>
              </a:ext>
            </a:extLst>
          </p:cNvPr>
          <p:cNvSpPr>
            <a:spLocks noGrp="1"/>
          </p:cNvSpPr>
          <p:nvPr>
            <p:ph type="ctrTitle"/>
          </p:nvPr>
        </p:nvSpPr>
        <p:spPr/>
        <p:txBody>
          <a:bodyPr/>
          <a:lstStyle/>
          <a:p>
            <a:r>
              <a:rPr lang="en-US" altLang="zh-CN" dirty="0"/>
              <a:t>Go </a:t>
            </a:r>
            <a:r>
              <a:rPr lang="zh-CN" altLang="en-US" dirty="0"/>
              <a:t>语言快速入门 </a:t>
            </a:r>
            <a:endParaRPr lang="en-US" dirty="0"/>
          </a:p>
        </p:txBody>
      </p:sp>
      <p:sp>
        <p:nvSpPr>
          <p:cNvPr id="3" name="Subtitle 2">
            <a:extLst>
              <a:ext uri="{FF2B5EF4-FFF2-40B4-BE49-F238E27FC236}">
                <a16:creationId xmlns:a16="http://schemas.microsoft.com/office/drawing/2014/main" id="{A33DA443-D464-48F6-83B3-A5D2EB31C0B3}"/>
              </a:ext>
            </a:extLst>
          </p:cNvPr>
          <p:cNvSpPr>
            <a:spLocks noGrp="1"/>
          </p:cNvSpPr>
          <p:nvPr>
            <p:ph type="subTitle" idx="1"/>
          </p:nvPr>
        </p:nvSpPr>
        <p:spPr>
          <a:xfrm>
            <a:off x="4723002" y="4426347"/>
            <a:ext cx="4236439" cy="1085379"/>
          </a:xfrm>
        </p:spPr>
        <p:txBody>
          <a:bodyPr>
            <a:normAutofit fontScale="92500" lnSpcReduction="10000"/>
          </a:bodyPr>
          <a:lstStyle/>
          <a:p>
            <a:pPr algn="l"/>
            <a:r>
              <a:rPr lang="zh-CN" altLang="en-US" dirty="0"/>
              <a:t>杨旭</a:t>
            </a:r>
            <a:endParaRPr lang="en-US" altLang="zh-CN" dirty="0"/>
          </a:p>
          <a:p>
            <a:pPr algn="l"/>
            <a:r>
              <a:rPr lang="zh-CN" altLang="en-US" dirty="0"/>
              <a:t>微软 </a:t>
            </a:r>
            <a:r>
              <a:rPr lang="en-US" altLang="zh-CN" dirty="0"/>
              <a:t>MVP</a:t>
            </a:r>
            <a:r>
              <a:rPr lang="zh-CN" altLang="en-US" dirty="0"/>
              <a:t>，</a:t>
            </a:r>
            <a:r>
              <a:rPr lang="en-US" altLang="zh-CN" dirty="0"/>
              <a:t>C#/Go/C++/Rust/Haskell</a:t>
            </a:r>
          </a:p>
          <a:p>
            <a:pPr algn="l"/>
            <a:r>
              <a:rPr lang="zh-CN" altLang="en-US" dirty="0"/>
              <a:t>公众号</a:t>
            </a:r>
            <a:r>
              <a:rPr lang="en-US" altLang="zh-CN" dirty="0"/>
              <a:t>:</a:t>
            </a:r>
            <a:r>
              <a:rPr lang="en-US" altLang="zh-CN" dirty="0">
                <a:latin typeface="Noto Sans" panose="020B0502040504020204" pitchFamily="34" charset="0"/>
                <a:ea typeface="Noto Sans" panose="020B0502040504020204" pitchFamily="34" charset="0"/>
                <a:cs typeface="Noto Sans" panose="020B0502040504020204" pitchFamily="34" charset="0"/>
              </a:rPr>
              <a:t>  </a:t>
            </a:r>
            <a:r>
              <a:rPr lang="en-US" altLang="zh-CN" b="1" dirty="0" err="1">
                <a:solidFill>
                  <a:srgbClr val="FFFF00"/>
                </a:solidFill>
                <a:latin typeface="Open Sans ExtraBold" panose="020B0906030804020204" pitchFamily="34" charset="0"/>
                <a:ea typeface="Open Sans ExtraBold" panose="020B0906030804020204" pitchFamily="34" charset="0"/>
                <a:cs typeface="Open Sans ExtraBold" panose="020B0906030804020204" pitchFamily="34" charset="0"/>
              </a:rPr>
              <a:t>vNext</a:t>
            </a:r>
            <a:endParaRPr lang="en-US" altLang="zh-CN" sz="2800" b="1" dirty="0">
              <a:solidFill>
                <a:srgbClr val="FFFF00"/>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5" name="Picture 4" descr="A person wearing a suit and tie&#10;&#10;Description automatically generated">
            <a:extLst>
              <a:ext uri="{FF2B5EF4-FFF2-40B4-BE49-F238E27FC236}">
                <a16:creationId xmlns:a16="http://schemas.microsoft.com/office/drawing/2014/main" id="{61BB4CC7-25C5-4860-B3EA-259AC34F31ED}"/>
              </a:ext>
            </a:extLst>
          </p:cNvPr>
          <p:cNvPicPr>
            <a:picLocks noChangeAspect="1"/>
          </p:cNvPicPr>
          <p:nvPr/>
        </p:nvPicPr>
        <p:blipFill>
          <a:blip r:embed="rId2"/>
          <a:stretch>
            <a:fillRect/>
          </a:stretch>
        </p:blipFill>
        <p:spPr>
          <a:xfrm>
            <a:off x="3504736" y="4426347"/>
            <a:ext cx="1053067" cy="1053067"/>
          </a:xfrm>
          <a:prstGeom prst="rect">
            <a:avLst/>
          </a:prstGeom>
        </p:spPr>
      </p:pic>
      <p:pic>
        <p:nvPicPr>
          <p:cNvPr id="1026" name="Picture 2" descr="See the source image">
            <a:extLst>
              <a:ext uri="{FF2B5EF4-FFF2-40B4-BE49-F238E27FC236}">
                <a16:creationId xmlns:a16="http://schemas.microsoft.com/office/drawing/2014/main" id="{C8EF4CCC-580B-4760-BD88-8B2B8A42C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42" y="1593908"/>
            <a:ext cx="2759978" cy="2759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73569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C92E-ED9F-43BF-9B98-699CFF0E2381}"/>
              </a:ext>
            </a:extLst>
          </p:cNvPr>
          <p:cNvSpPr>
            <a:spLocks noGrp="1"/>
          </p:cNvSpPr>
          <p:nvPr>
            <p:ph type="title"/>
          </p:nvPr>
        </p:nvSpPr>
        <p:spPr/>
        <p:txBody>
          <a:bodyPr/>
          <a:lstStyle/>
          <a:p>
            <a:r>
              <a:rPr lang="zh-CN" altLang="en-US" dirty="0"/>
              <a:t>通道 </a:t>
            </a:r>
            <a:r>
              <a:rPr lang="en-US" altLang="zh-CN" dirty="0"/>
              <a:t>channel</a:t>
            </a:r>
            <a:endParaRPr lang="en-US" dirty="0"/>
          </a:p>
        </p:txBody>
      </p:sp>
      <p:sp>
        <p:nvSpPr>
          <p:cNvPr id="3" name="Content Placeholder 2">
            <a:extLst>
              <a:ext uri="{FF2B5EF4-FFF2-40B4-BE49-F238E27FC236}">
                <a16:creationId xmlns:a16="http://schemas.microsoft.com/office/drawing/2014/main" id="{2B2C6B5F-30DF-4354-83BD-2AA0A22AE4EF}"/>
              </a:ext>
            </a:extLst>
          </p:cNvPr>
          <p:cNvSpPr>
            <a:spLocks noGrp="1"/>
          </p:cNvSpPr>
          <p:nvPr>
            <p:ph idx="1"/>
          </p:nvPr>
        </p:nvSpPr>
        <p:spPr/>
        <p:txBody>
          <a:bodyPr/>
          <a:lstStyle/>
          <a:p>
            <a:r>
              <a:rPr lang="zh-CN" altLang="en-US" dirty="0"/>
              <a:t>通道（</a:t>
            </a:r>
            <a:r>
              <a:rPr lang="en-US" altLang="zh-CN" dirty="0"/>
              <a:t>channel</a:t>
            </a:r>
            <a:r>
              <a:rPr lang="zh-CN" altLang="en-US" dirty="0"/>
              <a:t>）可以在多个 </a:t>
            </a:r>
            <a:r>
              <a:rPr lang="en-US" altLang="zh-CN" dirty="0"/>
              <a:t>goroutine </a:t>
            </a:r>
            <a:r>
              <a:rPr lang="zh-CN" altLang="en-US" dirty="0"/>
              <a:t>之间安全的传值。</a:t>
            </a:r>
            <a:endParaRPr lang="en-US" altLang="zh-CN" dirty="0"/>
          </a:p>
          <a:p>
            <a:r>
              <a:rPr lang="zh-CN" altLang="en-US" dirty="0"/>
              <a:t>通道可以用作变量、函数参数、结构体字段</a:t>
            </a:r>
            <a:r>
              <a:rPr lang="en-US" altLang="zh-CN" dirty="0"/>
              <a:t>…</a:t>
            </a:r>
          </a:p>
          <a:p>
            <a:r>
              <a:rPr lang="zh-CN" altLang="en-US" dirty="0"/>
              <a:t>创建通道用 </a:t>
            </a:r>
            <a:r>
              <a:rPr lang="en-US" altLang="zh-CN" dirty="0"/>
              <a:t>make </a:t>
            </a:r>
            <a:r>
              <a:rPr lang="zh-CN" altLang="en-US" dirty="0"/>
              <a:t>函数，并指定其传输数据的类型</a:t>
            </a:r>
            <a:endParaRPr lang="en-US" altLang="zh-CN" dirty="0"/>
          </a:p>
          <a:p>
            <a:pPr lvl="1"/>
            <a:r>
              <a:rPr lang="en-US" dirty="0"/>
              <a:t> c := make(</a:t>
            </a:r>
            <a:r>
              <a:rPr lang="en-US" dirty="0" err="1"/>
              <a:t>chan</a:t>
            </a:r>
            <a:r>
              <a:rPr lang="en-US" dirty="0"/>
              <a:t> int)</a:t>
            </a:r>
          </a:p>
          <a:p>
            <a:endParaRPr lang="en-US" dirty="0"/>
          </a:p>
        </p:txBody>
      </p:sp>
    </p:spTree>
    <p:extLst>
      <p:ext uri="{BB962C8B-B14F-4D97-AF65-F5344CB8AC3E}">
        <p14:creationId xmlns:p14="http://schemas.microsoft.com/office/powerpoint/2010/main" val="9293106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9FC-1A78-4032-9312-104EEF3C941B}"/>
              </a:ext>
            </a:extLst>
          </p:cNvPr>
          <p:cNvSpPr>
            <a:spLocks noGrp="1"/>
          </p:cNvSpPr>
          <p:nvPr>
            <p:ph type="title"/>
          </p:nvPr>
        </p:nvSpPr>
        <p:spPr/>
        <p:txBody>
          <a:bodyPr/>
          <a:lstStyle/>
          <a:p>
            <a:r>
              <a:rPr lang="zh-CN" altLang="en-US" dirty="0"/>
              <a:t>通道 </a:t>
            </a:r>
            <a:r>
              <a:rPr lang="en-US" altLang="zh-CN" dirty="0"/>
              <a:t>channel </a:t>
            </a:r>
            <a:r>
              <a:rPr lang="zh-CN" altLang="en-US" dirty="0"/>
              <a:t>发送、接收</a:t>
            </a:r>
            <a:endParaRPr lang="en-US" dirty="0"/>
          </a:p>
        </p:txBody>
      </p:sp>
      <p:sp>
        <p:nvSpPr>
          <p:cNvPr id="3" name="Content Placeholder 2">
            <a:extLst>
              <a:ext uri="{FF2B5EF4-FFF2-40B4-BE49-F238E27FC236}">
                <a16:creationId xmlns:a16="http://schemas.microsoft.com/office/drawing/2014/main" id="{B9BF01E8-2706-4735-AC50-9E3736450984}"/>
              </a:ext>
            </a:extLst>
          </p:cNvPr>
          <p:cNvSpPr>
            <a:spLocks noGrp="1"/>
          </p:cNvSpPr>
          <p:nvPr>
            <p:ph idx="1"/>
          </p:nvPr>
        </p:nvSpPr>
        <p:spPr/>
        <p:txBody>
          <a:bodyPr>
            <a:normAutofit lnSpcReduction="10000"/>
          </a:bodyPr>
          <a:lstStyle/>
          <a:p>
            <a:r>
              <a:rPr lang="zh-CN" altLang="en-US" dirty="0"/>
              <a:t>使用左箭头操作符 </a:t>
            </a:r>
            <a:r>
              <a:rPr lang="en-US" altLang="zh-CN" dirty="0"/>
              <a:t>&lt;- </a:t>
            </a:r>
            <a:r>
              <a:rPr lang="zh-CN" altLang="en-US" dirty="0"/>
              <a:t>向通道发送值 或 从通道接收值</a:t>
            </a:r>
            <a:endParaRPr lang="en-US" altLang="zh-CN" dirty="0"/>
          </a:p>
          <a:p>
            <a:pPr lvl="1"/>
            <a:r>
              <a:rPr lang="zh-CN" altLang="en-US" dirty="0"/>
              <a:t>向通道发送值：</a:t>
            </a:r>
            <a:r>
              <a:rPr lang="en-US" altLang="zh-CN" dirty="0"/>
              <a:t>c &lt;- 99</a:t>
            </a:r>
          </a:p>
          <a:p>
            <a:pPr lvl="1"/>
            <a:r>
              <a:rPr lang="zh-CN" altLang="en-US" dirty="0"/>
              <a:t>从通道接收值：</a:t>
            </a:r>
            <a:r>
              <a:rPr lang="en-US" altLang="zh-CN" dirty="0"/>
              <a:t>r := &lt;- c</a:t>
            </a:r>
          </a:p>
          <a:p>
            <a:r>
              <a:rPr lang="zh-CN" altLang="en-US" dirty="0"/>
              <a:t>发送操作会等待直到另一个 </a:t>
            </a:r>
            <a:r>
              <a:rPr lang="en-US" altLang="zh-CN" dirty="0"/>
              <a:t>goroutine </a:t>
            </a:r>
            <a:r>
              <a:rPr lang="zh-CN" altLang="en-US" dirty="0"/>
              <a:t>尝试对该通道进行接收操作为止。</a:t>
            </a:r>
            <a:endParaRPr lang="en-US" altLang="zh-CN" dirty="0"/>
          </a:p>
          <a:p>
            <a:pPr lvl="1"/>
            <a:r>
              <a:rPr lang="zh-CN" altLang="en-US" dirty="0"/>
              <a:t>执行发送操作的 </a:t>
            </a:r>
            <a:r>
              <a:rPr lang="en-US" altLang="zh-CN" dirty="0"/>
              <a:t>goroutine </a:t>
            </a:r>
            <a:r>
              <a:rPr lang="zh-CN" altLang="en-US" dirty="0"/>
              <a:t>在等待期间将无法执行其它操作</a:t>
            </a:r>
            <a:endParaRPr lang="en-US" altLang="zh-CN" dirty="0"/>
          </a:p>
          <a:p>
            <a:pPr lvl="1"/>
            <a:r>
              <a:rPr lang="zh-CN" altLang="en-US" dirty="0"/>
              <a:t>未在等待通道操作的 </a:t>
            </a:r>
            <a:r>
              <a:rPr lang="en-US" altLang="zh-CN" dirty="0"/>
              <a:t>goroutine </a:t>
            </a:r>
            <a:r>
              <a:rPr lang="zh-CN" altLang="en-US" dirty="0"/>
              <a:t>让然可以继续自由的运行</a:t>
            </a:r>
            <a:endParaRPr lang="en-US" altLang="zh-CN" dirty="0"/>
          </a:p>
          <a:p>
            <a:r>
              <a:rPr lang="zh-CN" altLang="en-US" dirty="0"/>
              <a:t>执行接收操作的 </a:t>
            </a:r>
            <a:r>
              <a:rPr lang="en-US" altLang="zh-CN" dirty="0"/>
              <a:t>goroutine </a:t>
            </a:r>
            <a:r>
              <a:rPr lang="zh-CN" altLang="en-US" dirty="0"/>
              <a:t>将等待直到另一个 </a:t>
            </a:r>
            <a:r>
              <a:rPr lang="en-US" altLang="zh-CN" dirty="0"/>
              <a:t>goroutine </a:t>
            </a:r>
            <a:r>
              <a:rPr lang="zh-CN" altLang="en-US" dirty="0"/>
              <a:t>尝试向该通道进行发送操作为止。</a:t>
            </a:r>
            <a:endParaRPr lang="en-US" altLang="zh-CN" dirty="0"/>
          </a:p>
          <a:p>
            <a:r>
              <a:rPr lang="zh-CN" altLang="en-US" dirty="0"/>
              <a:t>（例子 </a:t>
            </a:r>
            <a:r>
              <a:rPr lang="en-US" altLang="zh-CN" dirty="0"/>
              <a:t>30.4</a:t>
            </a:r>
            <a:r>
              <a:rPr lang="zh-CN" altLang="en-US" dirty="0"/>
              <a:t>）</a:t>
            </a:r>
            <a:endParaRPr lang="en-US" dirty="0"/>
          </a:p>
        </p:txBody>
      </p:sp>
    </p:spTree>
    <p:extLst>
      <p:ext uri="{BB962C8B-B14F-4D97-AF65-F5344CB8AC3E}">
        <p14:creationId xmlns:p14="http://schemas.microsoft.com/office/powerpoint/2010/main" val="42463372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1F679832-8E5F-4988-BBD4-0A420DCB3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479CC6F2-1238-4FCB-AA29-A8FEB5D5C9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3" name="Rectangle 22">
            <a:extLst>
              <a:ext uri="{FF2B5EF4-FFF2-40B4-BE49-F238E27FC236}">
                <a16:creationId xmlns:a16="http://schemas.microsoft.com/office/drawing/2014/main" id="{977EFBDA-465A-4C02-A5FE-379C64DE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EFC5F49F-DA32-48F5-8341-10EC931F5A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7" name="Rectangle 26">
            <a:extLst>
              <a:ext uri="{FF2B5EF4-FFF2-40B4-BE49-F238E27FC236}">
                <a16:creationId xmlns:a16="http://schemas.microsoft.com/office/drawing/2014/main" id="{5D750453-C34A-4B4A-8328-5E301E3E0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500C46A-4AEC-477A-AF6E-39F9391CB151}"/>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zh-CN" altLang="en-US" sz="5400"/>
              <a:t>通道 例子</a:t>
            </a:r>
            <a:endParaRPr lang="en-US" sz="5400"/>
          </a:p>
        </p:txBody>
      </p:sp>
      <p:sp>
        <p:nvSpPr>
          <p:cNvPr id="3" name="Content Placeholder 2">
            <a:extLst>
              <a:ext uri="{FF2B5EF4-FFF2-40B4-BE49-F238E27FC236}">
                <a16:creationId xmlns:a16="http://schemas.microsoft.com/office/drawing/2014/main" id="{B54C53C1-C806-4B3A-84E7-676F0951AEBB}"/>
              </a:ext>
            </a:extLst>
          </p:cNvPr>
          <p:cNvSpPr>
            <a:spLocks noGrp="1"/>
          </p:cNvSpPr>
          <p:nvPr>
            <p:ph idx="1"/>
          </p:nvPr>
        </p:nvSpPr>
        <p:spPr>
          <a:xfrm>
            <a:off x="680323" y="5101298"/>
            <a:ext cx="3739277" cy="1116622"/>
          </a:xfrm>
        </p:spPr>
        <p:txBody>
          <a:bodyPr vert="horz" lIns="91440" tIns="45720" rIns="91440" bIns="45720" rtlCol="0">
            <a:normAutofit/>
          </a:bodyPr>
          <a:lstStyle/>
          <a:p>
            <a:pPr marL="0" indent="0" algn="r">
              <a:buNone/>
            </a:pPr>
            <a:r>
              <a:rPr lang="zh-CN" altLang="en-US" sz="2000"/>
              <a:t>（例子 </a:t>
            </a:r>
            <a:r>
              <a:rPr lang="en-US" altLang="zh-CN" sz="2000"/>
              <a:t>30.4</a:t>
            </a:r>
            <a:r>
              <a:rPr lang="zh-CN" altLang="en-US" sz="2000"/>
              <a:t>）</a:t>
            </a:r>
            <a:endParaRPr lang="en-US" sz="2000"/>
          </a:p>
        </p:txBody>
      </p:sp>
      <p:sp>
        <p:nvSpPr>
          <p:cNvPr id="29" name="Rectangle 28">
            <a:extLst>
              <a:ext uri="{FF2B5EF4-FFF2-40B4-BE49-F238E27FC236}">
                <a16:creationId xmlns:a16="http://schemas.microsoft.com/office/drawing/2014/main" id="{3EA711C0-8B99-4EEA-B366-8E80E5ABC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ECA980D-E4C4-4D63-A3EE-198FB1B6F5D7}"/>
              </a:ext>
            </a:extLst>
          </p:cNvPr>
          <p:cNvPicPr>
            <a:picLocks noChangeAspect="1"/>
          </p:cNvPicPr>
          <p:nvPr/>
        </p:nvPicPr>
        <p:blipFill>
          <a:blip r:embed="rId6"/>
          <a:stretch>
            <a:fillRect/>
          </a:stretch>
        </p:blipFill>
        <p:spPr>
          <a:xfrm>
            <a:off x="5593085" y="1504615"/>
            <a:ext cx="5629268" cy="3841975"/>
          </a:xfrm>
          <a:prstGeom prst="rect">
            <a:avLst/>
          </a:prstGeom>
          <a:ln>
            <a:noFill/>
          </a:ln>
          <a:effectLst/>
        </p:spPr>
      </p:pic>
    </p:spTree>
    <p:extLst>
      <p:ext uri="{BB962C8B-B14F-4D97-AF65-F5344CB8AC3E}">
        <p14:creationId xmlns:p14="http://schemas.microsoft.com/office/powerpoint/2010/main" val="20825589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AB14-BB67-4175-866C-24226632CC75}"/>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EBFFDF8F-9E74-4546-B21C-6736E0A8DC50}"/>
              </a:ext>
            </a:extLst>
          </p:cNvPr>
          <p:cNvSpPr>
            <a:spLocks noGrp="1"/>
          </p:cNvSpPr>
          <p:nvPr>
            <p:ph idx="1"/>
          </p:nvPr>
        </p:nvSpPr>
        <p:spPr/>
        <p:txBody>
          <a:bodyPr/>
          <a:lstStyle/>
          <a:p>
            <a:pPr marL="457200" indent="-457200">
              <a:buFont typeface="+mj-lt"/>
              <a:buAutoNum type="arabicPeriod"/>
            </a:pPr>
            <a:r>
              <a:rPr lang="zh-CN" altLang="en-US" dirty="0"/>
              <a:t>应该使用什么语句，才能将字符串“</a:t>
            </a:r>
            <a:r>
              <a:rPr lang="en-US" altLang="zh-CN" dirty="0"/>
              <a:t>hello world</a:t>
            </a:r>
            <a:r>
              <a:rPr lang="zh-CN" altLang="en-US" dirty="0"/>
              <a:t>”发送至名为 </a:t>
            </a:r>
            <a:r>
              <a:rPr lang="en-US" altLang="zh-CN" dirty="0"/>
              <a:t>c </a:t>
            </a:r>
            <a:r>
              <a:rPr lang="zh-CN" altLang="en-US" dirty="0"/>
              <a:t>的通道？</a:t>
            </a:r>
            <a:endParaRPr lang="en-US" altLang="zh-CN" dirty="0"/>
          </a:p>
          <a:p>
            <a:pPr marL="457200" indent="-457200">
              <a:buFont typeface="+mj-lt"/>
              <a:buAutoNum type="arabicPeriod"/>
            </a:pPr>
            <a:r>
              <a:rPr lang="zh-CN" altLang="en-US" dirty="0"/>
              <a:t>如何才能从通道中接收值并将其赋给变量？</a:t>
            </a:r>
            <a:endParaRPr lang="en-US" dirty="0"/>
          </a:p>
        </p:txBody>
      </p:sp>
    </p:spTree>
    <p:extLst>
      <p:ext uri="{BB962C8B-B14F-4D97-AF65-F5344CB8AC3E}">
        <p14:creationId xmlns:p14="http://schemas.microsoft.com/office/powerpoint/2010/main" val="14822097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69637-CF85-4A86-802C-CC5C3D4AE181}"/>
              </a:ext>
            </a:extLst>
          </p:cNvPr>
          <p:cNvSpPr>
            <a:spLocks noGrp="1"/>
          </p:cNvSpPr>
          <p:nvPr>
            <p:ph type="title"/>
          </p:nvPr>
        </p:nvSpPr>
        <p:spPr/>
        <p:txBody>
          <a:bodyPr/>
          <a:lstStyle/>
          <a:p>
            <a:r>
              <a:rPr lang="zh-CN" altLang="en-US" dirty="0"/>
              <a:t>使用 </a:t>
            </a:r>
            <a:r>
              <a:rPr lang="en-US" altLang="zh-CN" dirty="0"/>
              <a:t>select </a:t>
            </a:r>
            <a:r>
              <a:rPr lang="zh-CN" altLang="en-US" dirty="0"/>
              <a:t>处理多个通道</a:t>
            </a:r>
            <a:endParaRPr lang="en-US" dirty="0"/>
          </a:p>
        </p:txBody>
      </p:sp>
      <p:sp>
        <p:nvSpPr>
          <p:cNvPr id="3" name="Content Placeholder 2">
            <a:extLst>
              <a:ext uri="{FF2B5EF4-FFF2-40B4-BE49-F238E27FC236}">
                <a16:creationId xmlns:a16="http://schemas.microsoft.com/office/drawing/2014/main" id="{14D1E562-B5DB-4EF4-BA44-59C983E0EDD0}"/>
              </a:ext>
            </a:extLst>
          </p:cNvPr>
          <p:cNvSpPr>
            <a:spLocks noGrp="1"/>
          </p:cNvSpPr>
          <p:nvPr>
            <p:ph idx="1"/>
          </p:nvPr>
        </p:nvSpPr>
        <p:spPr/>
        <p:txBody>
          <a:bodyPr>
            <a:normAutofit/>
          </a:bodyPr>
          <a:lstStyle/>
          <a:p>
            <a:r>
              <a:rPr lang="zh-CN" altLang="en-US" dirty="0"/>
              <a:t>等待不同类型的值。</a:t>
            </a:r>
            <a:endParaRPr lang="en-US" altLang="zh-CN" dirty="0"/>
          </a:p>
          <a:p>
            <a:r>
              <a:rPr lang="en-US" altLang="zh-CN" dirty="0" err="1"/>
              <a:t>time.After</a:t>
            </a:r>
            <a:r>
              <a:rPr lang="zh-CN" altLang="en-US" dirty="0"/>
              <a:t> 函数，返回一个通道，该通道在指定时间后会接收到一个值（发送该值的 </a:t>
            </a:r>
            <a:r>
              <a:rPr lang="en-US" altLang="zh-CN" dirty="0"/>
              <a:t>goroutine </a:t>
            </a:r>
            <a:r>
              <a:rPr lang="zh-CN" altLang="en-US" dirty="0"/>
              <a:t>是 </a:t>
            </a:r>
            <a:r>
              <a:rPr lang="en-US" altLang="zh-CN" dirty="0"/>
              <a:t>Go </a:t>
            </a:r>
            <a:r>
              <a:rPr lang="zh-CN" altLang="en-US" dirty="0"/>
              <a:t>运行时的一部分）。</a:t>
            </a:r>
            <a:endParaRPr lang="en-US" altLang="zh-CN" dirty="0"/>
          </a:p>
          <a:p>
            <a:r>
              <a:rPr lang="en-US" altLang="zh-CN" dirty="0"/>
              <a:t>select </a:t>
            </a:r>
            <a:r>
              <a:rPr lang="zh-CN" altLang="en-US" dirty="0"/>
              <a:t>和 </a:t>
            </a:r>
            <a:r>
              <a:rPr lang="en-US" altLang="zh-CN" dirty="0"/>
              <a:t>switch </a:t>
            </a:r>
            <a:r>
              <a:rPr lang="zh-CN" altLang="en-US" dirty="0"/>
              <a:t>有点像。</a:t>
            </a:r>
            <a:endParaRPr lang="en-US" altLang="zh-CN" dirty="0"/>
          </a:p>
          <a:p>
            <a:pPr lvl="1"/>
            <a:r>
              <a:rPr lang="zh-CN" altLang="en-US" dirty="0"/>
              <a:t>该语句包含的每个 </a:t>
            </a:r>
            <a:r>
              <a:rPr lang="en-US" altLang="zh-CN" dirty="0"/>
              <a:t>case </a:t>
            </a:r>
            <a:r>
              <a:rPr lang="zh-CN" altLang="en-US" dirty="0"/>
              <a:t>都持有一个通道，用来发送或接收数据。</a:t>
            </a:r>
            <a:endParaRPr lang="en-US" altLang="zh-CN" dirty="0"/>
          </a:p>
          <a:p>
            <a:pPr lvl="1"/>
            <a:r>
              <a:rPr lang="en-US" altLang="zh-CN" dirty="0"/>
              <a:t>select </a:t>
            </a:r>
            <a:r>
              <a:rPr lang="zh-CN" altLang="en-US" dirty="0"/>
              <a:t>会等待直到某个 </a:t>
            </a:r>
            <a:r>
              <a:rPr lang="en-US" altLang="zh-CN" dirty="0"/>
              <a:t>case </a:t>
            </a:r>
            <a:r>
              <a:rPr lang="zh-CN" altLang="en-US" dirty="0"/>
              <a:t>分支的操作就绪，然后就会执行该 </a:t>
            </a:r>
            <a:r>
              <a:rPr lang="en-US" altLang="zh-CN" dirty="0"/>
              <a:t>case </a:t>
            </a:r>
            <a:r>
              <a:rPr lang="zh-CN" altLang="en-US" dirty="0"/>
              <a:t>分支。</a:t>
            </a:r>
            <a:endParaRPr lang="en-US" altLang="zh-CN" dirty="0"/>
          </a:p>
          <a:p>
            <a:r>
              <a:rPr lang="zh-CN" altLang="en-US" dirty="0"/>
              <a:t>（例子 </a:t>
            </a:r>
            <a:r>
              <a:rPr lang="en-US" altLang="zh-CN" dirty="0"/>
              <a:t>30.5</a:t>
            </a:r>
            <a:r>
              <a:rPr lang="zh-CN" altLang="en-US" dirty="0"/>
              <a:t>、</a:t>
            </a:r>
            <a:r>
              <a:rPr lang="en-US" altLang="zh-CN" dirty="0"/>
              <a:t>30.6</a:t>
            </a:r>
            <a:r>
              <a:rPr lang="zh-CN" altLang="en-US" dirty="0"/>
              <a:t>）</a:t>
            </a:r>
            <a:endParaRPr lang="en-US" altLang="zh-CN" dirty="0"/>
          </a:p>
          <a:p>
            <a:r>
              <a:rPr lang="zh-CN" altLang="en-US" b="1" dirty="0"/>
              <a:t>注意：</a:t>
            </a:r>
            <a:r>
              <a:rPr lang="zh-CN" altLang="en-US" dirty="0"/>
              <a:t>即使已经停止等待 </a:t>
            </a:r>
            <a:r>
              <a:rPr lang="en-US" altLang="zh-CN" dirty="0"/>
              <a:t>goroutine</a:t>
            </a:r>
            <a:r>
              <a:rPr lang="zh-CN" altLang="en-US" dirty="0"/>
              <a:t>，但只要 </a:t>
            </a:r>
            <a:r>
              <a:rPr lang="en-US" altLang="zh-CN" dirty="0"/>
              <a:t>main </a:t>
            </a:r>
            <a:r>
              <a:rPr lang="zh-CN" altLang="en-US" dirty="0"/>
              <a:t>函数还没返回，仍在运行的 </a:t>
            </a:r>
            <a:r>
              <a:rPr lang="en-US" altLang="zh-CN" dirty="0"/>
              <a:t>goroutine </a:t>
            </a:r>
            <a:r>
              <a:rPr lang="zh-CN" altLang="en-US" dirty="0"/>
              <a:t>将会继续占用内存。</a:t>
            </a:r>
            <a:endParaRPr lang="en-US" dirty="0"/>
          </a:p>
        </p:txBody>
      </p:sp>
    </p:spTree>
    <p:extLst>
      <p:ext uri="{BB962C8B-B14F-4D97-AF65-F5344CB8AC3E}">
        <p14:creationId xmlns:p14="http://schemas.microsoft.com/office/powerpoint/2010/main" val="1850388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DAB5-3B5D-4891-B4EF-B9592AED0C99}"/>
              </a:ext>
            </a:extLst>
          </p:cNvPr>
          <p:cNvSpPr>
            <a:spLocks noGrp="1"/>
          </p:cNvSpPr>
          <p:nvPr>
            <p:ph type="title"/>
          </p:nvPr>
        </p:nvSpPr>
        <p:spPr/>
        <p:txBody>
          <a:bodyPr/>
          <a:lstStyle/>
          <a:p>
            <a:r>
              <a:rPr lang="en-US" altLang="zh-CN" dirty="0"/>
              <a:t>select </a:t>
            </a:r>
            <a:r>
              <a:rPr lang="zh-CN" altLang="en-US" dirty="0"/>
              <a:t>语句</a:t>
            </a:r>
            <a:endParaRPr lang="en-US" dirty="0"/>
          </a:p>
        </p:txBody>
      </p:sp>
      <p:sp>
        <p:nvSpPr>
          <p:cNvPr id="3" name="Content Placeholder 2">
            <a:extLst>
              <a:ext uri="{FF2B5EF4-FFF2-40B4-BE49-F238E27FC236}">
                <a16:creationId xmlns:a16="http://schemas.microsoft.com/office/drawing/2014/main" id="{0FA6ED21-A02E-42F5-9A84-83B34A653A6D}"/>
              </a:ext>
            </a:extLst>
          </p:cNvPr>
          <p:cNvSpPr>
            <a:spLocks noGrp="1"/>
          </p:cNvSpPr>
          <p:nvPr>
            <p:ph idx="1"/>
          </p:nvPr>
        </p:nvSpPr>
        <p:spPr/>
        <p:txBody>
          <a:bodyPr/>
          <a:lstStyle/>
          <a:p>
            <a:r>
              <a:rPr lang="en-US" altLang="zh-CN" dirty="0"/>
              <a:t>select </a:t>
            </a:r>
            <a:r>
              <a:rPr lang="zh-CN" altLang="en-US" dirty="0"/>
              <a:t>语句在不包含任何 </a:t>
            </a:r>
            <a:r>
              <a:rPr lang="en-US" altLang="zh-CN" dirty="0"/>
              <a:t>case </a:t>
            </a:r>
            <a:r>
              <a:rPr lang="zh-CN" altLang="en-US" dirty="0"/>
              <a:t>的情况下将永远等下去。</a:t>
            </a:r>
            <a:endParaRPr lang="en-US" altLang="zh-CN" dirty="0"/>
          </a:p>
          <a:p>
            <a:endParaRPr lang="en-US" dirty="0"/>
          </a:p>
        </p:txBody>
      </p:sp>
    </p:spTree>
    <p:extLst>
      <p:ext uri="{BB962C8B-B14F-4D97-AF65-F5344CB8AC3E}">
        <p14:creationId xmlns:p14="http://schemas.microsoft.com/office/powerpoint/2010/main" val="53371692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99B0-06AF-486A-A21C-E49C7D05BCAC}"/>
              </a:ext>
            </a:extLst>
          </p:cNvPr>
          <p:cNvSpPr>
            <a:spLocks noGrp="1"/>
          </p:cNvSpPr>
          <p:nvPr>
            <p:ph type="title"/>
          </p:nvPr>
        </p:nvSpPr>
        <p:spPr/>
        <p:txBody>
          <a:bodyPr/>
          <a:lstStyle/>
          <a:p>
            <a:r>
              <a:rPr lang="en-US" altLang="zh-CN" dirty="0"/>
              <a:t>nil </a:t>
            </a:r>
            <a:r>
              <a:rPr lang="zh-CN" altLang="en-US" dirty="0"/>
              <a:t>通道</a:t>
            </a:r>
            <a:endParaRPr lang="en-US" dirty="0"/>
          </a:p>
        </p:txBody>
      </p:sp>
      <p:sp>
        <p:nvSpPr>
          <p:cNvPr id="3" name="Content Placeholder 2">
            <a:extLst>
              <a:ext uri="{FF2B5EF4-FFF2-40B4-BE49-F238E27FC236}">
                <a16:creationId xmlns:a16="http://schemas.microsoft.com/office/drawing/2014/main" id="{CB085B98-2EB6-4473-8E25-17EA47C6E5E2}"/>
              </a:ext>
            </a:extLst>
          </p:cNvPr>
          <p:cNvSpPr>
            <a:spLocks noGrp="1"/>
          </p:cNvSpPr>
          <p:nvPr>
            <p:ph idx="1"/>
          </p:nvPr>
        </p:nvSpPr>
        <p:spPr/>
        <p:txBody>
          <a:bodyPr/>
          <a:lstStyle/>
          <a:p>
            <a:r>
              <a:rPr lang="zh-CN" altLang="en-US" dirty="0"/>
              <a:t>如果不使用 </a:t>
            </a:r>
            <a:r>
              <a:rPr lang="en-US" altLang="zh-CN" dirty="0"/>
              <a:t>make </a:t>
            </a:r>
            <a:r>
              <a:rPr lang="zh-CN" altLang="en-US" dirty="0"/>
              <a:t>初始化通道，那么通道变量的值就是 </a:t>
            </a:r>
            <a:r>
              <a:rPr lang="en-US" altLang="zh-CN" dirty="0"/>
              <a:t>nil</a:t>
            </a:r>
            <a:r>
              <a:rPr lang="zh-CN" altLang="en-US" dirty="0"/>
              <a:t>（零值）</a:t>
            </a:r>
            <a:endParaRPr lang="en-US" altLang="zh-CN" dirty="0"/>
          </a:p>
          <a:p>
            <a:r>
              <a:rPr lang="zh-CN" altLang="en-US" dirty="0"/>
              <a:t>对 </a:t>
            </a:r>
            <a:r>
              <a:rPr lang="en-US" altLang="zh-CN" dirty="0"/>
              <a:t>nil </a:t>
            </a:r>
            <a:r>
              <a:rPr lang="zh-CN" altLang="en-US" dirty="0"/>
              <a:t>通道进行发送或接收不会引起 </a:t>
            </a:r>
            <a:r>
              <a:rPr lang="en-US" altLang="zh-CN" dirty="0"/>
              <a:t>panic</a:t>
            </a:r>
            <a:r>
              <a:rPr lang="zh-CN" altLang="en-US" dirty="0"/>
              <a:t>，但会导致永久阻塞。</a:t>
            </a:r>
            <a:endParaRPr lang="en-US" altLang="zh-CN" dirty="0"/>
          </a:p>
          <a:p>
            <a:r>
              <a:rPr lang="zh-CN" altLang="en-US" dirty="0"/>
              <a:t>对 </a:t>
            </a:r>
            <a:r>
              <a:rPr lang="en-US" altLang="zh-CN" dirty="0"/>
              <a:t>nil </a:t>
            </a:r>
            <a:r>
              <a:rPr lang="zh-CN" altLang="en-US" dirty="0"/>
              <a:t>通道执行 </a:t>
            </a:r>
            <a:r>
              <a:rPr lang="en-US" altLang="zh-CN" dirty="0"/>
              <a:t>close </a:t>
            </a:r>
            <a:r>
              <a:rPr lang="zh-CN" altLang="en-US" dirty="0"/>
              <a:t>函数，那么会引起 </a:t>
            </a:r>
            <a:r>
              <a:rPr lang="en-US" altLang="zh-CN" dirty="0"/>
              <a:t>panic</a:t>
            </a:r>
          </a:p>
          <a:p>
            <a:r>
              <a:rPr lang="en-US" altLang="zh-CN" dirty="0"/>
              <a:t>nil </a:t>
            </a:r>
            <a:r>
              <a:rPr lang="zh-CN" altLang="en-US" dirty="0"/>
              <a:t>通道的用处：</a:t>
            </a:r>
            <a:endParaRPr lang="en-US" altLang="zh-CN" dirty="0"/>
          </a:p>
          <a:p>
            <a:pPr lvl="1"/>
            <a:r>
              <a:rPr lang="zh-CN" altLang="en-US" dirty="0"/>
              <a:t>对于包含 </a:t>
            </a:r>
            <a:r>
              <a:rPr lang="en-US" altLang="zh-CN" dirty="0"/>
              <a:t>select </a:t>
            </a:r>
            <a:r>
              <a:rPr lang="zh-CN" altLang="en-US" dirty="0"/>
              <a:t>语句的循环，如果不希望每次循环都等待 </a:t>
            </a:r>
            <a:r>
              <a:rPr lang="en-US" altLang="zh-CN" dirty="0"/>
              <a:t>select </a:t>
            </a:r>
            <a:r>
              <a:rPr lang="zh-CN" altLang="en-US" dirty="0"/>
              <a:t>所涉及的所有通道，那么可以先将某些通道设为 </a:t>
            </a:r>
            <a:r>
              <a:rPr lang="en-US" altLang="zh-CN" dirty="0"/>
              <a:t>nil</a:t>
            </a:r>
            <a:r>
              <a:rPr lang="zh-CN" altLang="en-US" dirty="0"/>
              <a:t>，等到发送值准备就绪之后，再将通道变成一个非 </a:t>
            </a:r>
            <a:r>
              <a:rPr lang="en-US" altLang="zh-CN" dirty="0"/>
              <a:t>nil </a:t>
            </a:r>
            <a:r>
              <a:rPr lang="zh-CN" altLang="en-US" dirty="0"/>
              <a:t>值并执行发送操作。</a:t>
            </a:r>
            <a:endParaRPr lang="en-US" dirty="0"/>
          </a:p>
        </p:txBody>
      </p:sp>
    </p:spTree>
    <p:extLst>
      <p:ext uri="{BB962C8B-B14F-4D97-AF65-F5344CB8AC3E}">
        <p14:creationId xmlns:p14="http://schemas.microsoft.com/office/powerpoint/2010/main" val="29832859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6A98-80C3-4000-9DA1-F234482AC1E7}"/>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C87D6657-BE8C-4BF2-A088-AF8458245FAA}"/>
              </a:ext>
            </a:extLst>
          </p:cNvPr>
          <p:cNvSpPr>
            <a:spLocks noGrp="1"/>
          </p:cNvSpPr>
          <p:nvPr>
            <p:ph idx="1"/>
          </p:nvPr>
        </p:nvSpPr>
        <p:spPr/>
        <p:txBody>
          <a:bodyPr/>
          <a:lstStyle/>
          <a:p>
            <a:pPr marL="457200" indent="-457200">
              <a:buFont typeface="+mj-lt"/>
              <a:buAutoNum type="arabicPeriod"/>
            </a:pPr>
            <a:r>
              <a:rPr lang="en-US" altLang="zh-CN" dirty="0" err="1"/>
              <a:t>time.After</a:t>
            </a:r>
            <a:r>
              <a:rPr lang="zh-CN" altLang="en-US" dirty="0"/>
              <a:t> 返回什么类型的值？</a:t>
            </a:r>
            <a:endParaRPr lang="en-US" altLang="zh-CN" dirty="0"/>
          </a:p>
          <a:p>
            <a:pPr marL="457200" indent="-457200">
              <a:buFont typeface="+mj-lt"/>
              <a:buAutoNum type="arabicPeriod"/>
            </a:pPr>
            <a:r>
              <a:rPr lang="zh-CN" altLang="en-US" dirty="0"/>
              <a:t>对值为 </a:t>
            </a:r>
            <a:r>
              <a:rPr lang="en-US" altLang="zh-CN" dirty="0"/>
              <a:t>nil </a:t>
            </a:r>
            <a:r>
              <a:rPr lang="zh-CN" altLang="en-US" dirty="0"/>
              <a:t>的通道执行发送或接收操作会产生什么后果？</a:t>
            </a:r>
            <a:endParaRPr lang="en-US" altLang="zh-CN" dirty="0"/>
          </a:p>
          <a:p>
            <a:pPr marL="457200" indent="-457200">
              <a:buFont typeface="+mj-lt"/>
              <a:buAutoNum type="arabicPeriod"/>
            </a:pPr>
            <a:r>
              <a:rPr lang="en-US" altLang="zh-CN" dirty="0"/>
              <a:t>select </a:t>
            </a:r>
            <a:r>
              <a:rPr lang="zh-CN" altLang="en-US" dirty="0"/>
              <a:t>语句的每个 </a:t>
            </a:r>
            <a:r>
              <a:rPr lang="en-US" altLang="zh-CN" dirty="0"/>
              <a:t>case </a:t>
            </a:r>
            <a:r>
              <a:rPr lang="zh-CN" altLang="en-US" dirty="0"/>
              <a:t>可以包含什么？</a:t>
            </a:r>
            <a:endParaRPr lang="en-US" dirty="0"/>
          </a:p>
        </p:txBody>
      </p:sp>
    </p:spTree>
    <p:extLst>
      <p:ext uri="{BB962C8B-B14F-4D97-AF65-F5344CB8AC3E}">
        <p14:creationId xmlns:p14="http://schemas.microsoft.com/office/powerpoint/2010/main" val="1868329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4E9F-A186-4FC8-9F5B-789D13F6A2FF}"/>
              </a:ext>
            </a:extLst>
          </p:cNvPr>
          <p:cNvSpPr>
            <a:spLocks noGrp="1"/>
          </p:cNvSpPr>
          <p:nvPr>
            <p:ph type="title"/>
          </p:nvPr>
        </p:nvSpPr>
        <p:spPr/>
        <p:txBody>
          <a:bodyPr/>
          <a:lstStyle/>
          <a:p>
            <a:r>
              <a:rPr lang="zh-CN" altLang="en-US" dirty="0"/>
              <a:t>阻塞和死锁</a:t>
            </a:r>
            <a:endParaRPr lang="en-US" dirty="0"/>
          </a:p>
        </p:txBody>
      </p:sp>
      <p:sp>
        <p:nvSpPr>
          <p:cNvPr id="3" name="Content Placeholder 2">
            <a:extLst>
              <a:ext uri="{FF2B5EF4-FFF2-40B4-BE49-F238E27FC236}">
                <a16:creationId xmlns:a16="http://schemas.microsoft.com/office/drawing/2014/main" id="{0EDCF38A-BEA3-471B-BA35-C3C79AAC32A9}"/>
              </a:ext>
            </a:extLst>
          </p:cNvPr>
          <p:cNvSpPr>
            <a:spLocks noGrp="1"/>
          </p:cNvSpPr>
          <p:nvPr>
            <p:ph idx="1"/>
          </p:nvPr>
        </p:nvSpPr>
        <p:spPr/>
        <p:txBody>
          <a:bodyPr/>
          <a:lstStyle/>
          <a:p>
            <a:r>
              <a:rPr lang="zh-CN" altLang="en-US" dirty="0"/>
              <a:t>当 </a:t>
            </a:r>
            <a:r>
              <a:rPr lang="en-US" altLang="zh-CN" dirty="0"/>
              <a:t>goroutine </a:t>
            </a:r>
            <a:r>
              <a:rPr lang="zh-CN" altLang="en-US" dirty="0"/>
              <a:t>在等待通道的发送或接收时，我们就说它被阻塞了。</a:t>
            </a:r>
            <a:endParaRPr lang="en-US" altLang="zh-CN" dirty="0"/>
          </a:p>
          <a:p>
            <a:r>
              <a:rPr lang="zh-CN" altLang="en-US" dirty="0"/>
              <a:t>除了 </a:t>
            </a:r>
            <a:r>
              <a:rPr lang="en-US" altLang="zh-CN" dirty="0"/>
              <a:t>goroutine </a:t>
            </a:r>
            <a:r>
              <a:rPr lang="zh-CN" altLang="en-US" dirty="0"/>
              <a:t>本身占用少量的内存外，被阻塞的 </a:t>
            </a:r>
            <a:r>
              <a:rPr lang="en-US" altLang="zh-CN" dirty="0"/>
              <a:t>goroutine </a:t>
            </a:r>
            <a:r>
              <a:rPr lang="zh-CN" altLang="en-US" dirty="0"/>
              <a:t>并不消耗任何其它资源。</a:t>
            </a:r>
            <a:endParaRPr lang="en-US" altLang="zh-CN" dirty="0"/>
          </a:p>
          <a:p>
            <a:pPr lvl="1"/>
            <a:r>
              <a:rPr lang="en-US" altLang="zh-CN" dirty="0"/>
              <a:t>goroutine </a:t>
            </a:r>
            <a:r>
              <a:rPr lang="zh-CN" altLang="en-US" dirty="0"/>
              <a:t>静静的停在那里，等待导致其阻塞的事情来解除阻塞。</a:t>
            </a:r>
            <a:endParaRPr lang="en-US" altLang="zh-CN" dirty="0"/>
          </a:p>
          <a:p>
            <a:r>
              <a:rPr lang="zh-CN" altLang="en-US" dirty="0"/>
              <a:t>当一个或多个 </a:t>
            </a:r>
            <a:r>
              <a:rPr lang="en-US" altLang="zh-CN" dirty="0"/>
              <a:t>goroutine </a:t>
            </a:r>
            <a:r>
              <a:rPr lang="zh-CN" altLang="en-US" dirty="0"/>
              <a:t>因为某些永远无法发生的事情被阻塞时，我们称这种情况为死锁。而出现死锁的程序通常会崩溃或挂起。</a:t>
            </a:r>
            <a:endParaRPr lang="en-US" altLang="zh-CN" dirty="0"/>
          </a:p>
          <a:p>
            <a:r>
              <a:rPr lang="zh-CN" altLang="en-US" dirty="0"/>
              <a:t>（引发死锁的例子）</a:t>
            </a:r>
            <a:endParaRPr lang="en-US" altLang="zh-CN" dirty="0"/>
          </a:p>
        </p:txBody>
      </p:sp>
    </p:spTree>
    <p:extLst>
      <p:ext uri="{BB962C8B-B14F-4D97-AF65-F5344CB8AC3E}">
        <p14:creationId xmlns:p14="http://schemas.microsoft.com/office/powerpoint/2010/main" val="3999721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88CF-1D7F-446D-A6C4-6A66355313DD}"/>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1A331C97-0E56-4F23-BD0F-D19861C786CE}"/>
              </a:ext>
            </a:extLst>
          </p:cNvPr>
          <p:cNvSpPr>
            <a:spLocks noGrp="1"/>
          </p:cNvSpPr>
          <p:nvPr>
            <p:ph idx="1"/>
          </p:nvPr>
        </p:nvSpPr>
        <p:spPr/>
        <p:txBody>
          <a:bodyPr/>
          <a:lstStyle/>
          <a:p>
            <a:r>
              <a:rPr lang="zh-CN" altLang="en-US" dirty="0"/>
              <a:t>被阻塞的 </a:t>
            </a:r>
            <a:r>
              <a:rPr lang="en-US" altLang="zh-CN" dirty="0"/>
              <a:t>goroutine </a:t>
            </a:r>
            <a:r>
              <a:rPr lang="zh-CN" altLang="en-US" dirty="0"/>
              <a:t>会做什么？</a:t>
            </a:r>
            <a:endParaRPr lang="en-US" dirty="0"/>
          </a:p>
        </p:txBody>
      </p:sp>
    </p:spTree>
    <p:extLst>
      <p:ext uri="{BB962C8B-B14F-4D97-AF65-F5344CB8AC3E}">
        <p14:creationId xmlns:p14="http://schemas.microsoft.com/office/powerpoint/2010/main" val="55869117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DFB1-E3F5-445D-BBAD-3716785BEA40}"/>
              </a:ext>
            </a:extLst>
          </p:cNvPr>
          <p:cNvSpPr>
            <a:spLocks noGrp="1"/>
          </p:cNvSpPr>
          <p:nvPr>
            <p:ph type="title"/>
          </p:nvPr>
        </p:nvSpPr>
        <p:spPr/>
        <p:txBody>
          <a:bodyPr/>
          <a:lstStyle/>
          <a:p>
            <a:r>
              <a:rPr lang="en-US" altLang="zh-CN" dirty="0"/>
              <a:t>30. goroutine </a:t>
            </a:r>
            <a:r>
              <a:rPr lang="zh-CN" altLang="en-US" dirty="0"/>
              <a:t>和并发（</a:t>
            </a:r>
            <a:r>
              <a:rPr lang="en-US" altLang="zh-CN" dirty="0"/>
              <a:t>concurrent</a:t>
            </a:r>
            <a:r>
              <a:rPr lang="zh-CN" altLang="en-US" dirty="0"/>
              <a:t>）</a:t>
            </a:r>
            <a:endParaRPr lang="en-US" dirty="0"/>
          </a:p>
        </p:txBody>
      </p:sp>
      <p:sp>
        <p:nvSpPr>
          <p:cNvPr id="3" name="Text Placeholder 2">
            <a:extLst>
              <a:ext uri="{FF2B5EF4-FFF2-40B4-BE49-F238E27FC236}">
                <a16:creationId xmlns:a16="http://schemas.microsoft.com/office/drawing/2014/main" id="{1BC66ABD-BF13-4976-8D28-3ECFD8F4B05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615310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9D62-B5B6-443C-9521-1DA45F64A318}"/>
              </a:ext>
            </a:extLst>
          </p:cNvPr>
          <p:cNvSpPr>
            <a:spLocks noGrp="1"/>
          </p:cNvSpPr>
          <p:nvPr>
            <p:ph type="title"/>
          </p:nvPr>
        </p:nvSpPr>
        <p:spPr/>
        <p:txBody>
          <a:bodyPr/>
          <a:lstStyle/>
          <a:p>
            <a:r>
              <a:rPr lang="zh-CN" altLang="en-US" dirty="0"/>
              <a:t>地鼠装配线</a:t>
            </a:r>
            <a:endParaRPr lang="en-US" dirty="0"/>
          </a:p>
        </p:txBody>
      </p:sp>
      <p:pic>
        <p:nvPicPr>
          <p:cNvPr id="4" name="Content Placeholder 3">
            <a:extLst>
              <a:ext uri="{FF2B5EF4-FFF2-40B4-BE49-F238E27FC236}">
                <a16:creationId xmlns:a16="http://schemas.microsoft.com/office/drawing/2014/main" id="{C410EFEE-3C7E-48DC-BC24-314ED6D3BE85}"/>
              </a:ext>
            </a:extLst>
          </p:cNvPr>
          <p:cNvPicPr>
            <a:picLocks noGrp="1" noChangeAspect="1"/>
          </p:cNvPicPr>
          <p:nvPr>
            <p:ph idx="1"/>
          </p:nvPr>
        </p:nvPicPr>
        <p:blipFill>
          <a:blip r:embed="rId2"/>
          <a:stretch>
            <a:fillRect/>
          </a:stretch>
        </p:blipFill>
        <p:spPr>
          <a:xfrm>
            <a:off x="849288" y="3540154"/>
            <a:ext cx="10493424" cy="857305"/>
          </a:xfrm>
          <a:prstGeom prst="rect">
            <a:avLst/>
          </a:prstGeom>
        </p:spPr>
      </p:pic>
    </p:spTree>
    <p:extLst>
      <p:ext uri="{BB962C8B-B14F-4D97-AF65-F5344CB8AC3E}">
        <p14:creationId xmlns:p14="http://schemas.microsoft.com/office/powerpoint/2010/main" val="25827717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7E1E-1C82-49FD-8283-20977425CD7A}"/>
              </a:ext>
            </a:extLst>
          </p:cNvPr>
          <p:cNvSpPr>
            <a:spLocks noGrp="1"/>
          </p:cNvSpPr>
          <p:nvPr>
            <p:ph type="title"/>
          </p:nvPr>
        </p:nvSpPr>
        <p:spPr/>
        <p:txBody>
          <a:bodyPr/>
          <a:lstStyle/>
          <a:p>
            <a:r>
              <a:rPr lang="zh-CN" altLang="en-US" dirty="0"/>
              <a:t>地鼠装配线</a:t>
            </a:r>
            <a:endParaRPr lang="en-US" dirty="0"/>
          </a:p>
        </p:txBody>
      </p:sp>
      <p:sp>
        <p:nvSpPr>
          <p:cNvPr id="3" name="Content Placeholder 2">
            <a:extLst>
              <a:ext uri="{FF2B5EF4-FFF2-40B4-BE49-F238E27FC236}">
                <a16:creationId xmlns:a16="http://schemas.microsoft.com/office/drawing/2014/main" id="{0709EBDA-9238-45CA-9669-5D76319EE6BD}"/>
              </a:ext>
            </a:extLst>
          </p:cNvPr>
          <p:cNvSpPr>
            <a:spLocks noGrp="1"/>
          </p:cNvSpPr>
          <p:nvPr>
            <p:ph idx="1"/>
          </p:nvPr>
        </p:nvSpPr>
        <p:spPr/>
        <p:txBody>
          <a:bodyPr/>
          <a:lstStyle/>
          <a:p>
            <a:r>
              <a:rPr lang="en-US" altLang="zh-CN" dirty="0"/>
              <a:t>Go </a:t>
            </a:r>
            <a:r>
              <a:rPr lang="zh-CN" altLang="en-US" dirty="0"/>
              <a:t>允许在没有值可供发送的情况下通过 </a:t>
            </a:r>
            <a:r>
              <a:rPr lang="en-US" altLang="zh-CN" dirty="0"/>
              <a:t>close </a:t>
            </a:r>
            <a:r>
              <a:rPr lang="zh-CN" altLang="en-US" dirty="0"/>
              <a:t>函数关闭通道</a:t>
            </a:r>
            <a:endParaRPr lang="en-US" altLang="zh-CN" dirty="0"/>
          </a:p>
          <a:p>
            <a:pPr lvl="1"/>
            <a:r>
              <a:rPr lang="zh-CN" altLang="en-US" dirty="0"/>
              <a:t>例如 </a:t>
            </a:r>
            <a:r>
              <a:rPr lang="en-US" altLang="zh-CN" dirty="0"/>
              <a:t>close(c)</a:t>
            </a:r>
          </a:p>
          <a:p>
            <a:r>
              <a:rPr lang="zh-CN" altLang="en-US" dirty="0"/>
              <a:t>通道被关闭后无法写入任何值，如果尝试写入将引发 </a:t>
            </a:r>
            <a:r>
              <a:rPr lang="en-US" altLang="zh-CN" dirty="0"/>
              <a:t>panic</a:t>
            </a:r>
            <a:r>
              <a:rPr lang="zh-CN" altLang="en-US" dirty="0"/>
              <a:t>。</a:t>
            </a:r>
            <a:endParaRPr lang="en-US" altLang="zh-CN" dirty="0"/>
          </a:p>
          <a:p>
            <a:r>
              <a:rPr lang="zh-CN" altLang="en-US" dirty="0"/>
              <a:t>尝试读取被关闭的</a:t>
            </a:r>
            <a:r>
              <a:rPr lang="zh-CN" altLang="en-US"/>
              <a:t>通道会获</a:t>
            </a:r>
            <a:r>
              <a:rPr lang="zh-CN" altLang="en-US" dirty="0"/>
              <a:t>得与通道类型对应的零值。</a:t>
            </a:r>
            <a:endParaRPr lang="en-US" altLang="zh-CN" dirty="0"/>
          </a:p>
          <a:p>
            <a:r>
              <a:rPr lang="zh-CN" altLang="en-US" dirty="0"/>
              <a:t>注意：如果循环里读取一个已关闭的通道，并没检查通道是否关闭，那么该循环可能会一直运转下去，耗费大量 </a:t>
            </a:r>
            <a:r>
              <a:rPr lang="en-US" altLang="zh-CN" dirty="0"/>
              <a:t>CPU </a:t>
            </a:r>
            <a:r>
              <a:rPr lang="zh-CN" altLang="en-US" dirty="0"/>
              <a:t>时间</a:t>
            </a:r>
            <a:endParaRPr lang="en-US" altLang="zh-CN" dirty="0"/>
          </a:p>
          <a:p>
            <a:r>
              <a:rPr lang="zh-CN" altLang="en-US" dirty="0"/>
              <a:t>执行以下代码可得知通道是否被关闭：</a:t>
            </a:r>
            <a:endParaRPr lang="en-US" altLang="zh-CN" dirty="0"/>
          </a:p>
          <a:p>
            <a:pPr lvl="1"/>
            <a:r>
              <a:rPr lang="en-US" dirty="0"/>
              <a:t>v, ok := &lt;- c</a:t>
            </a:r>
          </a:p>
        </p:txBody>
      </p:sp>
    </p:spTree>
    <p:extLst>
      <p:ext uri="{BB962C8B-B14F-4D97-AF65-F5344CB8AC3E}">
        <p14:creationId xmlns:p14="http://schemas.microsoft.com/office/powerpoint/2010/main" val="11298357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AD3F-3229-4B0B-A008-00483EF059F9}"/>
              </a:ext>
            </a:extLst>
          </p:cNvPr>
          <p:cNvSpPr>
            <a:spLocks noGrp="1"/>
          </p:cNvSpPr>
          <p:nvPr>
            <p:ph type="title"/>
          </p:nvPr>
        </p:nvSpPr>
        <p:spPr/>
        <p:txBody>
          <a:bodyPr/>
          <a:lstStyle/>
          <a:p>
            <a:r>
              <a:rPr lang="zh-CN" altLang="en-US" dirty="0"/>
              <a:t>常用模式</a:t>
            </a:r>
            <a:endParaRPr lang="en-US" dirty="0"/>
          </a:p>
        </p:txBody>
      </p:sp>
      <p:sp>
        <p:nvSpPr>
          <p:cNvPr id="3" name="Content Placeholder 2">
            <a:extLst>
              <a:ext uri="{FF2B5EF4-FFF2-40B4-BE49-F238E27FC236}">
                <a16:creationId xmlns:a16="http://schemas.microsoft.com/office/drawing/2014/main" id="{C829C1AA-F867-4121-AEB9-BBC2457080EC}"/>
              </a:ext>
            </a:extLst>
          </p:cNvPr>
          <p:cNvSpPr>
            <a:spLocks noGrp="1"/>
          </p:cNvSpPr>
          <p:nvPr>
            <p:ph idx="1"/>
          </p:nvPr>
        </p:nvSpPr>
        <p:spPr/>
        <p:txBody>
          <a:bodyPr/>
          <a:lstStyle/>
          <a:p>
            <a:r>
              <a:rPr lang="zh-CN" altLang="en-US" dirty="0"/>
              <a:t>从通道里面读取值，直到它关闭为止。</a:t>
            </a:r>
            <a:endParaRPr lang="en-US" altLang="zh-CN" dirty="0"/>
          </a:p>
          <a:p>
            <a:pPr lvl="1"/>
            <a:r>
              <a:rPr lang="zh-CN" altLang="en-US" dirty="0"/>
              <a:t>可以使用 </a:t>
            </a:r>
            <a:r>
              <a:rPr lang="en-US" altLang="zh-CN" dirty="0"/>
              <a:t>range </a:t>
            </a:r>
            <a:r>
              <a:rPr lang="zh-CN" altLang="en-US" dirty="0"/>
              <a:t>关键字达到该目的</a:t>
            </a:r>
            <a:endParaRPr lang="en-US" dirty="0"/>
          </a:p>
        </p:txBody>
      </p:sp>
    </p:spTree>
    <p:extLst>
      <p:ext uri="{BB962C8B-B14F-4D97-AF65-F5344CB8AC3E}">
        <p14:creationId xmlns:p14="http://schemas.microsoft.com/office/powerpoint/2010/main" val="1013572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6700-1093-4B82-93D0-92513AF01630}"/>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D1E68EB3-8879-4A1C-875E-93651259D971}"/>
              </a:ext>
            </a:extLst>
          </p:cNvPr>
          <p:cNvSpPr>
            <a:spLocks noGrp="1"/>
          </p:cNvSpPr>
          <p:nvPr>
            <p:ph idx="1"/>
          </p:nvPr>
        </p:nvSpPr>
        <p:spPr/>
        <p:txBody>
          <a:bodyPr/>
          <a:lstStyle/>
          <a:p>
            <a:pPr marL="457200" indent="-457200">
              <a:buFont typeface="+mj-lt"/>
              <a:buAutoNum type="arabicPeriod"/>
            </a:pPr>
            <a:r>
              <a:rPr lang="zh-CN" altLang="en-US" dirty="0"/>
              <a:t>尝试读取一个已经关闭的通道会得到什么值？</a:t>
            </a:r>
            <a:endParaRPr lang="en-US" altLang="zh-CN" dirty="0"/>
          </a:p>
          <a:p>
            <a:pPr marL="457200" indent="-457200">
              <a:buFont typeface="+mj-lt"/>
              <a:buAutoNum type="arabicPeriod"/>
            </a:pPr>
            <a:r>
              <a:rPr lang="zh-CN" altLang="en-US" dirty="0"/>
              <a:t>如何才能检测通道是否已经关闭？</a:t>
            </a:r>
            <a:endParaRPr lang="en-US" dirty="0"/>
          </a:p>
        </p:txBody>
      </p:sp>
    </p:spTree>
    <p:extLst>
      <p:ext uri="{BB962C8B-B14F-4D97-AF65-F5344CB8AC3E}">
        <p14:creationId xmlns:p14="http://schemas.microsoft.com/office/powerpoint/2010/main" val="4494883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0EBB-B03D-4287-A070-A9FA9253D10A}"/>
              </a:ext>
            </a:extLst>
          </p:cNvPr>
          <p:cNvSpPr>
            <a:spLocks noGrp="1"/>
          </p:cNvSpPr>
          <p:nvPr>
            <p:ph type="title"/>
          </p:nvPr>
        </p:nvSpPr>
        <p:spPr/>
        <p:txBody>
          <a:bodyPr/>
          <a:lstStyle/>
          <a:p>
            <a:r>
              <a:rPr lang="zh-CN" altLang="en-US" dirty="0"/>
              <a:t>作业题</a:t>
            </a:r>
            <a:endParaRPr lang="en-US" dirty="0"/>
          </a:p>
        </p:txBody>
      </p:sp>
      <p:sp>
        <p:nvSpPr>
          <p:cNvPr id="3" name="Content Placeholder 2">
            <a:extLst>
              <a:ext uri="{FF2B5EF4-FFF2-40B4-BE49-F238E27FC236}">
                <a16:creationId xmlns:a16="http://schemas.microsoft.com/office/drawing/2014/main" id="{D990F261-98D0-4593-A8E4-F229A2983D77}"/>
              </a:ext>
            </a:extLst>
          </p:cNvPr>
          <p:cNvSpPr>
            <a:spLocks noGrp="1"/>
          </p:cNvSpPr>
          <p:nvPr>
            <p:ph idx="1"/>
          </p:nvPr>
        </p:nvSpPr>
        <p:spPr/>
        <p:txBody>
          <a:bodyPr/>
          <a:lstStyle/>
          <a:p>
            <a:pPr marL="457200" indent="-457200">
              <a:buAutoNum type="arabicPeriod"/>
            </a:pPr>
            <a:r>
              <a:rPr lang="zh-CN" altLang="en-US" dirty="0"/>
              <a:t>编写一个流水线部件（一个 </a:t>
            </a:r>
            <a:r>
              <a:rPr lang="en-US" altLang="zh-CN" dirty="0"/>
              <a:t>goroutine</a:t>
            </a:r>
            <a:r>
              <a:rPr lang="zh-CN" altLang="en-US" dirty="0"/>
              <a:t>），他需要记住前面出现的所有值，并且只有在值之前从未出现过的情况下才会将值传递至流水线的下一个阶段。假定第一个值永远不是空字符串。</a:t>
            </a:r>
            <a:endParaRPr lang="en-US" altLang="zh-CN" dirty="0"/>
          </a:p>
          <a:p>
            <a:pPr marL="457200" indent="-457200">
              <a:buAutoNum type="arabicPeriod"/>
            </a:pPr>
            <a:r>
              <a:rPr lang="zh-CN" altLang="en-US" dirty="0"/>
              <a:t>编写一个流水线部件，它接收字符串并将它们拆分成单词，然后向流水线的下一阶段一个接一个的发送这些单词。</a:t>
            </a:r>
            <a:endParaRPr lang="en-US" altLang="zh-CN" dirty="0"/>
          </a:p>
          <a:p>
            <a:pPr lvl="1"/>
            <a:r>
              <a:rPr lang="zh-CN" altLang="en-US" dirty="0"/>
              <a:t>可以使用 </a:t>
            </a:r>
            <a:r>
              <a:rPr lang="en-US" altLang="zh-CN" dirty="0" err="1"/>
              <a:t>strings.Fields</a:t>
            </a:r>
            <a:r>
              <a:rPr lang="zh-CN" altLang="en-US" dirty="0"/>
              <a:t> 函数</a:t>
            </a:r>
            <a:endParaRPr lang="en-US" dirty="0"/>
          </a:p>
        </p:txBody>
      </p:sp>
    </p:spTree>
    <p:extLst>
      <p:ext uri="{BB962C8B-B14F-4D97-AF65-F5344CB8AC3E}">
        <p14:creationId xmlns:p14="http://schemas.microsoft.com/office/powerpoint/2010/main" val="8138551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932E-F09D-442C-895A-21388B19EBF0}"/>
              </a:ext>
            </a:extLst>
          </p:cNvPr>
          <p:cNvSpPr>
            <a:spLocks noGrp="1"/>
          </p:cNvSpPr>
          <p:nvPr>
            <p:ph type="title"/>
          </p:nvPr>
        </p:nvSpPr>
        <p:spPr>
          <a:xfrm>
            <a:off x="680321" y="753228"/>
            <a:ext cx="7087552" cy="1080938"/>
          </a:xfrm>
        </p:spPr>
        <p:txBody>
          <a:bodyPr vert="horz" lIns="91440" tIns="45720" rIns="91440" bIns="45720" rtlCol="0" anchor="ctr">
            <a:normAutofit/>
          </a:bodyPr>
          <a:lstStyle/>
          <a:p>
            <a:r>
              <a:rPr lang="zh-CN" altLang="en-US" dirty="0"/>
              <a:t>谢谢！</a:t>
            </a:r>
            <a:endParaRPr lang="en-US" dirty="0"/>
          </a:p>
        </p:txBody>
      </p:sp>
      <p:sp>
        <p:nvSpPr>
          <p:cNvPr id="4" name="Text Placeholder 3">
            <a:extLst>
              <a:ext uri="{FF2B5EF4-FFF2-40B4-BE49-F238E27FC236}">
                <a16:creationId xmlns:a16="http://schemas.microsoft.com/office/drawing/2014/main" id="{06D1F809-3268-4B61-BA64-3E85D3EA8D33}"/>
              </a:ext>
            </a:extLst>
          </p:cNvPr>
          <p:cNvSpPr>
            <a:spLocks noGrp="1"/>
          </p:cNvSpPr>
          <p:nvPr>
            <p:ph type="body" sz="half" idx="2"/>
          </p:nvPr>
        </p:nvSpPr>
        <p:spPr>
          <a:xfrm>
            <a:off x="680322" y="2336873"/>
            <a:ext cx="5010866" cy="3599316"/>
          </a:xfrm>
        </p:spPr>
        <p:txBody>
          <a:bodyPr vert="horz" lIns="91440" tIns="45720" rIns="91440" bIns="45720" rtlCol="0">
            <a:normAutofit/>
          </a:bodyPr>
          <a:lstStyle/>
          <a:p>
            <a:pPr marL="342900" indent="-228600">
              <a:buFont typeface="Arial" panose="020B0604020202020204" pitchFamily="34" charset="0"/>
              <a:buChar char="•"/>
            </a:pPr>
            <a:r>
              <a:rPr lang="zh-CN" altLang="en-US" sz="2800" dirty="0"/>
              <a:t>公众号：</a:t>
            </a:r>
            <a:r>
              <a:rPr lang="en-US" altLang="zh-CN" sz="2800" dirty="0" err="1"/>
              <a:t>vNext</a:t>
            </a:r>
            <a:endParaRPr lang="en-US" altLang="zh-CN" sz="2800" dirty="0"/>
          </a:p>
          <a:p>
            <a:pPr marL="342900" indent="-228600">
              <a:buFont typeface="Arial" panose="020B0604020202020204" pitchFamily="34" charset="0"/>
              <a:buChar char="•"/>
            </a:pPr>
            <a:r>
              <a:rPr lang="zh-CN" altLang="en-US" sz="2000" dirty="0"/>
              <a:t>（专注 </a:t>
            </a:r>
            <a:r>
              <a:rPr lang="en-US" altLang="zh-CN" sz="2000" dirty="0"/>
              <a:t>Rust &amp; Go </a:t>
            </a:r>
            <a:r>
              <a:rPr lang="zh-CN" altLang="en-US" sz="2000" dirty="0"/>
              <a:t>等酷技术</a:t>
            </a:r>
            <a:r>
              <a:rPr lang="en-US" altLang="zh-CN" sz="2000" dirty="0"/>
              <a:t> </a:t>
            </a:r>
            <a:r>
              <a:rPr lang="zh-CN" altLang="en-US" sz="2000" dirty="0"/>
              <a:t>）</a:t>
            </a:r>
            <a:endParaRPr lang="en-US" sz="2000" dirty="0"/>
          </a:p>
        </p:txBody>
      </p:sp>
      <p:pic>
        <p:nvPicPr>
          <p:cNvPr id="8" name="Content Placeholder 7" descr="A close up of text on a black surface&#10;&#10;Description automatically generated">
            <a:extLst>
              <a:ext uri="{FF2B5EF4-FFF2-40B4-BE49-F238E27FC236}">
                <a16:creationId xmlns:a16="http://schemas.microsoft.com/office/drawing/2014/main" id="{2135F4A9-C771-4D42-8476-663DEC528042}"/>
              </a:ext>
            </a:extLst>
          </p:cNvPr>
          <p:cNvPicPr>
            <a:picLocks noGrp="1" noChangeAspect="1"/>
          </p:cNvPicPr>
          <p:nvPr>
            <p:ph idx="1"/>
          </p:nvPr>
        </p:nvPicPr>
        <p:blipFill>
          <a:blip r:embed="rId2"/>
          <a:stretch>
            <a:fillRect/>
          </a:stretch>
        </p:blipFill>
        <p:spPr>
          <a:xfrm>
            <a:off x="5691187" y="2336800"/>
            <a:ext cx="3598863" cy="3598863"/>
          </a:xfrm>
        </p:spPr>
      </p:pic>
    </p:spTree>
    <p:extLst>
      <p:ext uri="{BB962C8B-B14F-4D97-AF65-F5344CB8AC3E}">
        <p14:creationId xmlns:p14="http://schemas.microsoft.com/office/powerpoint/2010/main" val="275640897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2393-1E73-415B-9BB3-2EF5CD83498E}"/>
              </a:ext>
            </a:extLst>
          </p:cNvPr>
          <p:cNvSpPr>
            <a:spLocks noGrp="1"/>
          </p:cNvSpPr>
          <p:nvPr>
            <p:ph type="title"/>
          </p:nvPr>
        </p:nvSpPr>
        <p:spPr/>
        <p:txBody>
          <a:bodyPr/>
          <a:lstStyle/>
          <a:p>
            <a:r>
              <a:rPr lang="zh-CN" altLang="en-US" dirty="0"/>
              <a:t>一个地鼠（</a:t>
            </a:r>
            <a:r>
              <a:rPr lang="en-US" altLang="zh-CN" dirty="0"/>
              <a:t>gopher</a:t>
            </a:r>
            <a:r>
              <a:rPr lang="zh-CN" altLang="en-US" dirty="0"/>
              <a:t>）工厂</a:t>
            </a:r>
            <a:endParaRPr lang="en-US" dirty="0"/>
          </a:p>
        </p:txBody>
      </p:sp>
      <p:pic>
        <p:nvPicPr>
          <p:cNvPr id="4" name="Content Placeholder 3">
            <a:extLst>
              <a:ext uri="{FF2B5EF4-FFF2-40B4-BE49-F238E27FC236}">
                <a16:creationId xmlns:a16="http://schemas.microsoft.com/office/drawing/2014/main" id="{4EA2C886-10DF-4966-AB4F-EAE27FA89370}"/>
              </a:ext>
            </a:extLst>
          </p:cNvPr>
          <p:cNvPicPr>
            <a:picLocks noGrp="1" noChangeAspect="1"/>
          </p:cNvPicPr>
          <p:nvPr>
            <p:ph idx="1"/>
          </p:nvPr>
        </p:nvPicPr>
        <p:blipFill>
          <a:blip r:embed="rId2"/>
          <a:stretch>
            <a:fillRect/>
          </a:stretch>
        </p:blipFill>
        <p:spPr>
          <a:xfrm>
            <a:off x="3471456" y="2336800"/>
            <a:ext cx="4033064" cy="3598863"/>
          </a:xfrm>
          <a:prstGeom prst="rect">
            <a:avLst/>
          </a:prstGeom>
        </p:spPr>
      </p:pic>
    </p:spTree>
    <p:extLst>
      <p:ext uri="{BB962C8B-B14F-4D97-AF65-F5344CB8AC3E}">
        <p14:creationId xmlns:p14="http://schemas.microsoft.com/office/powerpoint/2010/main" val="32831536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645A-44B1-40A1-B0B0-410ABE95BF57}"/>
              </a:ext>
            </a:extLst>
          </p:cNvPr>
          <p:cNvSpPr>
            <a:spLocks noGrp="1"/>
          </p:cNvSpPr>
          <p:nvPr>
            <p:ph type="title"/>
          </p:nvPr>
        </p:nvSpPr>
        <p:spPr/>
        <p:txBody>
          <a:bodyPr/>
          <a:lstStyle/>
          <a:p>
            <a:r>
              <a:rPr lang="en-US" altLang="zh-CN" dirty="0"/>
              <a:t>goroutine</a:t>
            </a:r>
            <a:endParaRPr lang="en-US" dirty="0"/>
          </a:p>
        </p:txBody>
      </p:sp>
      <p:sp>
        <p:nvSpPr>
          <p:cNvPr id="3" name="Content Placeholder 2">
            <a:extLst>
              <a:ext uri="{FF2B5EF4-FFF2-40B4-BE49-F238E27FC236}">
                <a16:creationId xmlns:a16="http://schemas.microsoft.com/office/drawing/2014/main" id="{D3DD64EE-2828-4E28-B13C-6EAF89A688D7}"/>
              </a:ext>
            </a:extLst>
          </p:cNvPr>
          <p:cNvSpPr>
            <a:spLocks noGrp="1"/>
          </p:cNvSpPr>
          <p:nvPr>
            <p:ph idx="1"/>
          </p:nvPr>
        </p:nvSpPr>
        <p:spPr/>
        <p:txBody>
          <a:bodyPr/>
          <a:lstStyle/>
          <a:p>
            <a:r>
              <a:rPr lang="zh-CN" altLang="en-US" dirty="0"/>
              <a:t>在 </a:t>
            </a:r>
            <a:r>
              <a:rPr lang="en-US" altLang="zh-CN" dirty="0"/>
              <a:t>Go </a:t>
            </a:r>
            <a:r>
              <a:rPr lang="zh-CN" altLang="en-US" dirty="0"/>
              <a:t>中，独立的任务叫做 </a:t>
            </a:r>
            <a:r>
              <a:rPr lang="en-US" altLang="zh-CN" dirty="0"/>
              <a:t>goroutine</a:t>
            </a:r>
          </a:p>
          <a:p>
            <a:pPr lvl="1"/>
            <a:r>
              <a:rPr lang="zh-CN" altLang="en-US" dirty="0"/>
              <a:t>虽然 </a:t>
            </a:r>
            <a:r>
              <a:rPr lang="en-US" altLang="zh-CN" dirty="0"/>
              <a:t>goroutine </a:t>
            </a:r>
            <a:r>
              <a:rPr lang="zh-CN" altLang="en-US" dirty="0"/>
              <a:t>与其它语言中的协程、进程、线程都有相似之处，但 </a:t>
            </a:r>
            <a:r>
              <a:rPr lang="en-US" altLang="zh-CN" dirty="0"/>
              <a:t>goroutine </a:t>
            </a:r>
            <a:r>
              <a:rPr lang="zh-CN" altLang="en-US" dirty="0"/>
              <a:t>和它们并不完全相同</a:t>
            </a:r>
            <a:endParaRPr lang="en-US" altLang="zh-CN" dirty="0"/>
          </a:p>
          <a:p>
            <a:pPr lvl="1"/>
            <a:r>
              <a:rPr lang="en-US" altLang="zh-CN" dirty="0"/>
              <a:t>Goroutine </a:t>
            </a:r>
            <a:r>
              <a:rPr lang="zh-CN" altLang="en-US" dirty="0"/>
              <a:t>创建效率非常高</a:t>
            </a:r>
            <a:endParaRPr lang="en-US" altLang="zh-CN" dirty="0"/>
          </a:p>
          <a:p>
            <a:pPr lvl="1"/>
            <a:r>
              <a:rPr lang="en-US" altLang="zh-CN" dirty="0"/>
              <a:t>Go </a:t>
            </a:r>
            <a:r>
              <a:rPr lang="zh-CN" altLang="en-US" dirty="0"/>
              <a:t>能直截了当的协同多个并发（</a:t>
            </a:r>
            <a:r>
              <a:rPr lang="en-US" altLang="zh-CN" dirty="0"/>
              <a:t>concurrent</a:t>
            </a:r>
            <a:r>
              <a:rPr lang="zh-CN" altLang="en-US" dirty="0"/>
              <a:t>）操作</a:t>
            </a:r>
            <a:endParaRPr lang="en-US" altLang="zh-CN" dirty="0"/>
          </a:p>
          <a:p>
            <a:r>
              <a:rPr lang="zh-CN" altLang="en-US" dirty="0"/>
              <a:t>在某些语言中，将顺序式代码转化为并发式代码需要做大量修改</a:t>
            </a:r>
            <a:endParaRPr lang="en-US" altLang="zh-CN" dirty="0"/>
          </a:p>
          <a:p>
            <a:r>
              <a:rPr lang="zh-CN" altLang="en-US" dirty="0"/>
              <a:t>在 </a:t>
            </a:r>
            <a:r>
              <a:rPr lang="en-US" altLang="zh-CN" dirty="0"/>
              <a:t>Go </a:t>
            </a:r>
            <a:r>
              <a:rPr lang="zh-CN" altLang="en-US" dirty="0"/>
              <a:t>里，无需修改现有顺序式的代码，就可以通过 </a:t>
            </a:r>
            <a:r>
              <a:rPr lang="en-US" altLang="zh-CN" dirty="0"/>
              <a:t>goroutine </a:t>
            </a:r>
            <a:r>
              <a:rPr lang="zh-CN" altLang="en-US" dirty="0"/>
              <a:t>以并发的方式运行任意数量的任务。</a:t>
            </a:r>
            <a:endParaRPr lang="en-US" dirty="0"/>
          </a:p>
        </p:txBody>
      </p:sp>
    </p:spTree>
    <p:extLst>
      <p:ext uri="{BB962C8B-B14F-4D97-AF65-F5344CB8AC3E}">
        <p14:creationId xmlns:p14="http://schemas.microsoft.com/office/powerpoint/2010/main" val="11724310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1FD7-F44B-49DB-B2F6-D943D2939826}"/>
              </a:ext>
            </a:extLst>
          </p:cNvPr>
          <p:cNvSpPr>
            <a:spLocks noGrp="1"/>
          </p:cNvSpPr>
          <p:nvPr>
            <p:ph type="title"/>
          </p:nvPr>
        </p:nvSpPr>
        <p:spPr/>
        <p:txBody>
          <a:bodyPr/>
          <a:lstStyle/>
          <a:p>
            <a:r>
              <a:rPr lang="zh-CN" altLang="en-US" dirty="0"/>
              <a:t>启动 </a:t>
            </a:r>
            <a:r>
              <a:rPr lang="en-US" altLang="zh-CN" dirty="0"/>
              <a:t>goroutine</a:t>
            </a:r>
            <a:endParaRPr lang="en-US" dirty="0"/>
          </a:p>
        </p:txBody>
      </p:sp>
      <p:sp>
        <p:nvSpPr>
          <p:cNvPr id="3" name="Content Placeholder 2">
            <a:extLst>
              <a:ext uri="{FF2B5EF4-FFF2-40B4-BE49-F238E27FC236}">
                <a16:creationId xmlns:a16="http://schemas.microsoft.com/office/drawing/2014/main" id="{10425691-D42D-4F2E-9B04-65AF8AE83234}"/>
              </a:ext>
            </a:extLst>
          </p:cNvPr>
          <p:cNvSpPr>
            <a:spLocks noGrp="1"/>
          </p:cNvSpPr>
          <p:nvPr>
            <p:ph idx="1"/>
          </p:nvPr>
        </p:nvSpPr>
        <p:spPr/>
        <p:txBody>
          <a:bodyPr/>
          <a:lstStyle/>
          <a:p>
            <a:r>
              <a:rPr lang="zh-CN" altLang="en-US" dirty="0"/>
              <a:t>只需在调用前面加一个 </a:t>
            </a:r>
            <a:r>
              <a:rPr lang="en-US" altLang="zh-CN" dirty="0"/>
              <a:t>go </a:t>
            </a:r>
            <a:r>
              <a:rPr lang="zh-CN" altLang="en-US" dirty="0"/>
              <a:t>关键字。</a:t>
            </a:r>
            <a:endParaRPr lang="en-US" altLang="zh-CN" dirty="0"/>
          </a:p>
          <a:p>
            <a:r>
              <a:rPr lang="zh-CN" altLang="en-US" dirty="0"/>
              <a:t>（例子 </a:t>
            </a:r>
            <a:r>
              <a:rPr lang="en-US" altLang="zh-CN" dirty="0"/>
              <a:t>30.1</a:t>
            </a:r>
            <a:r>
              <a:rPr lang="zh-CN" altLang="en-US" dirty="0"/>
              <a:t>）</a:t>
            </a:r>
            <a:endParaRPr lang="en-US" altLang="zh-CN" dirty="0"/>
          </a:p>
          <a:p>
            <a:endParaRPr lang="en-US" dirty="0"/>
          </a:p>
        </p:txBody>
      </p:sp>
    </p:spTree>
    <p:extLst>
      <p:ext uri="{BB962C8B-B14F-4D97-AF65-F5344CB8AC3E}">
        <p14:creationId xmlns:p14="http://schemas.microsoft.com/office/powerpoint/2010/main" val="1227502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16D4-A316-460C-BA00-82570304E5B8}"/>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C2FA53CF-C8D0-47E1-A91D-90FD3D25E90A}"/>
              </a:ext>
            </a:extLst>
          </p:cNvPr>
          <p:cNvSpPr>
            <a:spLocks noGrp="1"/>
          </p:cNvSpPr>
          <p:nvPr>
            <p:ph idx="1"/>
          </p:nvPr>
        </p:nvSpPr>
        <p:spPr/>
        <p:txBody>
          <a:bodyPr/>
          <a:lstStyle/>
          <a:p>
            <a:pPr marL="457200" indent="-457200">
              <a:buFont typeface="+mj-lt"/>
              <a:buAutoNum type="arabicPeriod"/>
            </a:pPr>
            <a:r>
              <a:rPr lang="zh-CN" altLang="en-US" dirty="0"/>
              <a:t>怎样才能在 </a:t>
            </a:r>
            <a:r>
              <a:rPr lang="en-US" altLang="zh-CN" dirty="0"/>
              <a:t>Go </a:t>
            </a:r>
            <a:r>
              <a:rPr lang="zh-CN" altLang="en-US" dirty="0"/>
              <a:t>语言里同时做不止一件事情？</a:t>
            </a:r>
            <a:endParaRPr lang="en-US" altLang="zh-CN" dirty="0"/>
          </a:p>
          <a:p>
            <a:pPr marL="457200" indent="-457200">
              <a:buFont typeface="+mj-lt"/>
              <a:buAutoNum type="arabicPeriod"/>
            </a:pPr>
            <a:r>
              <a:rPr lang="zh-CN" altLang="en-US" dirty="0"/>
              <a:t>使用什么关键字可以启动一个新的、独立运行的任务？</a:t>
            </a:r>
            <a:endParaRPr lang="en-US" dirty="0"/>
          </a:p>
        </p:txBody>
      </p:sp>
    </p:spTree>
    <p:extLst>
      <p:ext uri="{BB962C8B-B14F-4D97-AF65-F5344CB8AC3E}">
        <p14:creationId xmlns:p14="http://schemas.microsoft.com/office/powerpoint/2010/main" val="16928736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D4718-196D-4420-BA4A-557C77EA1E03}"/>
              </a:ext>
            </a:extLst>
          </p:cNvPr>
          <p:cNvSpPr>
            <a:spLocks noGrp="1"/>
          </p:cNvSpPr>
          <p:nvPr>
            <p:ph type="title"/>
          </p:nvPr>
        </p:nvSpPr>
        <p:spPr/>
        <p:txBody>
          <a:bodyPr/>
          <a:lstStyle/>
          <a:p>
            <a:r>
              <a:rPr lang="zh-CN" altLang="en-US" dirty="0"/>
              <a:t>不止一个 </a:t>
            </a:r>
            <a:r>
              <a:rPr lang="en-US" altLang="zh-CN" dirty="0"/>
              <a:t>goroutine</a:t>
            </a:r>
            <a:endParaRPr lang="en-US" dirty="0"/>
          </a:p>
        </p:txBody>
      </p:sp>
      <p:sp>
        <p:nvSpPr>
          <p:cNvPr id="3" name="Content Placeholder 2">
            <a:extLst>
              <a:ext uri="{FF2B5EF4-FFF2-40B4-BE49-F238E27FC236}">
                <a16:creationId xmlns:a16="http://schemas.microsoft.com/office/drawing/2014/main" id="{596A9C4A-9584-4621-B5EF-7B841DDDB7FA}"/>
              </a:ext>
            </a:extLst>
          </p:cNvPr>
          <p:cNvSpPr>
            <a:spLocks noGrp="1"/>
          </p:cNvSpPr>
          <p:nvPr>
            <p:ph idx="1"/>
          </p:nvPr>
        </p:nvSpPr>
        <p:spPr/>
        <p:txBody>
          <a:bodyPr/>
          <a:lstStyle/>
          <a:p>
            <a:r>
              <a:rPr lang="zh-CN" altLang="en-US" dirty="0"/>
              <a:t>每次使用 </a:t>
            </a:r>
            <a:r>
              <a:rPr lang="en-US" altLang="zh-CN" dirty="0"/>
              <a:t>go </a:t>
            </a:r>
            <a:r>
              <a:rPr lang="zh-CN" altLang="en-US" dirty="0"/>
              <a:t>关键字都会产生一个新的 </a:t>
            </a:r>
            <a:r>
              <a:rPr lang="en-US" altLang="zh-CN" dirty="0"/>
              <a:t>goroutine</a:t>
            </a:r>
            <a:r>
              <a:rPr lang="zh-CN" altLang="en-US" dirty="0"/>
              <a:t>。</a:t>
            </a:r>
            <a:endParaRPr lang="en-US" altLang="zh-CN" dirty="0"/>
          </a:p>
          <a:p>
            <a:r>
              <a:rPr lang="zh-CN" altLang="en-US" dirty="0"/>
              <a:t>表面上看，</a:t>
            </a:r>
            <a:r>
              <a:rPr lang="en-US" altLang="zh-CN" dirty="0"/>
              <a:t>goroutine </a:t>
            </a:r>
            <a:r>
              <a:rPr lang="zh-CN" altLang="en-US" dirty="0"/>
              <a:t>似乎在同时运行，但由于计算机处理单元有限，其实技术上来说，这些 </a:t>
            </a:r>
            <a:r>
              <a:rPr lang="en-US" altLang="zh-CN" dirty="0"/>
              <a:t>goroutine </a:t>
            </a:r>
            <a:r>
              <a:rPr lang="zh-CN" altLang="en-US" dirty="0"/>
              <a:t>不是真的在同时运行。</a:t>
            </a:r>
            <a:endParaRPr lang="en-US" altLang="zh-CN" dirty="0"/>
          </a:p>
          <a:p>
            <a:pPr lvl="1"/>
            <a:r>
              <a:rPr lang="zh-CN" altLang="en-US" dirty="0"/>
              <a:t>计算机处理器会使用“分时”技术，在多个 </a:t>
            </a:r>
            <a:r>
              <a:rPr lang="en-US" altLang="zh-CN" dirty="0"/>
              <a:t>goroutine </a:t>
            </a:r>
            <a:r>
              <a:rPr lang="zh-CN" altLang="en-US" dirty="0"/>
              <a:t>上轮流花费一些时间。</a:t>
            </a:r>
            <a:endParaRPr lang="en-US" altLang="zh-CN" dirty="0"/>
          </a:p>
          <a:p>
            <a:pPr lvl="1"/>
            <a:r>
              <a:rPr lang="zh-CN" altLang="en-US" dirty="0"/>
              <a:t>在使用 </a:t>
            </a:r>
            <a:r>
              <a:rPr lang="en-US" altLang="zh-CN" dirty="0"/>
              <a:t>goroutine </a:t>
            </a:r>
            <a:r>
              <a:rPr lang="zh-CN" altLang="en-US" dirty="0"/>
              <a:t>时，各个 </a:t>
            </a:r>
            <a:r>
              <a:rPr lang="en-US" altLang="zh-CN" dirty="0"/>
              <a:t>goroutine </a:t>
            </a:r>
            <a:r>
              <a:rPr lang="zh-CN" altLang="en-US" dirty="0"/>
              <a:t>的执行顺序无法确定。</a:t>
            </a:r>
            <a:endParaRPr lang="en-US" altLang="zh-CN" dirty="0"/>
          </a:p>
          <a:p>
            <a:r>
              <a:rPr lang="zh-CN" altLang="en-US" dirty="0"/>
              <a:t>（例子 </a:t>
            </a:r>
            <a:r>
              <a:rPr lang="en-US" altLang="zh-CN" dirty="0"/>
              <a:t>30.2</a:t>
            </a:r>
            <a:r>
              <a:rPr lang="zh-CN" altLang="en-US" dirty="0"/>
              <a:t>）</a:t>
            </a:r>
            <a:endParaRPr lang="en-US" dirty="0"/>
          </a:p>
        </p:txBody>
      </p:sp>
    </p:spTree>
    <p:extLst>
      <p:ext uri="{BB962C8B-B14F-4D97-AF65-F5344CB8AC3E}">
        <p14:creationId xmlns:p14="http://schemas.microsoft.com/office/powerpoint/2010/main" val="3273236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0543-FCEE-4FA6-9D8B-315942ECAA79}"/>
              </a:ext>
            </a:extLst>
          </p:cNvPr>
          <p:cNvSpPr>
            <a:spLocks noGrp="1"/>
          </p:cNvSpPr>
          <p:nvPr>
            <p:ph type="title"/>
          </p:nvPr>
        </p:nvSpPr>
        <p:spPr/>
        <p:txBody>
          <a:bodyPr/>
          <a:lstStyle/>
          <a:p>
            <a:r>
              <a:rPr lang="en-US" altLang="zh-CN" dirty="0"/>
              <a:t>goroutine </a:t>
            </a:r>
            <a:r>
              <a:rPr lang="zh-CN" altLang="en-US" dirty="0"/>
              <a:t>的参数</a:t>
            </a:r>
            <a:endParaRPr lang="en-US" dirty="0"/>
          </a:p>
        </p:txBody>
      </p:sp>
      <p:sp>
        <p:nvSpPr>
          <p:cNvPr id="3" name="Content Placeholder 2">
            <a:extLst>
              <a:ext uri="{FF2B5EF4-FFF2-40B4-BE49-F238E27FC236}">
                <a16:creationId xmlns:a16="http://schemas.microsoft.com/office/drawing/2014/main" id="{6EABBCC0-BB81-4EBC-A633-0AFB3F80D369}"/>
              </a:ext>
            </a:extLst>
          </p:cNvPr>
          <p:cNvSpPr>
            <a:spLocks noGrp="1"/>
          </p:cNvSpPr>
          <p:nvPr>
            <p:ph idx="1"/>
          </p:nvPr>
        </p:nvSpPr>
        <p:spPr/>
        <p:txBody>
          <a:bodyPr/>
          <a:lstStyle/>
          <a:p>
            <a:r>
              <a:rPr lang="zh-CN" altLang="en-US" dirty="0"/>
              <a:t>向 </a:t>
            </a:r>
            <a:r>
              <a:rPr lang="en-US" altLang="zh-CN" dirty="0"/>
              <a:t>goroutine </a:t>
            </a:r>
            <a:r>
              <a:rPr lang="zh-CN" altLang="en-US" dirty="0"/>
              <a:t>传递参数就跟向函数传递参数一样，参数都是按值传递的（传入的是副本）</a:t>
            </a:r>
            <a:endParaRPr lang="en-US" altLang="zh-CN" dirty="0"/>
          </a:p>
          <a:p>
            <a:r>
              <a:rPr lang="zh-CN" altLang="en-US" dirty="0"/>
              <a:t>（例子 </a:t>
            </a:r>
            <a:r>
              <a:rPr lang="en-US" altLang="zh-CN" dirty="0"/>
              <a:t>30.3</a:t>
            </a:r>
            <a:r>
              <a:rPr lang="zh-CN" altLang="en-US" dirty="0"/>
              <a:t>）</a:t>
            </a:r>
            <a:endParaRPr lang="en-US" dirty="0"/>
          </a:p>
        </p:txBody>
      </p:sp>
    </p:spTree>
    <p:extLst>
      <p:ext uri="{BB962C8B-B14F-4D97-AF65-F5344CB8AC3E}">
        <p14:creationId xmlns:p14="http://schemas.microsoft.com/office/powerpoint/2010/main" val="682717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B7B3-926F-41D2-8C44-50588E7A925E}"/>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611613AB-5980-42E7-AA84-9CCA2CAC5C00}"/>
              </a:ext>
            </a:extLst>
          </p:cNvPr>
          <p:cNvSpPr>
            <a:spLocks noGrp="1"/>
          </p:cNvSpPr>
          <p:nvPr>
            <p:ph idx="1"/>
          </p:nvPr>
        </p:nvSpPr>
        <p:spPr/>
        <p:txBody>
          <a:bodyPr/>
          <a:lstStyle/>
          <a:p>
            <a:r>
              <a:rPr lang="zh-CN" altLang="en-US" dirty="0"/>
              <a:t>多个不同的 </a:t>
            </a:r>
            <a:r>
              <a:rPr lang="en-US" altLang="zh-CN" dirty="0"/>
              <a:t>goroutine </a:t>
            </a:r>
            <a:r>
              <a:rPr lang="zh-CN" altLang="en-US" dirty="0"/>
              <a:t>将以何种顺序执行？</a:t>
            </a:r>
            <a:endParaRPr lang="en-US" dirty="0"/>
          </a:p>
        </p:txBody>
      </p:sp>
    </p:spTree>
    <p:extLst>
      <p:ext uri="{BB962C8B-B14F-4D97-AF65-F5344CB8AC3E}">
        <p14:creationId xmlns:p14="http://schemas.microsoft.com/office/powerpoint/2010/main" val="1186373931"/>
      </p:ext>
    </p:extLst>
  </p:cSld>
  <p:clrMapOvr>
    <a:masterClrMapping/>
  </p:clrMapOvr>
  <p:transition spd="slow">
    <p:push dir="u"/>
  </p:transition>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272</TotalTime>
  <Words>1694</Words>
  <Application>Microsoft Office PowerPoint</Application>
  <PresentationFormat>Widescreen</PresentationFormat>
  <Paragraphs>99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Noto Sans</vt:lpstr>
      <vt:lpstr>Open Sans ExtraBold</vt:lpstr>
      <vt:lpstr>Trebuchet MS</vt:lpstr>
      <vt:lpstr>Berlin</vt:lpstr>
      <vt:lpstr>Go 语言快速入门 </vt:lpstr>
      <vt:lpstr>30. goroutine 和并发（concurrent）</vt:lpstr>
      <vt:lpstr>一个地鼠（gopher）工厂</vt:lpstr>
      <vt:lpstr>goroutine</vt:lpstr>
      <vt:lpstr>启动 goroutine</vt:lpstr>
      <vt:lpstr>小测试</vt:lpstr>
      <vt:lpstr>不止一个 goroutine</vt:lpstr>
      <vt:lpstr>goroutine 的参数</vt:lpstr>
      <vt:lpstr>小测试</vt:lpstr>
      <vt:lpstr>通道 channel</vt:lpstr>
      <vt:lpstr>通道 channel 发送、接收</vt:lpstr>
      <vt:lpstr>通道 例子</vt:lpstr>
      <vt:lpstr>小测试</vt:lpstr>
      <vt:lpstr>使用 select 处理多个通道</vt:lpstr>
      <vt:lpstr>select 语句</vt:lpstr>
      <vt:lpstr>nil 通道</vt:lpstr>
      <vt:lpstr>小测试</vt:lpstr>
      <vt:lpstr>阻塞和死锁</vt:lpstr>
      <vt:lpstr>小测试</vt:lpstr>
      <vt:lpstr>地鼠装配线</vt:lpstr>
      <vt:lpstr>地鼠装配线</vt:lpstr>
      <vt:lpstr>常用模式</vt:lpstr>
      <vt:lpstr>小测试</vt:lpstr>
      <vt:lpstr>作业题</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语言快速入门 </dc:title>
  <dc:creator>Yang Xu</dc:creator>
  <cp:lastModifiedBy>Yang Xu</cp:lastModifiedBy>
  <cp:revision>1</cp:revision>
  <dcterms:created xsi:type="dcterms:W3CDTF">2020-08-29T08:09:31Z</dcterms:created>
  <dcterms:modified xsi:type="dcterms:W3CDTF">2020-08-29T12:41:33Z</dcterms:modified>
</cp:coreProperties>
</file>