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6" r:id="rId8"/>
    <p:sldId id="272" r:id="rId9"/>
    <p:sldId id="275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2DC37-85E3-45CA-8A76-BDBD855CEDBE}" v="75" dt="2020-08-28T18:28:20.245"/>
    <p1510:client id="{1B84D7C8-5EB7-4442-BDD6-37CD86A56F07}" v="14" dt="2020-08-29T14:40:15.949"/>
    <p1510:client id="{514C4E85-B520-45A1-8556-E82E5E187495}" v="2" dt="2020-08-28T19:58:40.758"/>
    <p1510:client id="{5660FEB0-BCD2-4749-98C7-1A0489ECACA4}" v="3" dt="2020-08-29T13:19:11.161"/>
    <p1510:client id="{E52795BB-ABD0-4B6F-8043-5508620B1DBA}" v="89" dt="2020-08-29T12:41:0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E52795BB-ABD0-4B6F-8043-5508620B1DBA}"/>
    <pc:docChg chg="custSel mod addSld delSld modSld">
      <pc:chgData name="Yang Xu" userId="2ef8d03b0d59ea36" providerId="LiveId" clId="{E52795BB-ABD0-4B6F-8043-5508620B1DBA}" dt="2020-08-29T12:41:08.810" v="7380" actId="20577"/>
      <pc:docMkLst>
        <pc:docMk/>
      </pc:docMkLst>
      <pc:sldChg chg="modTransition">
        <pc:chgData name="Yang Xu" userId="2ef8d03b0d59ea36" providerId="LiveId" clId="{E52795BB-ABD0-4B6F-8043-5508620B1DBA}" dt="2020-08-29T12:15:46.066" v="7372"/>
        <pc:sldMkLst>
          <pc:docMk/>
          <pc:sldMk cId="477735695" sldId="256"/>
        </pc:sldMkLst>
      </pc:sldChg>
      <pc:sldChg chg="modSp mod modTransition">
        <pc:chgData name="Yang Xu" userId="2ef8d03b0d59ea36" providerId="LiveId" clId="{E52795BB-ABD0-4B6F-8043-5508620B1DBA}" dt="2020-08-29T12:15:46.066" v="7372"/>
        <pc:sldMkLst>
          <pc:docMk/>
          <pc:sldMk cId="1936153105" sldId="258"/>
        </pc:sldMkLst>
        <pc:spChg chg="mod">
          <ac:chgData name="Yang Xu" userId="2ef8d03b0d59ea36" providerId="LiveId" clId="{E52795BB-ABD0-4B6F-8043-5508620B1DBA}" dt="2020-08-29T01:41:56.851" v="4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E52795BB-ABD0-4B6F-8043-5508620B1DBA}" dt="2020-08-29T12:15:46.066" v="7372"/>
        <pc:sldMkLst>
          <pc:docMk/>
          <pc:sldMk cId="2756408979" sldId="267"/>
        </pc:sldMkLst>
      </pc:sldChg>
      <pc:sldChg chg="del">
        <pc:chgData name="Yang Xu" userId="2ef8d03b0d59ea36" providerId="LiveId" clId="{E52795BB-ABD0-4B6F-8043-5508620B1DBA}" dt="2020-08-29T01:41:59.366" v="47" actId="47"/>
        <pc:sldMkLst>
          <pc:docMk/>
          <pc:sldMk cId="2799787300" sldId="268"/>
        </pc:sldMkLst>
      </pc:sldChg>
      <pc:sldChg chg="addSp delSp modSp new mod modTransition">
        <pc:chgData name="Yang Xu" userId="2ef8d03b0d59ea36" providerId="LiveId" clId="{E52795BB-ABD0-4B6F-8043-5508620B1DBA}" dt="2020-08-29T12:15:46.066" v="7372"/>
        <pc:sldMkLst>
          <pc:docMk/>
          <pc:sldMk cId="3283153667" sldId="268"/>
        </pc:sldMkLst>
        <pc:spChg chg="mod">
          <ac:chgData name="Yang Xu" userId="2ef8d03b0d59ea36" providerId="LiveId" clId="{E52795BB-ABD0-4B6F-8043-5508620B1DBA}" dt="2020-08-29T01:42:50.057" v="79" actId="20577"/>
          <ac:spMkLst>
            <pc:docMk/>
            <pc:sldMk cId="3283153667" sldId="268"/>
            <ac:spMk id="2" creationId="{C2262393-1E73-415B-9BB3-2EF5CD83498E}"/>
          </ac:spMkLst>
        </pc:spChg>
        <pc:spChg chg="del">
          <ac:chgData name="Yang Xu" userId="2ef8d03b0d59ea36" providerId="LiveId" clId="{E52795BB-ABD0-4B6F-8043-5508620B1DBA}" dt="2020-08-29T01:42:31.125" v="49"/>
          <ac:spMkLst>
            <pc:docMk/>
            <pc:sldMk cId="3283153667" sldId="268"/>
            <ac:spMk id="3" creationId="{CFEC0AD6-951E-47D8-A788-89EBA0B45066}"/>
          </ac:spMkLst>
        </pc:spChg>
        <pc:picChg chg="add mod">
          <ac:chgData name="Yang Xu" userId="2ef8d03b0d59ea36" providerId="LiveId" clId="{E52795BB-ABD0-4B6F-8043-5508620B1DBA}" dt="2020-08-29T01:42:31.125" v="49"/>
          <ac:picMkLst>
            <pc:docMk/>
            <pc:sldMk cId="3283153667" sldId="268"/>
            <ac:picMk id="4" creationId="{4EA2C886-10DF-4966-AB4F-EAE27FA89370}"/>
          </ac:picMkLst>
        </pc:pic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1172431014" sldId="269"/>
        </pc:sldMkLst>
        <pc:spChg chg="mod">
          <ac:chgData name="Yang Xu" userId="2ef8d03b0d59ea36" providerId="LiveId" clId="{E52795BB-ABD0-4B6F-8043-5508620B1DBA}" dt="2020-08-29T01:43:09.691" v="91" actId="20577"/>
          <ac:spMkLst>
            <pc:docMk/>
            <pc:sldMk cId="1172431014" sldId="269"/>
            <ac:spMk id="2" creationId="{173B645A-44B1-40A1-B0B0-410ABE95BF57}"/>
          </ac:spMkLst>
        </pc:spChg>
        <pc:spChg chg="mod">
          <ac:chgData name="Yang Xu" userId="2ef8d03b0d59ea36" providerId="LiveId" clId="{E52795BB-ABD0-4B6F-8043-5508620B1DBA}" dt="2020-08-29T03:52:11.373" v="1154" actId="20577"/>
          <ac:spMkLst>
            <pc:docMk/>
            <pc:sldMk cId="1172431014" sldId="269"/>
            <ac:spMk id="3" creationId="{D3DD64EE-2828-4E28-B13C-6EAF89A688D7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1227502896" sldId="270"/>
        </pc:sldMkLst>
        <pc:spChg chg="mod">
          <ac:chgData name="Yang Xu" userId="2ef8d03b0d59ea36" providerId="LiveId" clId="{E52795BB-ABD0-4B6F-8043-5508620B1DBA}" dt="2020-08-29T03:33:55.681" v="831" actId="20577"/>
          <ac:spMkLst>
            <pc:docMk/>
            <pc:sldMk cId="1227502896" sldId="270"/>
            <ac:spMk id="2" creationId="{B6FE1FD7-F44B-49DB-B2F6-D943D2939826}"/>
          </ac:spMkLst>
        </pc:spChg>
        <pc:spChg chg="mod">
          <ac:chgData name="Yang Xu" userId="2ef8d03b0d59ea36" providerId="LiveId" clId="{E52795BB-ABD0-4B6F-8043-5508620B1DBA}" dt="2020-08-29T03:37:23.985" v="933" actId="20577"/>
          <ac:spMkLst>
            <pc:docMk/>
            <pc:sldMk cId="1227502896" sldId="270"/>
            <ac:spMk id="3" creationId="{10425691-D42D-4F2E-9B04-65AF8AE83234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1692873607" sldId="271"/>
        </pc:sldMkLst>
        <pc:spChg chg="mod">
          <ac:chgData name="Yang Xu" userId="2ef8d03b0d59ea36" providerId="LiveId" clId="{E52795BB-ABD0-4B6F-8043-5508620B1DBA}" dt="2020-08-29T03:37:10.116" v="916" actId="20577"/>
          <ac:spMkLst>
            <pc:docMk/>
            <pc:sldMk cId="1692873607" sldId="271"/>
            <ac:spMk id="2" creationId="{71A416D4-A316-460C-BA00-82570304E5B8}"/>
          </ac:spMkLst>
        </pc:spChg>
        <pc:spChg chg="mod">
          <ac:chgData name="Yang Xu" userId="2ef8d03b0d59ea36" providerId="LiveId" clId="{E52795BB-ABD0-4B6F-8043-5508620B1DBA}" dt="2020-08-29T03:39:43.624" v="1144" actId="12"/>
          <ac:spMkLst>
            <pc:docMk/>
            <pc:sldMk cId="1692873607" sldId="271"/>
            <ac:spMk id="3" creationId="{C2FA53CF-C8D0-47E1-A91D-90FD3D25E90A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3273236692" sldId="272"/>
        </pc:sldMkLst>
        <pc:spChg chg="mod">
          <ac:chgData name="Yang Xu" userId="2ef8d03b0d59ea36" providerId="LiveId" clId="{E52795BB-ABD0-4B6F-8043-5508620B1DBA}" dt="2020-08-29T04:05:40.836" v="1180" actId="20577"/>
          <ac:spMkLst>
            <pc:docMk/>
            <pc:sldMk cId="3273236692" sldId="272"/>
            <ac:spMk id="2" creationId="{D7DD4718-196D-4420-BA4A-557C77EA1E03}"/>
          </ac:spMkLst>
        </pc:spChg>
        <pc:spChg chg="mod">
          <ac:chgData name="Yang Xu" userId="2ef8d03b0d59ea36" providerId="LiveId" clId="{E52795BB-ABD0-4B6F-8043-5508620B1DBA}" dt="2020-08-29T04:13:46.879" v="2116" actId="20577"/>
          <ac:spMkLst>
            <pc:docMk/>
            <pc:sldMk cId="3273236692" sldId="272"/>
            <ac:spMk id="3" creationId="{596A9C4A-9584-4621-B5EF-7B841DDDB7FA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68271772" sldId="273"/>
        </pc:sldMkLst>
        <pc:spChg chg="mod">
          <ac:chgData name="Yang Xu" userId="2ef8d03b0d59ea36" providerId="LiveId" clId="{E52795BB-ABD0-4B6F-8043-5508620B1DBA}" dt="2020-08-29T04:09:42.708" v="1812" actId="20577"/>
          <ac:spMkLst>
            <pc:docMk/>
            <pc:sldMk cId="68271772" sldId="273"/>
            <ac:spMk id="2" creationId="{26DC0543-FCEE-4FA6-9D8B-315942ECAA79}"/>
          </ac:spMkLst>
        </pc:spChg>
        <pc:spChg chg="mod">
          <ac:chgData name="Yang Xu" userId="2ef8d03b0d59ea36" providerId="LiveId" clId="{E52795BB-ABD0-4B6F-8043-5508620B1DBA}" dt="2020-08-29T04:11:07.394" v="2020" actId="20577"/>
          <ac:spMkLst>
            <pc:docMk/>
            <pc:sldMk cId="68271772" sldId="273"/>
            <ac:spMk id="3" creationId="{6EABBCC0-BB81-4EBC-A633-0AFB3F80D369}"/>
          </ac:spMkLst>
        </pc:spChg>
      </pc:sldChg>
      <pc:sldChg chg="modSp new mod modTransition">
        <pc:chgData name="Yang Xu" userId="2ef8d03b0d59ea36" providerId="LiveId" clId="{E52795BB-ABD0-4B6F-8043-5508620B1DBA}" dt="2020-08-29T12:15:46.066" v="7372"/>
        <pc:sldMkLst>
          <pc:docMk/>
          <pc:sldMk cId="1186373931" sldId="274"/>
        </pc:sldMkLst>
        <pc:spChg chg="mod">
          <ac:chgData name="Yang Xu" userId="2ef8d03b0d59ea36" providerId="LiveId" clId="{E52795BB-ABD0-4B6F-8043-5508620B1DBA}" dt="2020-08-29T04:11:20.586" v="2031" actId="20577"/>
          <ac:spMkLst>
            <pc:docMk/>
            <pc:sldMk cId="1186373931" sldId="274"/>
            <ac:spMk id="2" creationId="{55ABB7B3-926F-41D2-8C44-50588E7A925E}"/>
          </ac:spMkLst>
        </pc:spChg>
        <pc:spChg chg="mod">
          <ac:chgData name="Yang Xu" userId="2ef8d03b0d59ea36" providerId="LiveId" clId="{E52795BB-ABD0-4B6F-8043-5508620B1DBA}" dt="2020-08-29T04:11:32.497" v="2093" actId="20577"/>
          <ac:spMkLst>
            <pc:docMk/>
            <pc:sldMk cId="1186373931" sldId="274"/>
            <ac:spMk id="3" creationId="{611613AB-5980-42E7-AA84-9CCA2CAC5C00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929310657" sldId="275"/>
        </pc:sldMkLst>
        <pc:spChg chg="mod">
          <ac:chgData name="Yang Xu" userId="2ef8d03b0d59ea36" providerId="LiveId" clId="{E52795BB-ABD0-4B6F-8043-5508620B1DBA}" dt="2020-08-29T08:01:41.401" v="2134" actId="20577"/>
          <ac:spMkLst>
            <pc:docMk/>
            <pc:sldMk cId="929310657" sldId="275"/>
            <ac:spMk id="2" creationId="{0BCCC92E-ED9F-43BF-9B98-699CFF0E2381}"/>
          </ac:spMkLst>
        </pc:spChg>
        <pc:spChg chg="mod">
          <ac:chgData name="Yang Xu" userId="2ef8d03b0d59ea36" providerId="LiveId" clId="{E52795BB-ABD0-4B6F-8043-5508620B1DBA}" dt="2020-08-29T08:10:41.778" v="3361" actId="20577"/>
          <ac:spMkLst>
            <pc:docMk/>
            <pc:sldMk cId="929310657" sldId="275"/>
            <ac:spMk id="3" creationId="{2B2C6B5F-30DF-4354-83BD-2AA0A22AE4EF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4246337246" sldId="276"/>
        </pc:sldMkLst>
        <pc:spChg chg="mod">
          <ac:chgData name="Yang Xu" userId="2ef8d03b0d59ea36" providerId="LiveId" clId="{E52795BB-ABD0-4B6F-8043-5508620B1DBA}" dt="2020-08-29T08:06:21.140" v="2730" actId="20577"/>
          <ac:spMkLst>
            <pc:docMk/>
            <pc:sldMk cId="4246337246" sldId="276"/>
            <ac:spMk id="2" creationId="{5AEDF9FC-1A78-4032-9312-104EEF3C941B}"/>
          </ac:spMkLst>
        </pc:spChg>
        <pc:spChg chg="mod">
          <ac:chgData name="Yang Xu" userId="2ef8d03b0d59ea36" providerId="LiveId" clId="{E52795BB-ABD0-4B6F-8043-5508620B1DBA}" dt="2020-08-29T08:36:43.243" v="3381" actId="20577"/>
          <ac:spMkLst>
            <pc:docMk/>
            <pc:sldMk cId="4246337246" sldId="276"/>
            <ac:spMk id="3" creationId="{B9BF01E8-2706-4735-AC50-9E3736450984}"/>
          </ac:spMkLst>
        </pc:spChg>
      </pc:sldChg>
      <pc:sldChg chg="addSp modSp new mod modTransition setBg modAnim">
        <pc:chgData name="Yang Xu" userId="2ef8d03b0d59ea36" providerId="LiveId" clId="{E52795BB-ABD0-4B6F-8043-5508620B1DBA}" dt="2020-08-29T12:15:46.066" v="7372"/>
        <pc:sldMkLst>
          <pc:docMk/>
          <pc:sldMk cId="2082558989" sldId="277"/>
        </pc:sldMkLst>
        <pc:spChg chg="mo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2" creationId="{4500C46A-4AEC-477A-AF6E-39F9391CB151}"/>
          </ac:spMkLst>
        </pc:spChg>
        <pc:spChg chg="mo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3" creationId="{B54C53C1-C806-4B3A-84E7-676F0951AEBB}"/>
          </ac:spMkLst>
        </pc:spChg>
        <pc:spChg chg="ad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15" creationId="{6A23D1B2-B408-4913-9A1D-051C9DB38D55}"/>
          </ac:spMkLst>
        </pc:spChg>
        <pc:spChg chg="ad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17" creationId="{0189E329-C38B-4230-A181-B6B8BB9E1430}"/>
          </ac:spMkLst>
        </pc:spChg>
        <pc:spChg chg="ad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19" creationId="{1F679832-8E5F-4988-BBD4-0A420DCB37DD}"/>
          </ac:spMkLst>
        </pc:spChg>
        <pc:spChg chg="ad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23" creationId="{977EFBDA-465A-4C02-A5FE-379C64DE0F6D}"/>
          </ac:spMkLst>
        </pc:spChg>
        <pc:spChg chg="ad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27" creationId="{5D750453-C34A-4B4A-8328-5E301E3E0C13}"/>
          </ac:spMkLst>
        </pc:spChg>
        <pc:spChg chg="add">
          <ac:chgData name="Yang Xu" userId="2ef8d03b0d59ea36" providerId="LiveId" clId="{E52795BB-ABD0-4B6F-8043-5508620B1DBA}" dt="2020-08-29T08:09:31.382" v="3155" actId="26606"/>
          <ac:spMkLst>
            <pc:docMk/>
            <pc:sldMk cId="2082558989" sldId="277"/>
            <ac:spMk id="29" creationId="{3EA711C0-8B99-4EEA-B366-8E80E5ABCCD5}"/>
          </ac:spMkLst>
        </pc:spChg>
        <pc:picChg chg="add mod">
          <ac:chgData name="Yang Xu" userId="2ef8d03b0d59ea36" providerId="LiveId" clId="{E52795BB-ABD0-4B6F-8043-5508620B1DBA}" dt="2020-08-29T08:09:31.382" v="3155" actId="26606"/>
          <ac:picMkLst>
            <pc:docMk/>
            <pc:sldMk cId="2082558989" sldId="277"/>
            <ac:picMk id="4" creationId="{8ECA980D-E4C4-4D63-A3EE-198FB1B6F5D7}"/>
          </ac:picMkLst>
        </pc:picChg>
        <pc:picChg chg="add">
          <ac:chgData name="Yang Xu" userId="2ef8d03b0d59ea36" providerId="LiveId" clId="{E52795BB-ABD0-4B6F-8043-5508620B1DBA}" dt="2020-08-29T08:09:31.382" v="3155" actId="26606"/>
          <ac:picMkLst>
            <pc:docMk/>
            <pc:sldMk cId="2082558989" sldId="277"/>
            <ac:picMk id="9" creationId="{9B9C2B48-3899-4B1D-B526-C35DFD16BC01}"/>
          </ac:picMkLst>
        </pc:picChg>
        <pc:picChg chg="add">
          <ac:chgData name="Yang Xu" userId="2ef8d03b0d59ea36" providerId="LiveId" clId="{E52795BB-ABD0-4B6F-8043-5508620B1DBA}" dt="2020-08-29T08:09:31.382" v="3155" actId="26606"/>
          <ac:picMkLst>
            <pc:docMk/>
            <pc:sldMk cId="2082558989" sldId="277"/>
            <ac:picMk id="11" creationId="{1A89A43D-53DA-411B-94AD-DEEF9B654AF3}"/>
          </ac:picMkLst>
        </pc:picChg>
        <pc:picChg chg="add">
          <ac:chgData name="Yang Xu" userId="2ef8d03b0d59ea36" providerId="LiveId" clId="{E52795BB-ABD0-4B6F-8043-5508620B1DBA}" dt="2020-08-29T08:09:31.382" v="3155" actId="26606"/>
          <ac:picMkLst>
            <pc:docMk/>
            <pc:sldMk cId="2082558989" sldId="277"/>
            <ac:picMk id="13" creationId="{5D844A84-2EA4-4FF5-83FD-E14C9E8D7226}"/>
          </ac:picMkLst>
        </pc:picChg>
        <pc:picChg chg="add">
          <ac:chgData name="Yang Xu" userId="2ef8d03b0d59ea36" providerId="LiveId" clId="{E52795BB-ABD0-4B6F-8043-5508620B1DBA}" dt="2020-08-29T08:09:31.382" v="3155" actId="26606"/>
          <ac:picMkLst>
            <pc:docMk/>
            <pc:sldMk cId="2082558989" sldId="277"/>
            <ac:picMk id="21" creationId="{479CC6F2-1238-4FCB-AA29-A8FEB5D5C94C}"/>
          </ac:picMkLst>
        </pc:picChg>
        <pc:picChg chg="add">
          <ac:chgData name="Yang Xu" userId="2ef8d03b0d59ea36" providerId="LiveId" clId="{E52795BB-ABD0-4B6F-8043-5508620B1DBA}" dt="2020-08-29T08:09:31.382" v="3155" actId="26606"/>
          <ac:picMkLst>
            <pc:docMk/>
            <pc:sldMk cId="2082558989" sldId="277"/>
            <ac:picMk id="25" creationId="{EFC5F49F-DA32-48F5-8341-10EC931F5A9F}"/>
          </ac:picMkLst>
        </pc:pic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1482209781" sldId="278"/>
        </pc:sldMkLst>
        <pc:spChg chg="mod">
          <ac:chgData name="Yang Xu" userId="2ef8d03b0d59ea36" providerId="LiveId" clId="{E52795BB-ABD0-4B6F-8043-5508620B1DBA}" dt="2020-08-29T08:09:42.786" v="3175" actId="20577"/>
          <ac:spMkLst>
            <pc:docMk/>
            <pc:sldMk cId="1482209781" sldId="278"/>
            <ac:spMk id="2" creationId="{BE2FAB14-BB67-4175-866C-24226632CC75}"/>
          </ac:spMkLst>
        </pc:spChg>
        <pc:spChg chg="mod">
          <ac:chgData name="Yang Xu" userId="2ef8d03b0d59ea36" providerId="LiveId" clId="{E52795BB-ABD0-4B6F-8043-5508620B1DBA}" dt="2020-08-29T08:10:31.998" v="3360" actId="12"/>
          <ac:spMkLst>
            <pc:docMk/>
            <pc:sldMk cId="1482209781" sldId="278"/>
            <ac:spMk id="3" creationId="{EBFFDF8F-9E74-4546-B21C-6736E0A8DC50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1850388458" sldId="279"/>
        </pc:sldMkLst>
        <pc:spChg chg="mod">
          <ac:chgData name="Yang Xu" userId="2ef8d03b0d59ea36" providerId="LiveId" clId="{E52795BB-ABD0-4B6F-8043-5508620B1DBA}" dt="2020-08-29T08:55:36.679" v="3429" actId="20577"/>
          <ac:spMkLst>
            <pc:docMk/>
            <pc:sldMk cId="1850388458" sldId="279"/>
            <ac:spMk id="2" creationId="{4F869637-CF85-4A86-802C-CC5C3D4AE181}"/>
          </ac:spMkLst>
        </pc:spChg>
        <pc:spChg chg="mod">
          <ac:chgData name="Yang Xu" userId="2ef8d03b0d59ea36" providerId="LiveId" clId="{E52795BB-ABD0-4B6F-8043-5508620B1DBA}" dt="2020-08-29T09:07:05.579" v="4309" actId="113"/>
          <ac:spMkLst>
            <pc:docMk/>
            <pc:sldMk cId="1850388458" sldId="279"/>
            <ac:spMk id="3" creationId="{14D1E562-B5DB-4EF4-BA44-59C983E0EDD0}"/>
          </ac:spMkLst>
        </pc:spChg>
      </pc:sldChg>
      <pc:sldChg chg="modSp new mod modTransition">
        <pc:chgData name="Yang Xu" userId="2ef8d03b0d59ea36" providerId="LiveId" clId="{E52795BB-ABD0-4B6F-8043-5508620B1DBA}" dt="2020-08-29T12:15:46.066" v="7372"/>
        <pc:sldMkLst>
          <pc:docMk/>
          <pc:sldMk cId="533716922" sldId="280"/>
        </pc:sldMkLst>
        <pc:spChg chg="mod">
          <ac:chgData name="Yang Xu" userId="2ef8d03b0d59ea36" providerId="LiveId" clId="{E52795BB-ABD0-4B6F-8043-5508620B1DBA}" dt="2020-08-29T09:04:20.973" v="3965" actId="20577"/>
          <ac:spMkLst>
            <pc:docMk/>
            <pc:sldMk cId="533716922" sldId="280"/>
            <ac:spMk id="2" creationId="{6AFEDAB5-3B5D-4891-B4EF-B9592AED0C99}"/>
          </ac:spMkLst>
        </pc:spChg>
        <pc:spChg chg="mod">
          <ac:chgData name="Yang Xu" userId="2ef8d03b0d59ea36" providerId="LiveId" clId="{E52795BB-ABD0-4B6F-8043-5508620B1DBA}" dt="2020-08-29T09:04:50.482" v="4070" actId="20577"/>
          <ac:spMkLst>
            <pc:docMk/>
            <pc:sldMk cId="533716922" sldId="280"/>
            <ac:spMk id="3" creationId="{0FA6ED21-A02E-42F5-9A84-83B34A653A6D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2983285982" sldId="281"/>
        </pc:sldMkLst>
        <pc:spChg chg="mod">
          <ac:chgData name="Yang Xu" userId="2ef8d03b0d59ea36" providerId="LiveId" clId="{E52795BB-ABD0-4B6F-8043-5508620B1DBA}" dt="2020-08-29T09:07:45.174" v="4326" actId="20577"/>
          <ac:spMkLst>
            <pc:docMk/>
            <pc:sldMk cId="2983285982" sldId="281"/>
            <ac:spMk id="2" creationId="{0F3899B0-06AF-486A-A21C-E49C7D05BCAC}"/>
          </ac:spMkLst>
        </pc:spChg>
        <pc:spChg chg="mod">
          <ac:chgData name="Yang Xu" userId="2ef8d03b0d59ea36" providerId="LiveId" clId="{E52795BB-ABD0-4B6F-8043-5508620B1DBA}" dt="2020-08-29T09:11:46.572" v="4985" actId="20577"/>
          <ac:spMkLst>
            <pc:docMk/>
            <pc:sldMk cId="2983285982" sldId="281"/>
            <ac:spMk id="3" creationId="{CB085B98-2EB6-4473-8E25-17EA47C6E5E2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1868329909" sldId="282"/>
        </pc:sldMkLst>
        <pc:spChg chg="mod">
          <ac:chgData name="Yang Xu" userId="2ef8d03b0d59ea36" providerId="LiveId" clId="{E52795BB-ABD0-4B6F-8043-5508620B1DBA}" dt="2020-08-29T09:11:54.260" v="4996" actId="20577"/>
          <ac:spMkLst>
            <pc:docMk/>
            <pc:sldMk cId="1868329909" sldId="282"/>
            <ac:spMk id="2" creationId="{3A8E6A98-80C3-4000-9DA1-F234482AC1E7}"/>
          </ac:spMkLst>
        </pc:spChg>
        <pc:spChg chg="mod">
          <ac:chgData name="Yang Xu" userId="2ef8d03b0d59ea36" providerId="LiveId" clId="{E52795BB-ABD0-4B6F-8043-5508620B1DBA}" dt="2020-08-29T09:12:50.021" v="5229" actId="12"/>
          <ac:spMkLst>
            <pc:docMk/>
            <pc:sldMk cId="1868329909" sldId="282"/>
            <ac:spMk id="3" creationId="{C87D6657-BE8C-4BF2-A088-AF8458245FAA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399972157" sldId="283"/>
        </pc:sldMkLst>
        <pc:spChg chg="mod">
          <ac:chgData name="Yang Xu" userId="2ef8d03b0d59ea36" providerId="LiveId" clId="{E52795BB-ABD0-4B6F-8043-5508620B1DBA}" dt="2020-08-29T11:40:43.742" v="5259" actId="20577"/>
          <ac:spMkLst>
            <pc:docMk/>
            <pc:sldMk cId="399972157" sldId="283"/>
            <ac:spMk id="2" creationId="{D6AA4E9F-A186-4FC8-9F5B-789D13F6A2FF}"/>
          </ac:spMkLst>
        </pc:spChg>
        <pc:spChg chg="mod">
          <ac:chgData name="Yang Xu" userId="2ef8d03b0d59ea36" providerId="LiveId" clId="{E52795BB-ABD0-4B6F-8043-5508620B1DBA}" dt="2020-08-29T11:44:32.881" v="5868" actId="20577"/>
          <ac:spMkLst>
            <pc:docMk/>
            <pc:sldMk cId="399972157" sldId="283"/>
            <ac:spMk id="3" creationId="{0EDCF38A-BEA3-471B-BA35-C3C79AAC32A9}"/>
          </ac:spMkLst>
        </pc:spChg>
      </pc:sldChg>
      <pc:sldChg chg="modSp new mod modTransition">
        <pc:chgData name="Yang Xu" userId="2ef8d03b0d59ea36" providerId="LiveId" clId="{E52795BB-ABD0-4B6F-8043-5508620B1DBA}" dt="2020-08-29T12:15:46.066" v="7372"/>
        <pc:sldMkLst>
          <pc:docMk/>
          <pc:sldMk cId="558691176" sldId="284"/>
        </pc:sldMkLst>
        <pc:spChg chg="mod">
          <ac:chgData name="Yang Xu" userId="2ef8d03b0d59ea36" providerId="LiveId" clId="{E52795BB-ABD0-4B6F-8043-5508620B1DBA}" dt="2020-08-29T11:45:08.928" v="5879" actId="20577"/>
          <ac:spMkLst>
            <pc:docMk/>
            <pc:sldMk cId="558691176" sldId="284"/>
            <ac:spMk id="2" creationId="{887C88CF-1D7F-446D-A6C4-6A66355313DD}"/>
          </ac:spMkLst>
        </pc:spChg>
        <pc:spChg chg="mod">
          <ac:chgData name="Yang Xu" userId="2ef8d03b0d59ea36" providerId="LiveId" clId="{E52795BB-ABD0-4B6F-8043-5508620B1DBA}" dt="2020-08-29T11:45:19.768" v="5920" actId="20577"/>
          <ac:spMkLst>
            <pc:docMk/>
            <pc:sldMk cId="558691176" sldId="284"/>
            <ac:spMk id="3" creationId="{1A331C97-0E56-4F23-BD0F-D19861C786CE}"/>
          </ac:spMkLst>
        </pc:spChg>
      </pc:sldChg>
      <pc:sldChg chg="addSp delSp modSp new mod modTransition modAnim">
        <pc:chgData name="Yang Xu" userId="2ef8d03b0d59ea36" providerId="LiveId" clId="{E52795BB-ABD0-4B6F-8043-5508620B1DBA}" dt="2020-08-29T12:15:46.066" v="7372"/>
        <pc:sldMkLst>
          <pc:docMk/>
          <pc:sldMk cId="2582771741" sldId="285"/>
        </pc:sldMkLst>
        <pc:spChg chg="mod">
          <ac:chgData name="Yang Xu" userId="2ef8d03b0d59ea36" providerId="LiveId" clId="{E52795BB-ABD0-4B6F-8043-5508620B1DBA}" dt="2020-08-29T12:03:55.466" v="5952" actId="20577"/>
          <ac:spMkLst>
            <pc:docMk/>
            <pc:sldMk cId="2582771741" sldId="285"/>
            <ac:spMk id="2" creationId="{57819D62-B5B6-443C-9521-1DA45F64A318}"/>
          </ac:spMkLst>
        </pc:spChg>
        <pc:spChg chg="del">
          <ac:chgData name="Yang Xu" userId="2ef8d03b0d59ea36" providerId="LiveId" clId="{E52795BB-ABD0-4B6F-8043-5508620B1DBA}" dt="2020-08-29T12:06:44.087" v="5953"/>
          <ac:spMkLst>
            <pc:docMk/>
            <pc:sldMk cId="2582771741" sldId="285"/>
            <ac:spMk id="3" creationId="{F5B94920-0D1A-415D-A7D3-1B82B8438E1B}"/>
          </ac:spMkLst>
        </pc:spChg>
        <pc:picChg chg="add mod">
          <ac:chgData name="Yang Xu" userId="2ef8d03b0d59ea36" providerId="LiveId" clId="{E52795BB-ABD0-4B6F-8043-5508620B1DBA}" dt="2020-08-29T12:06:56.945" v="5957" actId="1076"/>
          <ac:picMkLst>
            <pc:docMk/>
            <pc:sldMk cId="2582771741" sldId="285"/>
            <ac:picMk id="4" creationId="{C410EFEE-3C7E-48DC-BC24-314ED6D3BE85}"/>
          </ac:picMkLst>
        </pc:picChg>
      </pc:sldChg>
      <pc:sldChg chg="modSp new mod modTransition modAnim">
        <pc:chgData name="Yang Xu" userId="2ef8d03b0d59ea36" providerId="LiveId" clId="{E52795BB-ABD0-4B6F-8043-5508620B1DBA}" dt="2020-08-29T12:41:08.810" v="7380" actId="20577"/>
        <pc:sldMkLst>
          <pc:docMk/>
          <pc:sldMk cId="1129835789" sldId="286"/>
        </pc:sldMkLst>
        <pc:spChg chg="mod">
          <ac:chgData name="Yang Xu" userId="2ef8d03b0d59ea36" providerId="LiveId" clId="{E52795BB-ABD0-4B6F-8043-5508620B1DBA}" dt="2020-08-29T12:07:16.748" v="5960"/>
          <ac:spMkLst>
            <pc:docMk/>
            <pc:sldMk cId="1129835789" sldId="286"/>
            <ac:spMk id="2" creationId="{05637E1E-1C82-49FD-8283-20977425CD7A}"/>
          </ac:spMkLst>
        </pc:spChg>
        <pc:spChg chg="mod">
          <ac:chgData name="Yang Xu" userId="2ef8d03b0d59ea36" providerId="LiveId" clId="{E52795BB-ABD0-4B6F-8043-5508620B1DBA}" dt="2020-08-29T12:41:08.810" v="7380" actId="20577"/>
          <ac:spMkLst>
            <pc:docMk/>
            <pc:sldMk cId="1129835789" sldId="286"/>
            <ac:spMk id="3" creationId="{0709EBDA-9238-45CA-9669-5D76319EE6BD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1013572487" sldId="287"/>
        </pc:sldMkLst>
        <pc:spChg chg="mod">
          <ac:chgData name="Yang Xu" userId="2ef8d03b0d59ea36" providerId="LiveId" clId="{E52795BB-ABD0-4B6F-8043-5508620B1DBA}" dt="2020-08-29T12:10:25.819" v="6577" actId="20577"/>
          <ac:spMkLst>
            <pc:docMk/>
            <pc:sldMk cId="1013572487" sldId="287"/>
            <ac:spMk id="2" creationId="{839EAD3F-3229-4B0B-A008-00483EF059F9}"/>
          </ac:spMkLst>
        </pc:spChg>
        <pc:spChg chg="mod">
          <ac:chgData name="Yang Xu" userId="2ef8d03b0d59ea36" providerId="LiveId" clId="{E52795BB-ABD0-4B6F-8043-5508620B1DBA}" dt="2020-08-29T12:11:02.593" v="6692" actId="20577"/>
          <ac:spMkLst>
            <pc:docMk/>
            <pc:sldMk cId="1013572487" sldId="287"/>
            <ac:spMk id="3" creationId="{C829C1AA-F867-4121-AEB9-BBC2457080EC}"/>
          </ac:spMkLst>
        </pc:spChg>
      </pc:sldChg>
      <pc:sldChg chg="modSp new mod modTransition modAnim">
        <pc:chgData name="Yang Xu" userId="2ef8d03b0d59ea36" providerId="LiveId" clId="{E52795BB-ABD0-4B6F-8043-5508620B1DBA}" dt="2020-08-29T12:15:46.066" v="7372"/>
        <pc:sldMkLst>
          <pc:docMk/>
          <pc:sldMk cId="449488342" sldId="288"/>
        </pc:sldMkLst>
        <pc:spChg chg="mod">
          <ac:chgData name="Yang Xu" userId="2ef8d03b0d59ea36" providerId="LiveId" clId="{E52795BB-ABD0-4B6F-8043-5508620B1DBA}" dt="2020-08-29T12:11:14.402" v="6703" actId="20577"/>
          <ac:spMkLst>
            <pc:docMk/>
            <pc:sldMk cId="449488342" sldId="288"/>
            <ac:spMk id="2" creationId="{A7256700-1093-4B82-93D0-92513AF01630}"/>
          </ac:spMkLst>
        </pc:spChg>
        <pc:spChg chg="mod">
          <ac:chgData name="Yang Xu" userId="2ef8d03b0d59ea36" providerId="LiveId" clId="{E52795BB-ABD0-4B6F-8043-5508620B1DBA}" dt="2020-08-29T12:11:44.041" v="6826" actId="12"/>
          <ac:spMkLst>
            <pc:docMk/>
            <pc:sldMk cId="449488342" sldId="288"/>
            <ac:spMk id="3" creationId="{D1E68EB3-8879-4A1C-875E-93651259D971}"/>
          </ac:spMkLst>
        </pc:spChg>
      </pc:sldChg>
      <pc:sldChg chg="modSp new mod modTransition">
        <pc:chgData name="Yang Xu" userId="2ef8d03b0d59ea36" providerId="LiveId" clId="{E52795BB-ABD0-4B6F-8043-5508620B1DBA}" dt="2020-08-29T12:15:46.066" v="7372"/>
        <pc:sldMkLst>
          <pc:docMk/>
          <pc:sldMk cId="81385517" sldId="289"/>
        </pc:sldMkLst>
        <pc:spChg chg="mod">
          <ac:chgData name="Yang Xu" userId="2ef8d03b0d59ea36" providerId="LiveId" clId="{E52795BB-ABD0-4B6F-8043-5508620B1DBA}" dt="2020-08-29T12:12:07.905" v="6841" actId="20577"/>
          <ac:spMkLst>
            <pc:docMk/>
            <pc:sldMk cId="81385517" sldId="289"/>
            <ac:spMk id="2" creationId="{A4DF0EBB-B03D-4287-A070-A9FA9253D10A}"/>
          </ac:spMkLst>
        </pc:spChg>
        <pc:spChg chg="mod">
          <ac:chgData name="Yang Xu" userId="2ef8d03b0d59ea36" providerId="LiveId" clId="{E52795BB-ABD0-4B6F-8043-5508620B1DBA}" dt="2020-08-29T12:14:30.725" v="7370" actId="20577"/>
          <ac:spMkLst>
            <pc:docMk/>
            <pc:sldMk cId="81385517" sldId="289"/>
            <ac:spMk id="3" creationId="{D990F261-98D0-4593-A8E4-F229A2983D77}"/>
          </ac:spMkLst>
        </pc:sp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B934668-5FBD-484C-B99E-3E0F404BB621}"/>
    <pc:docChg chg="undo redo custSel addSld modSld">
      <pc:chgData name="Xu" userId="2ef8d03b0d59ea36" providerId="LiveId" clId="{3B934668-5FBD-484C-B99E-3E0F404BB621}" dt="2020-08-27T06:04:44.769" v="4095" actId="20577"/>
      <pc:docMkLst>
        <pc:docMk/>
      </pc:docMkLst>
      <pc:sldChg chg="modSp mod">
        <pc:chgData name="Xu" userId="2ef8d03b0d59ea36" providerId="LiveId" clId="{3B934668-5FBD-484C-B99E-3E0F404BB621}" dt="2020-08-27T03:39:41.375" v="49" actId="20577"/>
        <pc:sldMkLst>
          <pc:docMk/>
          <pc:sldMk cId="3507688270" sldId="268"/>
        </pc:sldMkLst>
        <pc:spChg chg="mod">
          <ac:chgData name="Xu" userId="2ef8d03b0d59ea36" providerId="LiveId" clId="{3B934668-5FBD-484C-B99E-3E0F404BB621}" dt="2020-08-27T03:39:41.375" v="49" actId="20577"/>
          <ac:spMkLst>
            <pc:docMk/>
            <pc:sldMk cId="3507688270" sldId="268"/>
            <ac:spMk id="3" creationId="{0A2BE499-B2FF-4BD8-8FC5-ADC089CA8262}"/>
          </ac:spMkLst>
        </pc:spChg>
      </pc:sldChg>
      <pc:sldChg chg="modSp mod">
        <pc:chgData name="Xu" userId="2ef8d03b0d59ea36" providerId="LiveId" clId="{3B934668-5FBD-484C-B99E-3E0F404BB621}" dt="2020-08-27T03:40:16.470" v="66" actId="20577"/>
        <pc:sldMkLst>
          <pc:docMk/>
          <pc:sldMk cId="399996480" sldId="269"/>
        </pc:sldMkLst>
        <pc:spChg chg="mod">
          <ac:chgData name="Xu" userId="2ef8d03b0d59ea36" providerId="LiveId" clId="{3B934668-5FBD-484C-B99E-3E0F404BB621}" dt="2020-08-27T03:40:16.470" v="66" actId="20577"/>
          <ac:spMkLst>
            <pc:docMk/>
            <pc:sldMk cId="399996480" sldId="269"/>
            <ac:spMk id="3" creationId="{F2C53089-EB22-455B-AD7E-00AFA8091F4D}"/>
          </ac:spMkLst>
        </pc:spChg>
      </pc:sldChg>
      <pc:sldChg chg="modSp mod">
        <pc:chgData name="Xu" userId="2ef8d03b0d59ea36" providerId="LiveId" clId="{3B934668-5FBD-484C-B99E-3E0F404BB621}" dt="2020-08-27T03:41:43.120" v="88" actId="20577"/>
        <pc:sldMkLst>
          <pc:docMk/>
          <pc:sldMk cId="731246297" sldId="270"/>
        </pc:sldMkLst>
        <pc:spChg chg="mod">
          <ac:chgData name="Xu" userId="2ef8d03b0d59ea36" providerId="LiveId" clId="{3B934668-5FBD-484C-B99E-3E0F404BB621}" dt="2020-08-27T03:41:43.120" v="88" actId="20577"/>
          <ac:spMkLst>
            <pc:docMk/>
            <pc:sldMk cId="731246297" sldId="270"/>
            <ac:spMk id="3" creationId="{DBD927D0-05D3-4466-A140-2705380CF6EE}"/>
          </ac:spMkLst>
        </pc:spChg>
      </pc:sldChg>
      <pc:sldChg chg="modSp mod">
        <pc:chgData name="Xu" userId="2ef8d03b0d59ea36" providerId="LiveId" clId="{3B934668-5FBD-484C-B99E-3E0F404BB621}" dt="2020-08-27T03:42:59.204" v="97" actId="20577"/>
        <pc:sldMkLst>
          <pc:docMk/>
          <pc:sldMk cId="804445743" sldId="271"/>
        </pc:sldMkLst>
        <pc:spChg chg="mod">
          <ac:chgData name="Xu" userId="2ef8d03b0d59ea36" providerId="LiveId" clId="{3B934668-5FBD-484C-B99E-3E0F404BB621}" dt="2020-08-27T03:42:59.204" v="97" actId="20577"/>
          <ac:spMkLst>
            <pc:docMk/>
            <pc:sldMk cId="804445743" sldId="271"/>
            <ac:spMk id="3" creationId="{3D130F2C-EAFC-4021-A8DA-42C1CAD8AA2F}"/>
          </ac:spMkLst>
        </pc:spChg>
      </pc:sldChg>
      <pc:sldChg chg="modSp mod">
        <pc:chgData name="Xu" userId="2ef8d03b0d59ea36" providerId="LiveId" clId="{3B934668-5FBD-484C-B99E-3E0F404BB621}" dt="2020-08-27T03:56:52.311" v="384" actId="20577"/>
        <pc:sldMkLst>
          <pc:docMk/>
          <pc:sldMk cId="1378900394" sldId="274"/>
        </pc:sldMkLst>
        <pc:spChg chg="mod">
          <ac:chgData name="Xu" userId="2ef8d03b0d59ea36" providerId="LiveId" clId="{3B934668-5FBD-484C-B99E-3E0F404BB621}" dt="2020-08-27T03:56:52.311" v="384" actId="20577"/>
          <ac:spMkLst>
            <pc:docMk/>
            <pc:sldMk cId="1378900394" sldId="274"/>
            <ac:spMk id="3" creationId="{CB432636-48C1-4F93-980B-F052306B7720}"/>
          </ac:spMkLst>
        </pc:spChg>
      </pc:sldChg>
      <pc:sldChg chg="modSp new mod">
        <pc:chgData name="Xu" userId="2ef8d03b0d59ea36" providerId="LiveId" clId="{3B934668-5FBD-484C-B99E-3E0F404BB621}" dt="2020-08-27T03:57:14.628" v="461" actId="20577"/>
        <pc:sldMkLst>
          <pc:docMk/>
          <pc:sldMk cId="2684931187" sldId="275"/>
        </pc:sldMkLst>
        <pc:spChg chg="mod">
          <ac:chgData name="Xu" userId="2ef8d03b0d59ea36" providerId="LiveId" clId="{3B934668-5FBD-484C-B99E-3E0F404BB621}" dt="2020-08-27T03:57:06.730" v="414" actId="20577"/>
          <ac:spMkLst>
            <pc:docMk/>
            <pc:sldMk cId="2684931187" sldId="275"/>
            <ac:spMk id="2" creationId="{32D6C18A-97F2-4BCE-828E-C8BB0C406426}"/>
          </ac:spMkLst>
        </pc:spChg>
        <pc:spChg chg="mod">
          <ac:chgData name="Xu" userId="2ef8d03b0d59ea36" providerId="LiveId" clId="{3B934668-5FBD-484C-B99E-3E0F404BB621}" dt="2020-08-27T03:57:14.628" v="461" actId="20577"/>
          <ac:spMkLst>
            <pc:docMk/>
            <pc:sldMk cId="2684931187" sldId="275"/>
            <ac:spMk id="3" creationId="{2F751558-9A54-4ED8-B09A-E3401151408B}"/>
          </ac:spMkLst>
        </pc:spChg>
      </pc:sldChg>
      <pc:sldChg chg="modSp new mod">
        <pc:chgData name="Xu" userId="2ef8d03b0d59ea36" providerId="LiveId" clId="{3B934668-5FBD-484C-B99E-3E0F404BB621}" dt="2020-08-27T04:02:09.896" v="543" actId="20577"/>
        <pc:sldMkLst>
          <pc:docMk/>
          <pc:sldMk cId="3105043368" sldId="276"/>
        </pc:sldMkLst>
        <pc:spChg chg="mod">
          <ac:chgData name="Xu" userId="2ef8d03b0d59ea36" providerId="LiveId" clId="{3B934668-5FBD-484C-B99E-3E0F404BB621}" dt="2020-08-27T04:01:07.451" v="472" actId="20577"/>
          <ac:spMkLst>
            <pc:docMk/>
            <pc:sldMk cId="3105043368" sldId="276"/>
            <ac:spMk id="2" creationId="{B4CE518B-D05A-42FE-B314-F663492D1BBE}"/>
          </ac:spMkLst>
        </pc:spChg>
        <pc:spChg chg="mod">
          <ac:chgData name="Xu" userId="2ef8d03b0d59ea36" providerId="LiveId" clId="{3B934668-5FBD-484C-B99E-3E0F404BB621}" dt="2020-08-27T04:02:09.896" v="543" actId="20577"/>
          <ac:spMkLst>
            <pc:docMk/>
            <pc:sldMk cId="3105043368" sldId="276"/>
            <ac:spMk id="3" creationId="{F1C29134-174F-4CB3-80F1-8437B76F0334}"/>
          </ac:spMkLst>
        </pc:spChg>
      </pc:sldChg>
      <pc:sldChg chg="modSp new mod">
        <pc:chgData name="Xu" userId="2ef8d03b0d59ea36" providerId="LiveId" clId="{3B934668-5FBD-484C-B99E-3E0F404BB621}" dt="2020-08-27T04:04:56.240" v="819" actId="6549"/>
        <pc:sldMkLst>
          <pc:docMk/>
          <pc:sldMk cId="1543415629" sldId="277"/>
        </pc:sldMkLst>
        <pc:spChg chg="mod">
          <ac:chgData name="Xu" userId="2ef8d03b0d59ea36" providerId="LiveId" clId="{3B934668-5FBD-484C-B99E-3E0F404BB621}" dt="2020-08-27T04:02:26.362" v="562" actId="20577"/>
          <ac:spMkLst>
            <pc:docMk/>
            <pc:sldMk cId="1543415629" sldId="277"/>
            <ac:spMk id="2" creationId="{DE0AE6F1-CBE8-4BFA-90C4-3C5014FD553F}"/>
          </ac:spMkLst>
        </pc:spChg>
        <pc:spChg chg="mod">
          <ac:chgData name="Xu" userId="2ef8d03b0d59ea36" providerId="LiveId" clId="{3B934668-5FBD-484C-B99E-3E0F404BB621}" dt="2020-08-27T04:04:56.240" v="819" actId="6549"/>
          <ac:spMkLst>
            <pc:docMk/>
            <pc:sldMk cId="1543415629" sldId="277"/>
            <ac:spMk id="3" creationId="{6FB40C37-FB78-4932-A4EC-1253C1098CDA}"/>
          </ac:spMkLst>
        </pc:spChg>
      </pc:sldChg>
      <pc:sldChg chg="modSp new mod">
        <pc:chgData name="Xu" userId="2ef8d03b0d59ea36" providerId="LiveId" clId="{3B934668-5FBD-484C-B99E-3E0F404BB621}" dt="2020-08-27T04:05:20.362" v="889" actId="20577"/>
        <pc:sldMkLst>
          <pc:docMk/>
          <pc:sldMk cId="2171499051" sldId="278"/>
        </pc:sldMkLst>
        <pc:spChg chg="mod">
          <ac:chgData name="Xu" userId="2ef8d03b0d59ea36" providerId="LiveId" clId="{3B934668-5FBD-484C-B99E-3E0F404BB621}" dt="2020-08-27T04:05:03.174" v="830" actId="20577"/>
          <ac:spMkLst>
            <pc:docMk/>
            <pc:sldMk cId="2171499051" sldId="278"/>
            <ac:spMk id="2" creationId="{CFAE2B47-1503-46A6-86C3-A02687DD6CD8}"/>
          </ac:spMkLst>
        </pc:spChg>
        <pc:spChg chg="mod">
          <ac:chgData name="Xu" userId="2ef8d03b0d59ea36" providerId="LiveId" clId="{3B934668-5FBD-484C-B99E-3E0F404BB621}" dt="2020-08-27T04:05:20.362" v="889" actId="20577"/>
          <ac:spMkLst>
            <pc:docMk/>
            <pc:sldMk cId="2171499051" sldId="278"/>
            <ac:spMk id="3" creationId="{68EE4E04-2B8A-4A29-90E8-B4B61E8AE5F2}"/>
          </ac:spMkLst>
        </pc:spChg>
      </pc:sldChg>
      <pc:sldChg chg="modSp new mod">
        <pc:chgData name="Xu" userId="2ef8d03b0d59ea36" providerId="LiveId" clId="{3B934668-5FBD-484C-B99E-3E0F404BB621}" dt="2020-08-27T04:05:55.897" v="941" actId="20577"/>
        <pc:sldMkLst>
          <pc:docMk/>
          <pc:sldMk cId="3121028954" sldId="279"/>
        </pc:sldMkLst>
        <pc:spChg chg="mod">
          <ac:chgData name="Xu" userId="2ef8d03b0d59ea36" providerId="LiveId" clId="{3B934668-5FBD-484C-B99E-3E0F404BB621}" dt="2020-08-27T04:05:35.965" v="916" actId="20577"/>
          <ac:spMkLst>
            <pc:docMk/>
            <pc:sldMk cId="3121028954" sldId="279"/>
            <ac:spMk id="2" creationId="{37EE6D96-B814-4517-9CAF-77A0FD96A173}"/>
          </ac:spMkLst>
        </pc:spChg>
        <pc:spChg chg="mod">
          <ac:chgData name="Xu" userId="2ef8d03b0d59ea36" providerId="LiveId" clId="{3B934668-5FBD-484C-B99E-3E0F404BB621}" dt="2020-08-27T04:05:55.897" v="941" actId="20577"/>
          <ac:spMkLst>
            <pc:docMk/>
            <pc:sldMk cId="3121028954" sldId="279"/>
            <ac:spMk id="3" creationId="{063E9FAC-8D7E-49FF-B14C-9C62DEC5ABCC}"/>
          </ac:spMkLst>
        </pc:spChg>
      </pc:sldChg>
      <pc:sldChg chg="modSp new mod">
        <pc:chgData name="Xu" userId="2ef8d03b0d59ea36" providerId="LiveId" clId="{3B934668-5FBD-484C-B99E-3E0F404BB621}" dt="2020-08-27T04:07:30.950" v="1097" actId="20577"/>
        <pc:sldMkLst>
          <pc:docMk/>
          <pc:sldMk cId="3859848660" sldId="280"/>
        </pc:sldMkLst>
        <pc:spChg chg="mod">
          <ac:chgData name="Xu" userId="2ef8d03b0d59ea36" providerId="LiveId" clId="{3B934668-5FBD-484C-B99E-3E0F404BB621}" dt="2020-08-27T04:06:26.089" v="952" actId="20577"/>
          <ac:spMkLst>
            <pc:docMk/>
            <pc:sldMk cId="3859848660" sldId="280"/>
            <ac:spMk id="2" creationId="{C237B70A-8A3A-46C8-B8B0-B5BA5A67B9B8}"/>
          </ac:spMkLst>
        </pc:spChg>
        <pc:spChg chg="mod">
          <ac:chgData name="Xu" userId="2ef8d03b0d59ea36" providerId="LiveId" clId="{3B934668-5FBD-484C-B99E-3E0F404BB621}" dt="2020-08-27T04:07:30.950" v="1097" actId="20577"/>
          <ac:spMkLst>
            <pc:docMk/>
            <pc:sldMk cId="3859848660" sldId="280"/>
            <ac:spMk id="3" creationId="{932479C2-22C7-437D-92D5-86714976A6B5}"/>
          </ac:spMkLst>
        </pc:spChg>
      </pc:sldChg>
      <pc:sldChg chg="modSp new mod">
        <pc:chgData name="Xu" userId="2ef8d03b0d59ea36" providerId="LiveId" clId="{3B934668-5FBD-484C-B99E-3E0F404BB621}" dt="2020-08-27T04:18:15.626" v="1350" actId="20577"/>
        <pc:sldMkLst>
          <pc:docMk/>
          <pc:sldMk cId="3800948094" sldId="281"/>
        </pc:sldMkLst>
        <pc:spChg chg="mod">
          <ac:chgData name="Xu" userId="2ef8d03b0d59ea36" providerId="LiveId" clId="{3B934668-5FBD-484C-B99E-3E0F404BB621}" dt="2020-08-27T04:07:49.179" v="1109" actId="20577"/>
          <ac:spMkLst>
            <pc:docMk/>
            <pc:sldMk cId="3800948094" sldId="281"/>
            <ac:spMk id="2" creationId="{8A2D2A70-D776-4111-B334-6F82EA408A60}"/>
          </ac:spMkLst>
        </pc:spChg>
        <pc:spChg chg="mod">
          <ac:chgData name="Xu" userId="2ef8d03b0d59ea36" providerId="LiveId" clId="{3B934668-5FBD-484C-B99E-3E0F404BB621}" dt="2020-08-27T04:18:15.626" v="1350" actId="20577"/>
          <ac:spMkLst>
            <pc:docMk/>
            <pc:sldMk cId="3800948094" sldId="281"/>
            <ac:spMk id="3" creationId="{124B8750-9923-4E9D-932B-4D9039902532}"/>
          </ac:spMkLst>
        </pc:spChg>
      </pc:sldChg>
      <pc:sldChg chg="modSp new mod">
        <pc:chgData name="Xu" userId="2ef8d03b0d59ea36" providerId="LiveId" clId="{3B934668-5FBD-484C-B99E-3E0F404BB621}" dt="2020-08-27T04:23:23.212" v="1537" actId="20577"/>
        <pc:sldMkLst>
          <pc:docMk/>
          <pc:sldMk cId="3604688214" sldId="282"/>
        </pc:sldMkLst>
        <pc:spChg chg="mod">
          <ac:chgData name="Xu" userId="2ef8d03b0d59ea36" providerId="LiveId" clId="{3B934668-5FBD-484C-B99E-3E0F404BB621}" dt="2020-08-27T04:21:31.688" v="1367" actId="20577"/>
          <ac:spMkLst>
            <pc:docMk/>
            <pc:sldMk cId="3604688214" sldId="282"/>
            <ac:spMk id="2" creationId="{15467534-51F5-45FA-909A-BBF06DA8860D}"/>
          </ac:spMkLst>
        </pc:spChg>
        <pc:spChg chg="mod">
          <ac:chgData name="Xu" userId="2ef8d03b0d59ea36" providerId="LiveId" clId="{3B934668-5FBD-484C-B99E-3E0F404BB621}" dt="2020-08-27T04:23:23.212" v="1537" actId="20577"/>
          <ac:spMkLst>
            <pc:docMk/>
            <pc:sldMk cId="3604688214" sldId="282"/>
            <ac:spMk id="3" creationId="{1282727E-41B6-4672-9692-33E780B36BFA}"/>
          </ac:spMkLst>
        </pc:spChg>
      </pc:sldChg>
      <pc:sldChg chg="modSp new mod">
        <pc:chgData name="Xu" userId="2ef8d03b0d59ea36" providerId="LiveId" clId="{3B934668-5FBD-484C-B99E-3E0F404BB621}" dt="2020-08-27T04:25:27.885" v="1682"/>
        <pc:sldMkLst>
          <pc:docMk/>
          <pc:sldMk cId="3674987553" sldId="283"/>
        </pc:sldMkLst>
        <pc:spChg chg="mod">
          <ac:chgData name="Xu" userId="2ef8d03b0d59ea36" providerId="LiveId" clId="{3B934668-5FBD-484C-B99E-3E0F404BB621}" dt="2020-08-27T04:24:01.434" v="1550" actId="20577"/>
          <ac:spMkLst>
            <pc:docMk/>
            <pc:sldMk cId="3674987553" sldId="283"/>
            <ac:spMk id="2" creationId="{1B81E4AE-03C3-4D48-859D-78AC83B64614}"/>
          </ac:spMkLst>
        </pc:spChg>
        <pc:spChg chg="mod">
          <ac:chgData name="Xu" userId="2ef8d03b0d59ea36" providerId="LiveId" clId="{3B934668-5FBD-484C-B99E-3E0F404BB621}" dt="2020-08-27T04:25:27.885" v="1682"/>
          <ac:spMkLst>
            <pc:docMk/>
            <pc:sldMk cId="3674987553" sldId="283"/>
            <ac:spMk id="3" creationId="{E3EA37AA-F470-4723-8B3E-04490FB89126}"/>
          </ac:spMkLst>
        </pc:spChg>
      </pc:sldChg>
      <pc:sldChg chg="modSp new mod">
        <pc:chgData name="Xu" userId="2ef8d03b0d59ea36" providerId="LiveId" clId="{3B934668-5FBD-484C-B99E-3E0F404BB621}" dt="2020-08-27T04:28:12.356" v="1996" actId="20577"/>
        <pc:sldMkLst>
          <pc:docMk/>
          <pc:sldMk cId="2655430607" sldId="284"/>
        </pc:sldMkLst>
        <pc:spChg chg="mod">
          <ac:chgData name="Xu" userId="2ef8d03b0d59ea36" providerId="LiveId" clId="{3B934668-5FBD-484C-B99E-3E0F404BB621}" dt="2020-08-27T04:25:40.864" v="1698" actId="20577"/>
          <ac:spMkLst>
            <pc:docMk/>
            <pc:sldMk cId="2655430607" sldId="284"/>
            <ac:spMk id="2" creationId="{54AF2C3C-4041-403E-941A-CB4184BAC490}"/>
          </ac:spMkLst>
        </pc:spChg>
        <pc:spChg chg="mod">
          <ac:chgData name="Xu" userId="2ef8d03b0d59ea36" providerId="LiveId" clId="{3B934668-5FBD-484C-B99E-3E0F404BB621}" dt="2020-08-27T04:28:12.356" v="1996" actId="20577"/>
          <ac:spMkLst>
            <pc:docMk/>
            <pc:sldMk cId="2655430607" sldId="284"/>
            <ac:spMk id="3" creationId="{7664A494-5747-486C-8572-C51AEB170CB9}"/>
          </ac:spMkLst>
        </pc:spChg>
      </pc:sldChg>
      <pc:sldChg chg="addSp delSp modSp new mod">
        <pc:chgData name="Xu" userId="2ef8d03b0d59ea36" providerId="LiveId" clId="{3B934668-5FBD-484C-B99E-3E0F404BB621}" dt="2020-08-27T04:29:07.074" v="2116" actId="20577"/>
        <pc:sldMkLst>
          <pc:docMk/>
          <pc:sldMk cId="3326382558" sldId="285"/>
        </pc:sldMkLst>
        <pc:spChg chg="mod">
          <ac:chgData name="Xu" userId="2ef8d03b0d59ea36" providerId="LiveId" clId="{3B934668-5FBD-484C-B99E-3E0F404BB621}" dt="2020-08-27T04:28:23.912" v="2007" actId="20577"/>
          <ac:spMkLst>
            <pc:docMk/>
            <pc:sldMk cId="3326382558" sldId="285"/>
            <ac:spMk id="2" creationId="{68C32189-BECA-460C-8761-7242DC1D8462}"/>
          </ac:spMkLst>
        </pc:spChg>
        <pc:spChg chg="mod">
          <ac:chgData name="Xu" userId="2ef8d03b0d59ea36" providerId="LiveId" clId="{3B934668-5FBD-484C-B99E-3E0F404BB621}" dt="2020-08-27T04:29:07.074" v="2116" actId="20577"/>
          <ac:spMkLst>
            <pc:docMk/>
            <pc:sldMk cId="3326382558" sldId="285"/>
            <ac:spMk id="3" creationId="{3FAE466D-95BA-438A-954F-8DB517235C13}"/>
          </ac:spMkLst>
        </pc:spChg>
        <pc:spChg chg="add del">
          <ac:chgData name="Xu" userId="2ef8d03b0d59ea36" providerId="LiveId" clId="{3B934668-5FBD-484C-B99E-3E0F404BB621}" dt="2020-08-27T04:28:33.285" v="2022"/>
          <ac:spMkLst>
            <pc:docMk/>
            <pc:sldMk cId="3326382558" sldId="285"/>
            <ac:spMk id="4" creationId="{4980B48F-C0A7-4606-A17D-39D7D4696558}"/>
          </ac:spMkLst>
        </pc:spChg>
      </pc:sldChg>
      <pc:sldChg chg="modSp new mod">
        <pc:chgData name="Xu" userId="2ef8d03b0d59ea36" providerId="LiveId" clId="{3B934668-5FBD-484C-B99E-3E0F404BB621}" dt="2020-08-27T05:08:16.807" v="2544" actId="20577"/>
        <pc:sldMkLst>
          <pc:docMk/>
          <pc:sldMk cId="3799735541" sldId="286"/>
        </pc:sldMkLst>
        <pc:spChg chg="mod">
          <ac:chgData name="Xu" userId="2ef8d03b0d59ea36" providerId="LiveId" clId="{3B934668-5FBD-484C-B99E-3E0F404BB621}" dt="2020-08-27T04:29:30.980" v="2139" actId="20577"/>
          <ac:spMkLst>
            <pc:docMk/>
            <pc:sldMk cId="3799735541" sldId="286"/>
            <ac:spMk id="2" creationId="{84898BFA-8F32-41D6-B0A5-8CB9039BB9B9}"/>
          </ac:spMkLst>
        </pc:spChg>
        <pc:spChg chg="mod">
          <ac:chgData name="Xu" userId="2ef8d03b0d59ea36" providerId="LiveId" clId="{3B934668-5FBD-484C-B99E-3E0F404BB621}" dt="2020-08-27T05:08:16.807" v="2544" actId="20577"/>
          <ac:spMkLst>
            <pc:docMk/>
            <pc:sldMk cId="3799735541" sldId="286"/>
            <ac:spMk id="3" creationId="{5733FFBD-86CE-4B97-A5C2-AD146C2F0049}"/>
          </ac:spMkLst>
        </pc:spChg>
      </pc:sldChg>
      <pc:sldChg chg="modSp new mod">
        <pc:chgData name="Xu" userId="2ef8d03b0d59ea36" providerId="LiveId" clId="{3B934668-5FBD-484C-B99E-3E0F404BB621}" dt="2020-08-27T05:10:00.703" v="2679" actId="20577"/>
        <pc:sldMkLst>
          <pc:docMk/>
          <pc:sldMk cId="97646018" sldId="287"/>
        </pc:sldMkLst>
        <pc:spChg chg="mod">
          <ac:chgData name="Xu" userId="2ef8d03b0d59ea36" providerId="LiveId" clId="{3B934668-5FBD-484C-B99E-3E0F404BB621}" dt="2020-08-27T05:08:35.518" v="2555" actId="20577"/>
          <ac:spMkLst>
            <pc:docMk/>
            <pc:sldMk cId="97646018" sldId="287"/>
            <ac:spMk id="2" creationId="{507F87E6-BBC0-42A9-AB6D-C75851BC8295}"/>
          </ac:spMkLst>
        </pc:spChg>
        <pc:spChg chg="mod">
          <ac:chgData name="Xu" userId="2ef8d03b0d59ea36" providerId="LiveId" clId="{3B934668-5FBD-484C-B99E-3E0F404BB621}" dt="2020-08-27T05:10:00.703" v="2679" actId="20577"/>
          <ac:spMkLst>
            <pc:docMk/>
            <pc:sldMk cId="97646018" sldId="287"/>
            <ac:spMk id="3" creationId="{0A5AF7F4-A027-49B7-A23C-87C6A8D33868}"/>
          </ac:spMkLst>
        </pc:spChg>
      </pc:sldChg>
      <pc:sldChg chg="modSp new mod">
        <pc:chgData name="Xu" userId="2ef8d03b0d59ea36" providerId="LiveId" clId="{3B934668-5FBD-484C-B99E-3E0F404BB621}" dt="2020-08-27T05:13:28.983" v="3021" actId="20577"/>
        <pc:sldMkLst>
          <pc:docMk/>
          <pc:sldMk cId="1992049885" sldId="288"/>
        </pc:sldMkLst>
        <pc:spChg chg="mod">
          <ac:chgData name="Xu" userId="2ef8d03b0d59ea36" providerId="LiveId" clId="{3B934668-5FBD-484C-B99E-3E0F404BB621}" dt="2020-08-27T05:10:18.966" v="2696" actId="20577"/>
          <ac:spMkLst>
            <pc:docMk/>
            <pc:sldMk cId="1992049885" sldId="288"/>
            <ac:spMk id="2" creationId="{416624E7-94AD-476E-9A4C-07589CF3F521}"/>
          </ac:spMkLst>
        </pc:spChg>
        <pc:spChg chg="mod">
          <ac:chgData name="Xu" userId="2ef8d03b0d59ea36" providerId="LiveId" clId="{3B934668-5FBD-484C-B99E-3E0F404BB621}" dt="2020-08-27T05:13:28.983" v="3021" actId="20577"/>
          <ac:spMkLst>
            <pc:docMk/>
            <pc:sldMk cId="1992049885" sldId="288"/>
            <ac:spMk id="3" creationId="{BEA4CF11-8D30-452E-B565-A38770114E1E}"/>
          </ac:spMkLst>
        </pc:spChg>
      </pc:sldChg>
      <pc:sldChg chg="modSp new mod">
        <pc:chgData name="Xu" userId="2ef8d03b0d59ea36" providerId="LiveId" clId="{3B934668-5FBD-484C-B99E-3E0F404BB621}" dt="2020-08-27T05:14:12.053" v="3082" actId="20577"/>
        <pc:sldMkLst>
          <pc:docMk/>
          <pc:sldMk cId="2407431721" sldId="289"/>
        </pc:sldMkLst>
        <pc:spChg chg="mod">
          <ac:chgData name="Xu" userId="2ef8d03b0d59ea36" providerId="LiveId" clId="{3B934668-5FBD-484C-B99E-3E0F404BB621}" dt="2020-08-27T05:13:37.184" v="3033" actId="20577"/>
          <ac:spMkLst>
            <pc:docMk/>
            <pc:sldMk cId="2407431721" sldId="289"/>
            <ac:spMk id="2" creationId="{8E09A3D9-8312-411B-BF0E-E6B24E5CC863}"/>
          </ac:spMkLst>
        </pc:spChg>
        <pc:spChg chg="mod">
          <ac:chgData name="Xu" userId="2ef8d03b0d59ea36" providerId="LiveId" clId="{3B934668-5FBD-484C-B99E-3E0F404BB621}" dt="2020-08-27T05:14:12.053" v="3082" actId="20577"/>
          <ac:spMkLst>
            <pc:docMk/>
            <pc:sldMk cId="2407431721" sldId="289"/>
            <ac:spMk id="3" creationId="{25919B00-CF4D-4D8D-96B3-5770E2F0109B}"/>
          </ac:spMkLst>
        </pc:spChg>
      </pc:sldChg>
      <pc:sldChg chg="modSp new mod">
        <pc:chgData name="Xu" userId="2ef8d03b0d59ea36" providerId="LiveId" clId="{3B934668-5FBD-484C-B99E-3E0F404BB621}" dt="2020-08-27T05:15:47.122" v="3255" actId="20577"/>
        <pc:sldMkLst>
          <pc:docMk/>
          <pc:sldMk cId="1684568897" sldId="290"/>
        </pc:sldMkLst>
        <pc:spChg chg="mod">
          <ac:chgData name="Xu" userId="2ef8d03b0d59ea36" providerId="LiveId" clId="{3B934668-5FBD-484C-B99E-3E0F404BB621}" dt="2020-08-27T05:14:33.342" v="3122" actId="20577"/>
          <ac:spMkLst>
            <pc:docMk/>
            <pc:sldMk cId="1684568897" sldId="290"/>
            <ac:spMk id="2" creationId="{0A596C44-2DA7-4B26-AAA5-7B570650997C}"/>
          </ac:spMkLst>
        </pc:spChg>
        <pc:spChg chg="mod">
          <ac:chgData name="Xu" userId="2ef8d03b0d59ea36" providerId="LiveId" clId="{3B934668-5FBD-484C-B99E-3E0F404BB621}" dt="2020-08-27T05:15:47.122" v="3255" actId="20577"/>
          <ac:spMkLst>
            <pc:docMk/>
            <pc:sldMk cId="1684568897" sldId="290"/>
            <ac:spMk id="3" creationId="{3513D322-C587-476A-877F-F722E75CDA0C}"/>
          </ac:spMkLst>
        </pc:spChg>
      </pc:sldChg>
      <pc:sldChg chg="modSp new mod">
        <pc:chgData name="Xu" userId="2ef8d03b0d59ea36" providerId="LiveId" clId="{3B934668-5FBD-484C-B99E-3E0F404BB621}" dt="2020-08-27T06:04:44.769" v="4095" actId="20577"/>
        <pc:sldMkLst>
          <pc:docMk/>
          <pc:sldMk cId="2414189229" sldId="291"/>
        </pc:sldMkLst>
        <pc:spChg chg="mod">
          <ac:chgData name="Xu" userId="2ef8d03b0d59ea36" providerId="LiveId" clId="{3B934668-5FBD-484C-B99E-3E0F404BB621}" dt="2020-08-27T05:56:30.448" v="3277" actId="20577"/>
          <ac:spMkLst>
            <pc:docMk/>
            <pc:sldMk cId="2414189229" sldId="291"/>
            <ac:spMk id="2" creationId="{26C80BED-C642-4B3A-8709-2574CC65B64C}"/>
          </ac:spMkLst>
        </pc:spChg>
        <pc:spChg chg="mod">
          <ac:chgData name="Xu" userId="2ef8d03b0d59ea36" providerId="LiveId" clId="{3B934668-5FBD-484C-B99E-3E0F404BB621}" dt="2020-08-27T06:04:44.769" v="4095" actId="20577"/>
          <ac:spMkLst>
            <pc:docMk/>
            <pc:sldMk cId="2414189229" sldId="291"/>
            <ac:spMk id="3" creationId="{2498AB7E-BDE0-4FCB-AF9C-48FCC9797AD9}"/>
          </ac:spMkLst>
        </pc:spChg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EA5BD3B0-457A-48C4-961B-06C3EF5B9273}"/>
    <pc:docChg chg="undo redo custSel addSld delSld modSld">
      <pc:chgData name="Yang Xu" userId="2ef8d03b0d59ea36" providerId="LiveId" clId="{EA5BD3B0-457A-48C4-961B-06C3EF5B9273}" dt="2020-08-21T13:30:12.631" v="1426" actId="6549"/>
      <pc:docMkLst>
        <pc:docMk/>
      </pc:docMkLst>
      <pc:sldChg chg="modTransition">
        <pc:chgData name="Yang Xu" userId="2ef8d03b0d59ea36" providerId="LiveId" clId="{EA5BD3B0-457A-48C4-961B-06C3EF5B9273}" dt="2020-08-21T12:37:44.276" v="1417"/>
        <pc:sldMkLst>
          <pc:docMk/>
          <pc:sldMk cId="477735695" sldId="256"/>
        </pc:sldMkLst>
      </pc:sldChg>
      <pc:sldChg chg="modSp mod modTransition">
        <pc:chgData name="Yang Xu" userId="2ef8d03b0d59ea36" providerId="LiveId" clId="{EA5BD3B0-457A-48C4-961B-06C3EF5B9273}" dt="2020-08-21T12:37:44.276" v="1417"/>
        <pc:sldMkLst>
          <pc:docMk/>
          <pc:sldMk cId="1936153105" sldId="258"/>
        </pc:sldMkLst>
        <pc:spChg chg="mod">
          <ac:chgData name="Yang Xu" userId="2ef8d03b0d59ea36" providerId="LiveId" clId="{EA5BD3B0-457A-48C4-961B-06C3EF5B9273}" dt="2020-08-21T12:03:32.445" v="20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EA5BD3B0-457A-48C4-961B-06C3EF5B9273}" dt="2020-08-21T12:03:39.815" v="23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EA5BD3B0-457A-48C4-961B-06C3EF5B9273}" dt="2020-08-21T12:37:44.276" v="141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EA5BD3B0-457A-48C4-961B-06C3EF5B9273}" dt="2020-08-21T12:37:52.399" v="1419"/>
        <pc:sldMkLst>
          <pc:docMk/>
          <pc:sldMk cId="218850056" sldId="268"/>
        </pc:sldMkLst>
        <pc:spChg chg="mod">
          <ac:chgData name="Yang Xu" userId="2ef8d03b0d59ea36" providerId="LiveId" clId="{EA5BD3B0-457A-48C4-961B-06C3EF5B9273}" dt="2020-08-21T12:16:40.261" v="31" actId="20577"/>
          <ac:spMkLst>
            <pc:docMk/>
            <pc:sldMk cId="218850056" sldId="268"/>
            <ac:spMk id="2" creationId="{816CDD09-039C-444F-8AB9-47F7C8D3FC05}"/>
          </ac:spMkLst>
        </pc:spChg>
        <pc:spChg chg="mod">
          <ac:chgData name="Yang Xu" userId="2ef8d03b0d59ea36" providerId="LiveId" clId="{EA5BD3B0-457A-48C4-961B-06C3EF5B9273}" dt="2020-08-21T12:20:19.471" v="372" actId="20577"/>
          <ac:spMkLst>
            <pc:docMk/>
            <pc:sldMk cId="218850056" sldId="268"/>
            <ac:spMk id="3" creationId="{7D4BEBFC-A93D-4D52-97D9-F59093E7A71A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608542400" sldId="268"/>
        </pc:sldMkLst>
      </pc:sldChg>
      <pc:sldChg chg="modSp new mod modTransition modAnim">
        <pc:chgData name="Yang Xu" userId="2ef8d03b0d59ea36" providerId="LiveId" clId="{EA5BD3B0-457A-48C4-961B-06C3EF5B9273}" dt="2020-08-21T13:30:12.631" v="1426" actId="6549"/>
        <pc:sldMkLst>
          <pc:docMk/>
          <pc:sldMk cId="188292066" sldId="269"/>
        </pc:sldMkLst>
        <pc:spChg chg="mod">
          <ac:chgData name="Yang Xu" userId="2ef8d03b0d59ea36" providerId="LiveId" clId="{EA5BD3B0-457A-48C4-961B-06C3EF5B9273}" dt="2020-08-21T12:21:44.896" v="388" actId="20577"/>
          <ac:spMkLst>
            <pc:docMk/>
            <pc:sldMk cId="188292066" sldId="269"/>
            <ac:spMk id="2" creationId="{A70C7CB8-D992-41C2-B1D6-B68A01A5CF0B}"/>
          </ac:spMkLst>
        </pc:spChg>
        <pc:spChg chg="mod">
          <ac:chgData name="Yang Xu" userId="2ef8d03b0d59ea36" providerId="LiveId" clId="{EA5BD3B0-457A-48C4-961B-06C3EF5B9273}" dt="2020-08-21T13:30:12.631" v="1426" actId="6549"/>
          <ac:spMkLst>
            <pc:docMk/>
            <pc:sldMk cId="188292066" sldId="269"/>
            <ac:spMk id="3" creationId="{8CD0F942-F6C6-4193-8ADC-3289ED0BEA9C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94365041" sldId="269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3462682361" sldId="270"/>
        </pc:sldMkLst>
        <pc:spChg chg="mod">
          <ac:chgData name="Yang Xu" userId="2ef8d03b0d59ea36" providerId="LiveId" clId="{EA5BD3B0-457A-48C4-961B-06C3EF5B9273}" dt="2020-08-21T12:23:37.105" v="513" actId="20577"/>
          <ac:spMkLst>
            <pc:docMk/>
            <pc:sldMk cId="3462682361" sldId="270"/>
            <ac:spMk id="2" creationId="{D56A7143-6C76-4452-A2FB-8D178D86BE48}"/>
          </ac:spMkLst>
        </pc:spChg>
        <pc:spChg chg="mod">
          <ac:chgData name="Yang Xu" userId="2ef8d03b0d59ea36" providerId="LiveId" clId="{EA5BD3B0-457A-48C4-961B-06C3EF5B9273}" dt="2020-08-21T12:24:20.159" v="620" actId="20577"/>
          <ac:spMkLst>
            <pc:docMk/>
            <pc:sldMk cId="3462682361" sldId="270"/>
            <ac:spMk id="3" creationId="{03CF52D4-B975-4FCD-988A-E7E29E8B1504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19292866" sldId="270"/>
        </pc:sldMkLst>
      </pc:sldChg>
      <pc:sldChg chg="modSp new mod modTransition modAnim">
        <pc:chgData name="Yang Xu" userId="2ef8d03b0d59ea36" providerId="LiveId" clId="{EA5BD3B0-457A-48C4-961B-06C3EF5B9273}" dt="2020-08-21T12:38:03.569" v="1423"/>
        <pc:sldMkLst>
          <pc:docMk/>
          <pc:sldMk cId="1930587096" sldId="271"/>
        </pc:sldMkLst>
        <pc:spChg chg="mod">
          <ac:chgData name="Yang Xu" userId="2ef8d03b0d59ea36" providerId="LiveId" clId="{EA5BD3B0-457A-48C4-961B-06C3EF5B9273}" dt="2020-08-21T12:25:38.299" v="636" actId="20577"/>
          <ac:spMkLst>
            <pc:docMk/>
            <pc:sldMk cId="1930587096" sldId="271"/>
            <ac:spMk id="2" creationId="{FA14F04C-1209-4BAB-B481-83C37554E3BA}"/>
          </ac:spMkLst>
        </pc:spChg>
        <pc:spChg chg="mod">
          <ac:chgData name="Yang Xu" userId="2ef8d03b0d59ea36" providerId="LiveId" clId="{EA5BD3B0-457A-48C4-961B-06C3EF5B9273}" dt="2020-08-21T12:29:04.966" v="870" actId="6549"/>
          <ac:spMkLst>
            <pc:docMk/>
            <pc:sldMk cId="1930587096" sldId="271"/>
            <ac:spMk id="3" creationId="{27764B39-7CE2-49CE-8CE5-9405C9C80DE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4046057025" sldId="271"/>
        </pc:sldMkLst>
      </pc:sldChg>
      <pc:sldChg chg="modSp new mod modTransition modAnim">
        <pc:chgData name="Yang Xu" userId="2ef8d03b0d59ea36" providerId="LiveId" clId="{EA5BD3B0-457A-48C4-961B-06C3EF5B9273}" dt="2020-08-21T12:38:07.930" v="1425"/>
        <pc:sldMkLst>
          <pc:docMk/>
          <pc:sldMk cId="142369327" sldId="272"/>
        </pc:sldMkLst>
        <pc:spChg chg="mod">
          <ac:chgData name="Yang Xu" userId="2ef8d03b0d59ea36" providerId="LiveId" clId="{EA5BD3B0-457A-48C4-961B-06C3EF5B9273}" dt="2020-08-21T12:31:08.665" v="881" actId="20577"/>
          <ac:spMkLst>
            <pc:docMk/>
            <pc:sldMk cId="142369327" sldId="272"/>
            <ac:spMk id="2" creationId="{AAEDB390-7DBF-4FE2-B031-E1C8C1A4F419}"/>
          </ac:spMkLst>
        </pc:spChg>
        <pc:spChg chg="mod">
          <ac:chgData name="Yang Xu" userId="2ef8d03b0d59ea36" providerId="LiveId" clId="{EA5BD3B0-457A-48C4-961B-06C3EF5B9273}" dt="2020-08-21T12:31:50.281" v="1025" actId="20577"/>
          <ac:spMkLst>
            <pc:docMk/>
            <pc:sldMk cId="142369327" sldId="272"/>
            <ac:spMk id="3" creationId="{9B23E1B1-CB98-4684-AE3D-ADA016A59D8F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065637260" sldId="272"/>
        </pc:sldMkLst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993959653" sldId="273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4282654224" sldId="273"/>
        </pc:sldMkLst>
        <pc:spChg chg="mod">
          <ac:chgData name="Yang Xu" userId="2ef8d03b0d59ea36" providerId="LiveId" clId="{EA5BD3B0-457A-48C4-961B-06C3EF5B9273}" dt="2020-08-21T12:31:58.528" v="1043" actId="20577"/>
          <ac:spMkLst>
            <pc:docMk/>
            <pc:sldMk cId="4282654224" sldId="273"/>
            <ac:spMk id="2" creationId="{D6674D60-CB5B-44DA-9583-3B18AB94748B}"/>
          </ac:spMkLst>
        </pc:spChg>
        <pc:spChg chg="mod">
          <ac:chgData name="Yang Xu" userId="2ef8d03b0d59ea36" providerId="LiveId" clId="{EA5BD3B0-457A-48C4-961B-06C3EF5B9273}" dt="2020-08-21T12:32:14.848" v="1056" actId="20577"/>
          <ac:spMkLst>
            <pc:docMk/>
            <pc:sldMk cId="4282654224" sldId="273"/>
            <ac:spMk id="3" creationId="{F56173E4-245B-4D58-BCB1-5EB50146039D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745678785" sldId="274"/>
        </pc:sldMkLst>
      </pc:sldChg>
      <pc:sldChg chg="modSp new mod modTransition modAnim">
        <pc:chgData name="Yang Xu" userId="2ef8d03b0d59ea36" providerId="LiveId" clId="{EA5BD3B0-457A-48C4-961B-06C3EF5B9273}" dt="2020-08-21T12:37:44.276" v="1417"/>
        <pc:sldMkLst>
          <pc:docMk/>
          <pc:sldMk cId="3338735675" sldId="274"/>
        </pc:sldMkLst>
        <pc:spChg chg="mod">
          <ac:chgData name="Yang Xu" userId="2ef8d03b0d59ea36" providerId="LiveId" clId="{EA5BD3B0-457A-48C4-961B-06C3EF5B9273}" dt="2020-08-21T12:33:04.664" v="1082" actId="20577"/>
          <ac:spMkLst>
            <pc:docMk/>
            <pc:sldMk cId="3338735675" sldId="274"/>
            <ac:spMk id="2" creationId="{5283FA54-F35D-4210-9F46-08C3F1032226}"/>
          </ac:spMkLst>
        </pc:spChg>
        <pc:spChg chg="mod">
          <ac:chgData name="Yang Xu" userId="2ef8d03b0d59ea36" providerId="LiveId" clId="{EA5BD3B0-457A-48C4-961B-06C3EF5B9273}" dt="2020-08-21T12:34:28.085" v="1281" actId="20577"/>
          <ac:spMkLst>
            <pc:docMk/>
            <pc:sldMk cId="3338735675" sldId="274"/>
            <ac:spMk id="3" creationId="{9C5AF9F9-321F-4732-9D88-B207BBB128A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169826106" sldId="275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2444342112" sldId="275"/>
        </pc:sldMkLst>
        <pc:spChg chg="mod">
          <ac:chgData name="Yang Xu" userId="2ef8d03b0d59ea36" providerId="LiveId" clId="{EA5BD3B0-457A-48C4-961B-06C3EF5B9273}" dt="2020-08-21T12:34:59.763" v="1305" actId="20577"/>
          <ac:spMkLst>
            <pc:docMk/>
            <pc:sldMk cId="2444342112" sldId="275"/>
            <ac:spMk id="2" creationId="{A4ED0CE3-53EB-4621-90D9-CBB1F149404D}"/>
          </ac:spMkLst>
        </pc:spChg>
        <pc:spChg chg="mod">
          <ac:chgData name="Yang Xu" userId="2ef8d03b0d59ea36" providerId="LiveId" clId="{EA5BD3B0-457A-48C4-961B-06C3EF5B9273}" dt="2020-08-21T12:35:34.341" v="1402" actId="20577"/>
          <ac:spMkLst>
            <pc:docMk/>
            <pc:sldMk cId="2444342112" sldId="275"/>
            <ac:spMk id="3" creationId="{398F44E7-6B93-41AF-A87E-0EFF53DC4DE0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938324134" sldId="276"/>
        </pc:sldMkLst>
      </pc:sldChg>
      <pc:sldChg chg="addSp delSp modSp new mod modTransition">
        <pc:chgData name="Yang Xu" userId="2ef8d03b0d59ea36" providerId="LiveId" clId="{EA5BD3B0-457A-48C4-961B-06C3EF5B9273}" dt="2020-08-21T12:37:44.276" v="1417"/>
        <pc:sldMkLst>
          <pc:docMk/>
          <pc:sldMk cId="3593301633" sldId="276"/>
        </pc:sldMkLst>
        <pc:spChg chg="mod">
          <ac:chgData name="Yang Xu" userId="2ef8d03b0d59ea36" providerId="LiveId" clId="{EA5BD3B0-457A-48C4-961B-06C3EF5B9273}" dt="2020-08-21T12:37:22.172" v="1411" actId="20577"/>
          <ac:spMkLst>
            <pc:docMk/>
            <pc:sldMk cId="3593301633" sldId="276"/>
            <ac:spMk id="2" creationId="{008F4900-3404-4EB9-992E-19D120BD540A}"/>
          </ac:spMkLst>
        </pc:spChg>
        <pc:spChg chg="del">
          <ac:chgData name="Yang Xu" userId="2ef8d03b0d59ea36" providerId="LiveId" clId="{EA5BD3B0-457A-48C4-961B-06C3EF5B9273}" dt="2020-08-21T12:37:23.279" v="1412"/>
          <ac:spMkLst>
            <pc:docMk/>
            <pc:sldMk cId="3593301633" sldId="276"/>
            <ac:spMk id="3" creationId="{9A227661-BA36-404A-8D36-4A12F06A2289}"/>
          </ac:spMkLst>
        </pc:spChg>
        <pc:picChg chg="add mod">
          <ac:chgData name="Yang Xu" userId="2ef8d03b0d59ea36" providerId="LiveId" clId="{EA5BD3B0-457A-48C4-961B-06C3EF5B9273}" dt="2020-08-21T12:37:28.603" v="1416" actId="1076"/>
          <ac:picMkLst>
            <pc:docMk/>
            <pc:sldMk cId="3593301633" sldId="276"/>
            <ac:picMk id="5" creationId="{B4898744-3844-4B0C-95D5-00F6902D5087}"/>
          </ac:picMkLst>
        </pc:pic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619691555" sldId="277"/>
        </pc:sldMkLst>
      </pc:sldChg>
    </pc:docChg>
  </pc:docChgLst>
  <pc:docChgLst>
    <pc:chgData name="Yang Xu" userId="2ef8d03b0d59ea36" providerId="LiveId" clId="{5660FEB0-BCD2-4749-98C7-1A0489ECACA4}"/>
    <pc:docChg chg="addSld delSld modSld">
      <pc:chgData name="Yang Xu" userId="2ef8d03b0d59ea36" providerId="LiveId" clId="{5660FEB0-BCD2-4749-98C7-1A0489ECACA4}" dt="2020-08-29T13:19:21.431" v="40" actId="20577"/>
      <pc:docMkLst>
        <pc:docMk/>
      </pc:docMkLst>
      <pc:sldChg chg="modSp mod">
        <pc:chgData name="Yang Xu" userId="2ef8d03b0d59ea36" providerId="LiveId" clId="{5660FEB0-BCD2-4749-98C7-1A0489ECACA4}" dt="2020-08-29T13:17:49.454" v="14" actId="20577"/>
        <pc:sldMkLst>
          <pc:docMk/>
          <pc:sldMk cId="1936153105" sldId="258"/>
        </pc:sldMkLst>
        <pc:spChg chg="mod">
          <ac:chgData name="Yang Xu" userId="2ef8d03b0d59ea36" providerId="LiveId" clId="{5660FEB0-BCD2-4749-98C7-1A0489ECACA4}" dt="2020-08-29T13:17:49.454" v="1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5660FEB0-BCD2-4749-98C7-1A0489ECACA4}" dt="2020-08-29T13:19:21.431" v="40" actId="20577"/>
        <pc:sldMkLst>
          <pc:docMk/>
          <pc:sldMk cId="2756408979" sldId="267"/>
        </pc:sldMkLst>
        <pc:spChg chg="mod">
          <ac:chgData name="Yang Xu" userId="2ef8d03b0d59ea36" providerId="LiveId" clId="{5660FEB0-BCD2-4749-98C7-1A0489ECACA4}" dt="2020-08-29T13:19:21.431" v="40" actId="20577"/>
          <ac:spMkLst>
            <pc:docMk/>
            <pc:sldMk cId="2756408979" sldId="267"/>
            <ac:spMk id="2" creationId="{E703932E-F09D-442C-895A-21388B19EBF0}"/>
          </ac:spMkLst>
        </pc:spChg>
      </pc:sldChg>
      <pc:sldChg chg="addSp modSp new mod">
        <pc:chgData name="Yang Xu" userId="2ef8d03b0d59ea36" providerId="LiveId" clId="{5660FEB0-BCD2-4749-98C7-1A0489ECACA4}" dt="2020-08-29T13:18:55.836" v="27" actId="1076"/>
        <pc:sldMkLst>
          <pc:docMk/>
          <pc:sldMk cId="3024160479" sldId="268"/>
        </pc:sldMkLst>
        <pc:picChg chg="add mod">
          <ac:chgData name="Yang Xu" userId="2ef8d03b0d59ea36" providerId="LiveId" clId="{5660FEB0-BCD2-4749-98C7-1A0489ECACA4}" dt="2020-08-29T13:18:55.836" v="27" actId="1076"/>
          <ac:picMkLst>
            <pc:docMk/>
            <pc:sldMk cId="3024160479" sldId="268"/>
            <ac:picMk id="3" creationId="{AE461F4C-F575-438A-94F1-2ADE8320DD0D}"/>
          </ac:picMkLst>
        </pc:picChg>
        <pc:picChg chg="add mod">
          <ac:chgData name="Yang Xu" userId="2ef8d03b0d59ea36" providerId="LiveId" clId="{5660FEB0-BCD2-4749-98C7-1A0489ECACA4}" dt="2020-08-29T13:18:54.427" v="26" actId="1076"/>
          <ac:picMkLst>
            <pc:docMk/>
            <pc:sldMk cId="3024160479" sldId="268"/>
            <ac:picMk id="5" creationId="{639A3784-5CAB-4F46-9904-18854DA98FAA}"/>
          </ac:picMkLst>
        </pc:picChg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3283153667" sldId="268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172431014" sldId="269"/>
        </pc:sldMkLst>
      </pc:sldChg>
      <pc:sldChg chg="addSp modSp new mod">
        <pc:chgData name="Yang Xu" userId="2ef8d03b0d59ea36" providerId="LiveId" clId="{5660FEB0-BCD2-4749-98C7-1A0489ECACA4}" dt="2020-08-29T13:19:13.580" v="30" actId="27614"/>
        <pc:sldMkLst>
          <pc:docMk/>
          <pc:sldMk cId="3071737149" sldId="269"/>
        </pc:sldMkLst>
        <pc:picChg chg="add mod">
          <ac:chgData name="Yang Xu" userId="2ef8d03b0d59ea36" providerId="LiveId" clId="{5660FEB0-BCD2-4749-98C7-1A0489ECACA4}" dt="2020-08-29T13:19:13.580" v="30" actId="27614"/>
          <ac:picMkLst>
            <pc:docMk/>
            <pc:sldMk cId="3071737149" sldId="269"/>
            <ac:picMk id="3" creationId="{57B8B0C7-EB81-4AC4-8F9E-CA0A69BCB177}"/>
          </ac:picMkLst>
        </pc:picChg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227502896" sldId="270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692873607" sldId="271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3273236692" sldId="272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68271772" sldId="273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186373931" sldId="274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929310657" sldId="275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4246337246" sldId="276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2082558989" sldId="277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482209781" sldId="278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850388458" sldId="279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533716922" sldId="280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2983285982" sldId="281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868329909" sldId="282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399972157" sldId="283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558691176" sldId="284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2582771741" sldId="285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129835789" sldId="286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1013572487" sldId="287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449488342" sldId="288"/>
        </pc:sldMkLst>
      </pc:sldChg>
      <pc:sldChg chg="del">
        <pc:chgData name="Yang Xu" userId="2ef8d03b0d59ea36" providerId="LiveId" clId="{5660FEB0-BCD2-4749-98C7-1A0489ECACA4}" dt="2020-08-29T13:17:54.915" v="15" actId="47"/>
        <pc:sldMkLst>
          <pc:docMk/>
          <pc:sldMk cId="81385517" sldId="289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1872DC37-85E3-45CA-8A76-BDBD855CEDBE}"/>
    <pc:docChg chg="undo custSel addSld delSld modSld">
      <pc:chgData name="Yang Xu" userId="2ef8d03b0d59ea36" providerId="LiveId" clId="{1872DC37-85E3-45CA-8A76-BDBD855CEDBE}" dt="2020-08-28T18:51:06.542" v="1675" actId="20577"/>
      <pc:docMkLst>
        <pc:docMk/>
      </pc:docMkLst>
      <pc:sldChg chg="modSp mod">
        <pc:chgData name="Yang Xu" userId="2ef8d03b0d59ea36" providerId="LiveId" clId="{1872DC37-85E3-45CA-8A76-BDBD855CEDBE}" dt="2020-08-23T00:31:16.502" v="7" actId="20577"/>
        <pc:sldMkLst>
          <pc:docMk/>
          <pc:sldMk cId="1936153105" sldId="258"/>
        </pc:sldMkLst>
        <pc:spChg chg="mod">
          <ac:chgData name="Yang Xu" userId="2ef8d03b0d59ea36" providerId="LiveId" clId="{1872DC37-85E3-45CA-8A76-BDBD855CEDBE}" dt="2020-08-23T00:31:16.502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Yang Xu" userId="2ef8d03b0d59ea36" providerId="LiveId" clId="{1872DC37-85E3-45CA-8A76-BDBD855CEDBE}" dt="2020-08-23T01:00:06.155" v="1583" actId="20577"/>
        <pc:sldMkLst>
          <pc:docMk/>
          <pc:sldMk cId="3507688270" sldId="268"/>
        </pc:sldMkLst>
        <pc:spChg chg="mod">
          <ac:chgData name="Yang Xu" userId="2ef8d03b0d59ea36" providerId="LiveId" clId="{1872DC37-85E3-45CA-8A76-BDBD855CEDBE}" dt="2020-08-23T00:31:53.015" v="20" actId="20577"/>
          <ac:spMkLst>
            <pc:docMk/>
            <pc:sldMk cId="3507688270" sldId="268"/>
            <ac:spMk id="2" creationId="{06475836-46CE-43A8-93AB-63E9014FABAD}"/>
          </ac:spMkLst>
        </pc:spChg>
        <pc:spChg chg="mod">
          <ac:chgData name="Yang Xu" userId="2ef8d03b0d59ea36" providerId="LiveId" clId="{1872DC37-85E3-45CA-8A76-BDBD855CEDBE}" dt="2020-08-23T01:00:06.155" v="1583" actId="20577"/>
          <ac:spMkLst>
            <pc:docMk/>
            <pc:sldMk cId="3507688270" sldId="268"/>
            <ac:spMk id="3" creationId="{0A2BE499-B2FF-4BD8-8FC5-ADC089CA8262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887866055" sldId="268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133818409" sldId="269"/>
        </pc:sldMkLst>
      </pc:sldChg>
      <pc:sldChg chg="modSp new mod">
        <pc:chgData name="Yang Xu" userId="2ef8d03b0d59ea36" providerId="LiveId" clId="{1872DC37-85E3-45CA-8A76-BDBD855CEDBE}" dt="2020-08-23T00:49:05.041" v="770" actId="6549"/>
        <pc:sldMkLst>
          <pc:docMk/>
          <pc:sldMk cId="399996480" sldId="269"/>
        </pc:sldMkLst>
        <pc:spChg chg="mod">
          <ac:chgData name="Yang Xu" userId="2ef8d03b0d59ea36" providerId="LiveId" clId="{1872DC37-85E3-45CA-8A76-BDBD855CEDBE}" dt="2020-08-23T00:47:26.132" v="446" actId="20577"/>
          <ac:spMkLst>
            <pc:docMk/>
            <pc:sldMk cId="399996480" sldId="269"/>
            <ac:spMk id="2" creationId="{B2A7708E-FF8F-4D24-80B2-41C1F8B5B3EE}"/>
          </ac:spMkLst>
        </pc:spChg>
        <pc:spChg chg="mod">
          <ac:chgData name="Yang Xu" userId="2ef8d03b0d59ea36" providerId="LiveId" clId="{1872DC37-85E3-45CA-8A76-BDBD855CEDBE}" dt="2020-08-23T00:49:05.041" v="770" actId="6549"/>
          <ac:spMkLst>
            <pc:docMk/>
            <pc:sldMk cId="399996480" sldId="269"/>
            <ac:spMk id="3" creationId="{F2C53089-EB22-455B-AD7E-00AFA8091F4D}"/>
          </ac:spMkLst>
        </pc:spChg>
      </pc:sldChg>
      <pc:sldChg chg="modSp new mod">
        <pc:chgData name="Yang Xu" userId="2ef8d03b0d59ea36" providerId="LiveId" clId="{1872DC37-85E3-45CA-8A76-BDBD855CEDBE}" dt="2020-08-23T00:50:31.898" v="1072" actId="12"/>
        <pc:sldMkLst>
          <pc:docMk/>
          <pc:sldMk cId="731246297" sldId="270"/>
        </pc:sldMkLst>
        <pc:spChg chg="mod">
          <ac:chgData name="Yang Xu" userId="2ef8d03b0d59ea36" providerId="LiveId" clId="{1872DC37-85E3-45CA-8A76-BDBD855CEDBE}" dt="2020-08-23T00:49:13.488" v="781" actId="20577"/>
          <ac:spMkLst>
            <pc:docMk/>
            <pc:sldMk cId="731246297" sldId="270"/>
            <ac:spMk id="2" creationId="{C146DAAB-1CB7-4804-AF95-FE6D02832329}"/>
          </ac:spMkLst>
        </pc:spChg>
        <pc:spChg chg="mod">
          <ac:chgData name="Yang Xu" userId="2ef8d03b0d59ea36" providerId="LiveId" clId="{1872DC37-85E3-45CA-8A76-BDBD855CEDBE}" dt="2020-08-23T00:50:31.898" v="1072" actId="12"/>
          <ac:spMkLst>
            <pc:docMk/>
            <pc:sldMk cId="731246297" sldId="270"/>
            <ac:spMk id="3" creationId="{DBD927D0-05D3-4466-A140-2705380CF6EE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920171645" sldId="270"/>
        </pc:sldMkLst>
      </pc:sldChg>
      <pc:sldChg chg="modSp new mod">
        <pc:chgData name="Yang Xu" userId="2ef8d03b0d59ea36" providerId="LiveId" clId="{1872DC37-85E3-45CA-8A76-BDBD855CEDBE}" dt="2020-08-23T00:52:40.475" v="1367" actId="20577"/>
        <pc:sldMkLst>
          <pc:docMk/>
          <pc:sldMk cId="804445743" sldId="271"/>
        </pc:sldMkLst>
        <pc:spChg chg="mod">
          <ac:chgData name="Yang Xu" userId="2ef8d03b0d59ea36" providerId="LiveId" clId="{1872DC37-85E3-45CA-8A76-BDBD855CEDBE}" dt="2020-08-23T00:51:10.678" v="1093" actId="20577"/>
          <ac:spMkLst>
            <pc:docMk/>
            <pc:sldMk cId="804445743" sldId="271"/>
            <ac:spMk id="2" creationId="{84A3E740-6A04-4A29-9CD4-D601BEA31C84}"/>
          </ac:spMkLst>
        </pc:spChg>
        <pc:spChg chg="mod">
          <ac:chgData name="Yang Xu" userId="2ef8d03b0d59ea36" providerId="LiveId" clId="{1872DC37-85E3-45CA-8A76-BDBD855CEDBE}" dt="2020-08-23T00:52:40.475" v="1367" actId="20577"/>
          <ac:spMkLst>
            <pc:docMk/>
            <pc:sldMk cId="804445743" sldId="271"/>
            <ac:spMk id="3" creationId="{3D130F2C-EAFC-4021-A8DA-42C1CAD8AA2F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322339201" sldId="271"/>
        </pc:sldMkLst>
      </pc:sldChg>
      <pc:sldChg chg="addSp delSp modSp new del mod">
        <pc:chgData name="Yang Xu" userId="2ef8d03b0d59ea36" providerId="LiveId" clId="{1872DC37-85E3-45CA-8A76-BDBD855CEDBE}" dt="2020-08-23T00:56:29.804" v="1424" actId="47"/>
        <pc:sldMkLst>
          <pc:docMk/>
          <pc:sldMk cId="3189530062" sldId="272"/>
        </pc:sldMkLst>
        <pc:spChg chg="mod">
          <ac:chgData name="Yang Xu" userId="2ef8d03b0d59ea36" providerId="LiveId" clId="{1872DC37-85E3-45CA-8A76-BDBD855CEDBE}" dt="2020-08-23T00:52:58.690" v="1378" actId="20577"/>
          <ac:spMkLst>
            <pc:docMk/>
            <pc:sldMk cId="3189530062" sldId="272"/>
            <ac:spMk id="2" creationId="{4E535143-34CE-4994-86FA-07056036BDBE}"/>
          </ac:spMkLst>
        </pc:spChg>
        <pc:spChg chg="add del mod">
          <ac:chgData name="Yang Xu" userId="2ef8d03b0d59ea36" providerId="LiveId" clId="{1872DC37-85E3-45CA-8A76-BDBD855CEDBE}" dt="2020-08-23T00:54:23.787" v="1408" actId="6549"/>
          <ac:spMkLst>
            <pc:docMk/>
            <pc:sldMk cId="3189530062" sldId="272"/>
            <ac:spMk id="3" creationId="{FD22A6EC-699B-42CE-B292-9706C6EE27FD}"/>
          </ac:spMkLst>
        </pc:spChg>
        <pc:spChg chg="add del mod">
          <ac:chgData name="Yang Xu" userId="2ef8d03b0d59ea36" providerId="LiveId" clId="{1872DC37-85E3-45CA-8A76-BDBD855CEDBE}" dt="2020-08-23T00:53:37.949" v="1382"/>
          <ac:spMkLst>
            <pc:docMk/>
            <pc:sldMk cId="3189530062" sldId="272"/>
            <ac:spMk id="4" creationId="{75F7091A-3412-4E9D-B1BB-39658CD1B1B1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882156806" sldId="272"/>
        </pc:sldMkLst>
      </pc:sldChg>
      <pc:sldChg chg="addSp modSp new mod modAnim">
        <pc:chgData name="Yang Xu" userId="2ef8d03b0d59ea36" providerId="LiveId" clId="{1872DC37-85E3-45CA-8A76-BDBD855CEDBE}" dt="2020-08-28T17:59:39.912" v="1584"/>
        <pc:sldMkLst>
          <pc:docMk/>
          <pc:sldMk cId="700181985" sldId="273"/>
        </pc:sldMkLst>
        <pc:spChg chg="add mod">
          <ac:chgData name="Yang Xu" userId="2ef8d03b0d59ea36" providerId="LiveId" clId="{1872DC37-85E3-45CA-8A76-BDBD855CEDBE}" dt="2020-08-23T00:56:20.487" v="1423" actId="12"/>
          <ac:spMkLst>
            <pc:docMk/>
            <pc:sldMk cId="700181985" sldId="273"/>
            <ac:spMk id="3" creationId="{11ACC935-8AB5-4037-BEFB-88B0CCC4B2EC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903402057" sldId="273"/>
        </pc:sldMkLst>
      </pc:sldChg>
      <pc:sldChg chg="modSp new mod">
        <pc:chgData name="Yang Xu" userId="2ef8d03b0d59ea36" providerId="LiveId" clId="{1872DC37-85E3-45CA-8A76-BDBD855CEDBE}" dt="2020-08-23T00:59:50.068" v="1567" actId="20577"/>
        <pc:sldMkLst>
          <pc:docMk/>
          <pc:sldMk cId="1378900394" sldId="274"/>
        </pc:sldMkLst>
        <pc:spChg chg="mod">
          <ac:chgData name="Yang Xu" userId="2ef8d03b0d59ea36" providerId="LiveId" clId="{1872DC37-85E3-45CA-8A76-BDBD855CEDBE}" dt="2020-08-23T00:56:37.645" v="1439" actId="20577"/>
          <ac:spMkLst>
            <pc:docMk/>
            <pc:sldMk cId="1378900394" sldId="274"/>
            <ac:spMk id="2" creationId="{5D174362-B200-458C-88F5-EB3DAA22AE83}"/>
          </ac:spMkLst>
        </pc:spChg>
        <pc:spChg chg="mod">
          <ac:chgData name="Yang Xu" userId="2ef8d03b0d59ea36" providerId="LiveId" clId="{1872DC37-85E3-45CA-8A76-BDBD855CEDBE}" dt="2020-08-23T00:59:50.068" v="1567" actId="20577"/>
          <ac:spMkLst>
            <pc:docMk/>
            <pc:sldMk cId="1378900394" sldId="274"/>
            <ac:spMk id="3" creationId="{CB432636-48C1-4F93-980B-F052306B7720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549164210" sldId="274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490614150" sldId="275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4044240477" sldId="276"/>
        </pc:sldMkLst>
      </pc:sldChg>
      <pc:sldChg chg="modSp modAnim">
        <pc:chgData name="Yang Xu" userId="2ef8d03b0d59ea36" providerId="LiveId" clId="{1872DC37-85E3-45CA-8A76-BDBD855CEDBE}" dt="2020-08-28T18:28:20.242" v="1658" actId="20577"/>
        <pc:sldMkLst>
          <pc:docMk/>
          <pc:sldMk cId="1543415629" sldId="277"/>
        </pc:sldMkLst>
        <pc:spChg chg="mod">
          <ac:chgData name="Yang Xu" userId="2ef8d03b0d59ea36" providerId="LiveId" clId="{1872DC37-85E3-45CA-8A76-BDBD855CEDBE}" dt="2020-08-28T18:28:20.242" v="1658" actId="20577"/>
          <ac:spMkLst>
            <pc:docMk/>
            <pc:sldMk cId="1543415629" sldId="277"/>
            <ac:spMk id="3" creationId="{6FB40C37-FB78-4932-A4EC-1253C1098CDA}"/>
          </ac:spMkLst>
        </pc:spChg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1575408546" sldId="277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823282105" sldId="278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181384413" sldId="279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338343916" sldId="280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099660352" sldId="281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3681141960" sldId="282"/>
        </pc:sldMkLst>
      </pc:sldChg>
      <pc:sldChg chg="del">
        <pc:chgData name="Yang Xu" userId="2ef8d03b0d59ea36" providerId="LiveId" clId="{1872DC37-85E3-45CA-8A76-BDBD855CEDBE}" dt="2020-08-23T00:31:08.453" v="0" actId="47"/>
        <pc:sldMkLst>
          <pc:docMk/>
          <pc:sldMk cId="2759118724" sldId="283"/>
        </pc:sldMkLst>
      </pc:sldChg>
      <pc:sldChg chg="modSp mod">
        <pc:chgData name="Yang Xu" userId="2ef8d03b0d59ea36" providerId="LiveId" clId="{1872DC37-85E3-45CA-8A76-BDBD855CEDBE}" dt="2020-08-28T18:51:06.542" v="1675" actId="20577"/>
        <pc:sldMkLst>
          <pc:docMk/>
          <pc:sldMk cId="2655430607" sldId="284"/>
        </pc:sldMkLst>
        <pc:spChg chg="mod">
          <ac:chgData name="Yang Xu" userId="2ef8d03b0d59ea36" providerId="LiveId" clId="{1872DC37-85E3-45CA-8A76-BDBD855CEDBE}" dt="2020-08-28T18:51:06.542" v="1675" actId="20577"/>
          <ac:spMkLst>
            <pc:docMk/>
            <pc:sldMk cId="2655430607" sldId="284"/>
            <ac:spMk id="2" creationId="{54AF2C3C-4041-403E-941A-CB4184BAC490}"/>
          </ac:spMkLst>
        </pc:spChg>
      </pc:sldChg>
    </pc:docChg>
  </pc:docChgLst>
  <pc:docChgLst>
    <pc:chgData name="Yang Xu" userId="2ef8d03b0d59ea36" providerId="LiveId" clId="{1B84D7C8-5EB7-4442-BDD6-37CD86A56F07}"/>
    <pc:docChg chg="custSel addSld delSld modSld">
      <pc:chgData name="Yang Xu" userId="2ef8d03b0d59ea36" providerId="LiveId" clId="{1B84D7C8-5EB7-4442-BDD6-37CD86A56F07}" dt="2020-08-29T14:40:15.949" v="2156"/>
      <pc:docMkLst>
        <pc:docMk/>
      </pc:docMkLst>
      <pc:sldChg chg="modTransition">
        <pc:chgData name="Yang Xu" userId="2ef8d03b0d59ea36" providerId="LiveId" clId="{1B84D7C8-5EB7-4442-BDD6-37CD86A56F07}" dt="2020-08-29T14:33:44.144" v="2053"/>
        <pc:sldMkLst>
          <pc:docMk/>
          <pc:sldMk cId="477735695" sldId="256"/>
        </pc:sldMkLst>
      </pc:sldChg>
      <pc:sldChg chg="modSp mod modTransition">
        <pc:chgData name="Yang Xu" userId="2ef8d03b0d59ea36" providerId="LiveId" clId="{1B84D7C8-5EB7-4442-BDD6-37CD86A56F07}" dt="2020-08-29T14:33:44.144" v="2053"/>
        <pc:sldMkLst>
          <pc:docMk/>
          <pc:sldMk cId="1936153105" sldId="258"/>
        </pc:sldMkLst>
        <pc:spChg chg="mod">
          <ac:chgData name="Yang Xu" userId="2ef8d03b0d59ea36" providerId="LiveId" clId="{1B84D7C8-5EB7-4442-BDD6-37CD86A56F07}" dt="2020-08-29T13:45:57.594" v="1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Transition">
        <pc:chgData name="Yang Xu" userId="2ef8d03b0d59ea36" providerId="LiveId" clId="{1B84D7C8-5EB7-4442-BDD6-37CD86A56F07}" dt="2020-08-29T14:33:44.144" v="2053"/>
        <pc:sldMkLst>
          <pc:docMk/>
          <pc:sldMk cId="2756408979" sldId="267"/>
        </pc:sldMkLst>
        <pc:spChg chg="mod">
          <ac:chgData name="Yang Xu" userId="2ef8d03b0d59ea36" providerId="LiveId" clId="{1B84D7C8-5EB7-4442-BDD6-37CD86A56F07}" dt="2020-08-29T13:46:03.413" v="19" actId="20577"/>
          <ac:spMkLst>
            <pc:docMk/>
            <pc:sldMk cId="2756408979" sldId="267"/>
            <ac:spMk id="2" creationId="{E703932E-F09D-442C-895A-21388B19EBF0}"/>
          </ac:spMkLst>
        </pc:spChg>
      </pc:sldChg>
      <pc:sldChg chg="modSp new mod modTransition">
        <pc:chgData name="Yang Xu" userId="2ef8d03b0d59ea36" providerId="LiveId" clId="{1B84D7C8-5EB7-4442-BDD6-37CD86A56F07}" dt="2020-08-29T14:33:44.144" v="2053"/>
        <pc:sldMkLst>
          <pc:docMk/>
          <pc:sldMk cId="1408706450" sldId="268"/>
        </pc:sldMkLst>
        <pc:spChg chg="mod">
          <ac:chgData name="Yang Xu" userId="2ef8d03b0d59ea36" providerId="LiveId" clId="{1B84D7C8-5EB7-4442-BDD6-37CD86A56F07}" dt="2020-08-29T13:46:26.942" v="45" actId="20577"/>
          <ac:spMkLst>
            <pc:docMk/>
            <pc:sldMk cId="1408706450" sldId="268"/>
            <ac:spMk id="2" creationId="{38E900B4-F228-4FFA-9133-03EBC61FB7BE}"/>
          </ac:spMkLst>
        </pc:spChg>
        <pc:spChg chg="mod">
          <ac:chgData name="Yang Xu" userId="2ef8d03b0d59ea36" providerId="LiveId" clId="{1B84D7C8-5EB7-4442-BDD6-37CD86A56F07}" dt="2020-08-29T13:47:20.190" v="108" actId="20577"/>
          <ac:spMkLst>
            <pc:docMk/>
            <pc:sldMk cId="1408706450" sldId="268"/>
            <ac:spMk id="3" creationId="{CB96FA02-52A9-46D5-89FE-DDD4E8195A01}"/>
          </ac:spMkLst>
        </pc:spChg>
      </pc:sldChg>
      <pc:sldChg chg="del">
        <pc:chgData name="Yang Xu" userId="2ef8d03b0d59ea36" providerId="LiveId" clId="{1B84D7C8-5EB7-4442-BDD6-37CD86A56F07}" dt="2020-08-29T13:46:00.396" v="18" actId="47"/>
        <pc:sldMkLst>
          <pc:docMk/>
          <pc:sldMk cId="3024160479" sldId="268"/>
        </pc:sldMkLst>
      </pc:sldChg>
      <pc:sldChg chg="del">
        <pc:chgData name="Yang Xu" userId="2ef8d03b0d59ea36" providerId="LiveId" clId="{1B84D7C8-5EB7-4442-BDD6-37CD86A56F07}" dt="2020-08-29T13:46:00.396" v="18" actId="47"/>
        <pc:sldMkLst>
          <pc:docMk/>
          <pc:sldMk cId="3071737149" sldId="269"/>
        </pc:sldMkLst>
      </pc:sldChg>
      <pc:sldChg chg="modSp new mod modTransition modAnim">
        <pc:chgData name="Yang Xu" userId="2ef8d03b0d59ea36" providerId="LiveId" clId="{1B84D7C8-5EB7-4442-BDD6-37CD86A56F07}" dt="2020-08-29T14:33:44.144" v="2053"/>
        <pc:sldMkLst>
          <pc:docMk/>
          <pc:sldMk cId="3919154365" sldId="269"/>
        </pc:sldMkLst>
        <pc:spChg chg="mod">
          <ac:chgData name="Yang Xu" userId="2ef8d03b0d59ea36" providerId="LiveId" clId="{1B84D7C8-5EB7-4442-BDD6-37CD86A56F07}" dt="2020-08-29T13:49:12.348" v="196" actId="20577"/>
          <ac:spMkLst>
            <pc:docMk/>
            <pc:sldMk cId="3919154365" sldId="269"/>
            <ac:spMk id="2" creationId="{C560C14A-E589-41F9-B374-6687B3D50AE7}"/>
          </ac:spMkLst>
        </pc:spChg>
        <pc:spChg chg="mod">
          <ac:chgData name="Yang Xu" userId="2ef8d03b0d59ea36" providerId="LiveId" clId="{1B84D7C8-5EB7-4442-BDD6-37CD86A56F07}" dt="2020-08-29T13:50:26.459" v="305" actId="20577"/>
          <ac:spMkLst>
            <pc:docMk/>
            <pc:sldMk cId="3919154365" sldId="269"/>
            <ac:spMk id="3" creationId="{55A06204-FC12-4598-B3D8-68483DE8D794}"/>
          </ac:spMkLst>
        </pc:spChg>
      </pc:sldChg>
      <pc:sldChg chg="modSp new mod modTransition modAnim">
        <pc:chgData name="Yang Xu" userId="2ef8d03b0d59ea36" providerId="LiveId" clId="{1B84D7C8-5EB7-4442-BDD6-37CD86A56F07}" dt="2020-08-29T14:33:44.144" v="2053"/>
        <pc:sldMkLst>
          <pc:docMk/>
          <pc:sldMk cId="3232419391" sldId="270"/>
        </pc:sldMkLst>
        <pc:spChg chg="mod">
          <ac:chgData name="Yang Xu" userId="2ef8d03b0d59ea36" providerId="LiveId" clId="{1B84D7C8-5EB7-4442-BDD6-37CD86A56F07}" dt="2020-08-29T13:50:35.461" v="323" actId="20577"/>
          <ac:spMkLst>
            <pc:docMk/>
            <pc:sldMk cId="3232419391" sldId="270"/>
            <ac:spMk id="2" creationId="{C85F5127-B4E2-4F8E-85E7-DF5968856268}"/>
          </ac:spMkLst>
        </pc:spChg>
        <pc:spChg chg="mod">
          <ac:chgData name="Yang Xu" userId="2ef8d03b0d59ea36" providerId="LiveId" clId="{1B84D7C8-5EB7-4442-BDD6-37CD86A56F07}" dt="2020-08-29T13:51:51.538" v="708" actId="12"/>
          <ac:spMkLst>
            <pc:docMk/>
            <pc:sldMk cId="3232419391" sldId="270"/>
            <ac:spMk id="3" creationId="{040A2425-091E-4F81-BADA-E94295674467}"/>
          </ac:spMkLst>
        </pc:spChg>
      </pc:sldChg>
      <pc:sldChg chg="modSp new mod modTransition modAnim">
        <pc:chgData name="Yang Xu" userId="2ef8d03b0d59ea36" providerId="LiveId" clId="{1B84D7C8-5EB7-4442-BDD6-37CD86A56F07}" dt="2020-08-29T14:33:44.144" v="2053"/>
        <pc:sldMkLst>
          <pc:docMk/>
          <pc:sldMk cId="1151084431" sldId="271"/>
        </pc:sldMkLst>
        <pc:spChg chg="mod">
          <ac:chgData name="Yang Xu" userId="2ef8d03b0d59ea36" providerId="LiveId" clId="{1B84D7C8-5EB7-4442-BDD6-37CD86A56F07}" dt="2020-08-29T13:52:09.921" v="732" actId="20577"/>
          <ac:spMkLst>
            <pc:docMk/>
            <pc:sldMk cId="1151084431" sldId="271"/>
            <ac:spMk id="2" creationId="{5E9655E5-8D4B-447B-A5CD-D29C508D3B9F}"/>
          </ac:spMkLst>
        </pc:spChg>
        <pc:spChg chg="mod">
          <ac:chgData name="Yang Xu" userId="2ef8d03b0d59ea36" providerId="LiveId" clId="{1B84D7C8-5EB7-4442-BDD6-37CD86A56F07}" dt="2020-08-29T13:53:23.664" v="965" actId="12"/>
          <ac:spMkLst>
            <pc:docMk/>
            <pc:sldMk cId="1151084431" sldId="271"/>
            <ac:spMk id="3" creationId="{CA882CD2-52C8-40AA-84EA-DF9293E2471A}"/>
          </ac:spMkLst>
        </pc:spChg>
      </pc:sldChg>
      <pc:sldChg chg="modSp new mod modTransition modAnim">
        <pc:chgData name="Yang Xu" userId="2ef8d03b0d59ea36" providerId="LiveId" clId="{1B84D7C8-5EB7-4442-BDD6-37CD86A56F07}" dt="2020-08-29T14:33:44.144" v="2053"/>
        <pc:sldMkLst>
          <pc:docMk/>
          <pc:sldMk cId="1160159282" sldId="272"/>
        </pc:sldMkLst>
        <pc:spChg chg="mod">
          <ac:chgData name="Yang Xu" userId="2ef8d03b0d59ea36" providerId="LiveId" clId="{1B84D7C8-5EB7-4442-BDD6-37CD86A56F07}" dt="2020-08-29T13:53:53.329" v="1005" actId="20577"/>
          <ac:spMkLst>
            <pc:docMk/>
            <pc:sldMk cId="1160159282" sldId="272"/>
            <ac:spMk id="2" creationId="{EDF40A15-EAAF-47B8-B85D-26D64DF93A23}"/>
          </ac:spMkLst>
        </pc:spChg>
        <pc:spChg chg="mod">
          <ac:chgData name="Yang Xu" userId="2ef8d03b0d59ea36" providerId="LiveId" clId="{1B84D7C8-5EB7-4442-BDD6-37CD86A56F07}" dt="2020-08-29T13:55:42.940" v="1181" actId="20577"/>
          <ac:spMkLst>
            <pc:docMk/>
            <pc:sldMk cId="1160159282" sldId="272"/>
            <ac:spMk id="3" creationId="{4087787F-76A9-4217-A4AD-DF16EE315AB1}"/>
          </ac:spMkLst>
        </pc:spChg>
      </pc:sldChg>
      <pc:sldChg chg="modSp new mod modTransition">
        <pc:chgData name="Yang Xu" userId="2ef8d03b0d59ea36" providerId="LiveId" clId="{1B84D7C8-5EB7-4442-BDD6-37CD86A56F07}" dt="2020-08-29T14:33:44.144" v="2053"/>
        <pc:sldMkLst>
          <pc:docMk/>
          <pc:sldMk cId="170478994" sldId="273"/>
        </pc:sldMkLst>
        <pc:spChg chg="mod">
          <ac:chgData name="Yang Xu" userId="2ef8d03b0d59ea36" providerId="LiveId" clId="{1B84D7C8-5EB7-4442-BDD6-37CD86A56F07}" dt="2020-08-29T13:55:49.486" v="1192" actId="20577"/>
          <ac:spMkLst>
            <pc:docMk/>
            <pc:sldMk cId="170478994" sldId="273"/>
            <ac:spMk id="2" creationId="{D883AE88-CA8C-44F4-900F-8F297E0B64AC}"/>
          </ac:spMkLst>
        </pc:spChg>
        <pc:spChg chg="mod">
          <ac:chgData name="Yang Xu" userId="2ef8d03b0d59ea36" providerId="LiveId" clId="{1B84D7C8-5EB7-4442-BDD6-37CD86A56F07}" dt="2020-08-29T13:57:07.055" v="1516" actId="20577"/>
          <ac:spMkLst>
            <pc:docMk/>
            <pc:sldMk cId="170478994" sldId="273"/>
            <ac:spMk id="3" creationId="{CD6A1DA5-F0F6-4C92-8637-23A6F6F021A4}"/>
          </ac:spMkLst>
        </pc:spChg>
      </pc:sldChg>
      <pc:sldChg chg="modSp new mod modTransition modAnim">
        <pc:chgData name="Yang Xu" userId="2ef8d03b0d59ea36" providerId="LiveId" clId="{1B84D7C8-5EB7-4442-BDD6-37CD86A56F07}" dt="2020-08-29T14:33:44.144" v="2053"/>
        <pc:sldMkLst>
          <pc:docMk/>
          <pc:sldMk cId="1349701090" sldId="274"/>
        </pc:sldMkLst>
        <pc:spChg chg="mod">
          <ac:chgData name="Yang Xu" userId="2ef8d03b0d59ea36" providerId="LiveId" clId="{1B84D7C8-5EB7-4442-BDD6-37CD86A56F07}" dt="2020-08-29T13:57:15.949" v="1525" actId="20577"/>
          <ac:spMkLst>
            <pc:docMk/>
            <pc:sldMk cId="1349701090" sldId="274"/>
            <ac:spMk id="2" creationId="{48B6EC40-FE82-49C0-B46B-286AF551A538}"/>
          </ac:spMkLst>
        </pc:spChg>
        <pc:spChg chg="mod">
          <ac:chgData name="Yang Xu" userId="2ef8d03b0d59ea36" providerId="LiveId" clId="{1B84D7C8-5EB7-4442-BDD6-37CD86A56F07}" dt="2020-08-29T13:58:31.844" v="1835" actId="20577"/>
          <ac:spMkLst>
            <pc:docMk/>
            <pc:sldMk cId="1349701090" sldId="274"/>
            <ac:spMk id="3" creationId="{CB4EBDD1-7772-42C2-BABA-EF2A2B4189DA}"/>
          </ac:spMkLst>
        </pc:spChg>
      </pc:sldChg>
      <pc:sldChg chg="modSp new mod modTransition modAnim">
        <pc:chgData name="Yang Xu" userId="2ef8d03b0d59ea36" providerId="LiveId" clId="{1B84D7C8-5EB7-4442-BDD6-37CD86A56F07}" dt="2020-08-29T14:33:44.144" v="2053"/>
        <pc:sldMkLst>
          <pc:docMk/>
          <pc:sldMk cId="1958163064" sldId="275"/>
        </pc:sldMkLst>
        <pc:spChg chg="mod">
          <ac:chgData name="Yang Xu" userId="2ef8d03b0d59ea36" providerId="LiveId" clId="{1B84D7C8-5EB7-4442-BDD6-37CD86A56F07}" dt="2020-08-29T13:59:20.836" v="1872" actId="20577"/>
          <ac:spMkLst>
            <pc:docMk/>
            <pc:sldMk cId="1958163064" sldId="275"/>
            <ac:spMk id="2" creationId="{4CC8F523-7293-4C65-BAE3-32DA7B6E00A0}"/>
          </ac:spMkLst>
        </pc:spChg>
        <pc:spChg chg="mod">
          <ac:chgData name="Yang Xu" userId="2ef8d03b0d59ea36" providerId="LiveId" clId="{1B84D7C8-5EB7-4442-BDD6-37CD86A56F07}" dt="2020-08-29T14:00:32.682" v="2050" actId="20577"/>
          <ac:spMkLst>
            <pc:docMk/>
            <pc:sldMk cId="1958163064" sldId="275"/>
            <ac:spMk id="3" creationId="{D18901E9-D786-4951-985B-9DE0C7F35AD4}"/>
          </ac:spMkLst>
        </pc:spChg>
      </pc:sldChg>
      <pc:sldChg chg="modSp new mod modTransition">
        <pc:chgData name="Yang Xu" userId="2ef8d03b0d59ea36" providerId="LiveId" clId="{1B84D7C8-5EB7-4442-BDD6-37CD86A56F07}" dt="2020-08-29T14:40:15.949" v="2156"/>
        <pc:sldMkLst>
          <pc:docMk/>
          <pc:sldMk cId="3296883402" sldId="276"/>
        </pc:sldMkLst>
        <pc:spChg chg="mod">
          <ac:chgData name="Yang Xu" userId="2ef8d03b0d59ea36" providerId="LiveId" clId="{1B84D7C8-5EB7-4442-BDD6-37CD86A56F07}" dt="2020-08-29T14:39:56.488" v="2072" actId="20577"/>
          <ac:spMkLst>
            <pc:docMk/>
            <pc:sldMk cId="3296883402" sldId="276"/>
            <ac:spMk id="2" creationId="{05B8B022-A451-4E69-B273-BA1128EF7DAB}"/>
          </ac:spMkLst>
        </pc:spChg>
        <pc:spChg chg="mod">
          <ac:chgData name="Yang Xu" userId="2ef8d03b0d59ea36" providerId="LiveId" clId="{1B84D7C8-5EB7-4442-BDD6-37CD86A56F07}" dt="2020-08-29T14:40:12.478" v="2155" actId="20577"/>
          <ac:spMkLst>
            <pc:docMk/>
            <pc:sldMk cId="3296883402" sldId="276"/>
            <ac:spMk id="3" creationId="{509E6809-9616-4F6F-BA06-C850BBBDD866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54B3963F-FCFF-498D-AA24-7673E8F1E6B1}"/>
    <pc:docChg chg="addSld delSld modSld sldOrd">
      <pc:chgData name="Yang Xu" userId="2ef8d03b0d59ea36" providerId="LiveId" clId="{54B3963F-FCFF-498D-AA24-7673E8F1E6B1}" dt="2020-08-21T19:37:48.807" v="31" actId="1076"/>
      <pc:docMkLst>
        <pc:docMk/>
      </pc:docMkLst>
      <pc:sldChg chg="modSp mod">
        <pc:chgData name="Yang Xu" userId="2ef8d03b0d59ea36" providerId="LiveId" clId="{54B3963F-FCFF-498D-AA24-7673E8F1E6B1}" dt="2020-08-21T19:37:06.858" v="15" actId="20577"/>
        <pc:sldMkLst>
          <pc:docMk/>
          <pc:sldMk cId="1936153105" sldId="258"/>
        </pc:sldMkLst>
        <pc:spChg chg="mod">
          <ac:chgData name="Yang Xu" userId="2ef8d03b0d59ea36" providerId="LiveId" clId="{54B3963F-FCFF-498D-AA24-7673E8F1E6B1}" dt="2020-08-21T19:37:06.858" v="15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727731435" sldId="268"/>
        </pc:sldMkLst>
      </pc:sldChg>
      <pc:sldChg chg="addSp modSp new mod ord">
        <pc:chgData name="Yang Xu" userId="2ef8d03b0d59ea36" providerId="LiveId" clId="{54B3963F-FCFF-498D-AA24-7673E8F1E6B1}" dt="2020-08-21T19:37:48.807" v="31" actId="1076"/>
        <pc:sldMkLst>
          <pc:docMk/>
          <pc:sldMk cId="2072200010" sldId="268"/>
        </pc:sldMkLst>
        <pc:picChg chg="add mod">
          <ac:chgData name="Yang Xu" userId="2ef8d03b0d59ea36" providerId="LiveId" clId="{54B3963F-FCFF-498D-AA24-7673E8F1E6B1}" dt="2020-08-21T19:37:48.807" v="31" actId="1076"/>
          <ac:picMkLst>
            <pc:docMk/>
            <pc:sldMk cId="2072200010" sldId="268"/>
            <ac:picMk id="3" creationId="{E0170A8A-C382-425E-863E-7041DD28542A}"/>
          </ac:picMkLst>
        </pc:picChg>
        <pc:picChg chg="add mod">
          <ac:chgData name="Yang Xu" userId="2ef8d03b0d59ea36" providerId="LiveId" clId="{54B3963F-FCFF-498D-AA24-7673E8F1E6B1}" dt="2020-08-21T19:37:47.322" v="30" actId="1076"/>
          <ac:picMkLst>
            <pc:docMk/>
            <pc:sldMk cId="2072200010" sldId="268"/>
            <ac:picMk id="5" creationId="{B25CDC6E-DF2C-4F26-A587-BDA408F340F1}"/>
          </ac:picMkLst>
        </pc:picChg>
      </pc:sldChg>
      <pc:sldChg chg="new del">
        <pc:chgData name="Yang Xu" userId="2ef8d03b0d59ea36" providerId="LiveId" clId="{54B3963F-FCFF-498D-AA24-7673E8F1E6B1}" dt="2020-08-21T19:37:18.900" v="18" actId="47"/>
        <pc:sldMkLst>
          <pc:docMk/>
          <pc:sldMk cId="2818964601" sldId="268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16813403" sldId="269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3069639507" sldId="270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71064200" sldId="271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4844856" sldId="272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4107360185" sldId="273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547430045" sldId="274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675276375" sldId="275"/>
        </pc:sldMkLst>
      </pc:sldChg>
    </pc:docChg>
  </pc:docChgLst>
  <pc:docChgLst>
    <pc:chgData name="Yang Xu" userId="2ef8d03b0d59ea36" providerId="LiveId" clId="{B34D1221-B147-472E-B798-E262C48953C8}"/>
    <pc:docChg chg="undo custSel addSld delSld modSld">
      <pc:chgData name="Yang Xu" userId="2ef8d03b0d59ea36" providerId="LiveId" clId="{B34D1221-B147-472E-B798-E262C48953C8}" dt="2020-08-23T00:30:44.338" v="4015"/>
      <pc:docMkLst>
        <pc:docMk/>
      </pc:docMkLst>
      <pc:sldChg chg="modTransition">
        <pc:chgData name="Yang Xu" userId="2ef8d03b0d59ea36" providerId="LiveId" clId="{B34D1221-B147-472E-B798-E262C48953C8}" dt="2020-08-23T00:30:07.604" v="4001"/>
        <pc:sldMkLst>
          <pc:docMk/>
          <pc:sldMk cId="477735695" sldId="256"/>
        </pc:sldMkLst>
      </pc:sldChg>
      <pc:sldChg chg="modSp mod modTransition">
        <pc:chgData name="Yang Xu" userId="2ef8d03b0d59ea36" providerId="LiveId" clId="{B34D1221-B147-472E-B798-E262C48953C8}" dt="2020-08-23T00:30:07.604" v="4001"/>
        <pc:sldMkLst>
          <pc:docMk/>
          <pc:sldMk cId="1936153105" sldId="258"/>
        </pc:sldMkLst>
        <pc:spChg chg="mod">
          <ac:chgData name="Yang Xu" userId="2ef8d03b0d59ea36" providerId="LiveId" clId="{B34D1221-B147-472E-B798-E262C48953C8}" dt="2020-08-22T23:41:20.193" v="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B34D1221-B147-472E-B798-E262C48953C8}" dt="2020-08-23T00:30:07.604" v="4001"/>
        <pc:sldMkLst>
          <pc:docMk/>
          <pc:sldMk cId="2756408979" sldId="267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824504049" sldId="268"/>
        </pc:sldMkLst>
      </pc:sldChg>
      <pc:sldChg chg="modSp new mod modTransition modAnim">
        <pc:chgData name="Yang Xu" userId="2ef8d03b0d59ea36" providerId="LiveId" clId="{B34D1221-B147-472E-B798-E262C48953C8}" dt="2020-08-23T00:30:14.719" v="4003"/>
        <pc:sldMkLst>
          <pc:docMk/>
          <pc:sldMk cId="3887866055" sldId="268"/>
        </pc:sldMkLst>
        <pc:spChg chg="mod">
          <ac:chgData name="Yang Xu" userId="2ef8d03b0d59ea36" providerId="LiveId" clId="{B34D1221-B147-472E-B798-E262C48953C8}" dt="2020-08-22T23:41:46.410" v="8" actId="20577"/>
          <ac:spMkLst>
            <pc:docMk/>
            <pc:sldMk cId="3887866055" sldId="268"/>
            <ac:spMk id="2" creationId="{4AA671BE-C9BF-401F-A544-17685CC842F4}"/>
          </ac:spMkLst>
        </pc:spChg>
        <pc:spChg chg="mod">
          <ac:chgData name="Yang Xu" userId="2ef8d03b0d59ea36" providerId="LiveId" clId="{B34D1221-B147-472E-B798-E262C48953C8}" dt="2020-08-22T23:44:45.871" v="409" actId="20577"/>
          <ac:spMkLst>
            <pc:docMk/>
            <pc:sldMk cId="3887866055" sldId="268"/>
            <ac:spMk id="3" creationId="{9A40A9BC-60AE-4A13-8D10-694BCF052AF0}"/>
          </ac:spMkLst>
        </pc:spChg>
      </pc:sldChg>
      <pc:sldChg chg="modSp new mod modTransition modAnim">
        <pc:chgData name="Yang Xu" userId="2ef8d03b0d59ea36" providerId="LiveId" clId="{B34D1221-B147-472E-B798-E262C48953C8}" dt="2020-08-23T00:30:18.890" v="4005"/>
        <pc:sldMkLst>
          <pc:docMk/>
          <pc:sldMk cId="133818409" sldId="269"/>
        </pc:sldMkLst>
        <pc:spChg chg="mod">
          <ac:chgData name="Yang Xu" userId="2ef8d03b0d59ea36" providerId="LiveId" clId="{B34D1221-B147-472E-B798-E262C48953C8}" dt="2020-08-22T23:45:06.532" v="436" actId="20577"/>
          <ac:spMkLst>
            <pc:docMk/>
            <pc:sldMk cId="133818409" sldId="269"/>
            <ac:spMk id="2" creationId="{43B102F1-0F24-4EF0-B2CF-5FCD2C845979}"/>
          </ac:spMkLst>
        </pc:spChg>
        <pc:spChg chg="mod">
          <ac:chgData name="Yang Xu" userId="2ef8d03b0d59ea36" providerId="LiveId" clId="{B34D1221-B147-472E-B798-E262C48953C8}" dt="2020-08-22T23:51:23.770" v="660" actId="20577"/>
          <ac:spMkLst>
            <pc:docMk/>
            <pc:sldMk cId="133818409" sldId="269"/>
            <ac:spMk id="3" creationId="{4F6A010E-1754-4372-ABB2-B775D8E54065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899167497" sldId="269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74486805" sldId="270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920171645" sldId="270"/>
        </pc:sldMkLst>
        <pc:spChg chg="mod">
          <ac:chgData name="Yang Xu" userId="2ef8d03b0d59ea36" providerId="LiveId" clId="{B34D1221-B147-472E-B798-E262C48953C8}" dt="2020-08-22T23:51:34.131" v="671" actId="20577"/>
          <ac:spMkLst>
            <pc:docMk/>
            <pc:sldMk cId="2920171645" sldId="270"/>
            <ac:spMk id="2" creationId="{B4301988-9C39-4898-9751-A1A06F743FD6}"/>
          </ac:spMkLst>
        </pc:spChg>
        <pc:spChg chg="mod">
          <ac:chgData name="Yang Xu" userId="2ef8d03b0d59ea36" providerId="LiveId" clId="{B34D1221-B147-472E-B798-E262C48953C8}" dt="2020-08-22T23:51:46.186" v="714" actId="20577"/>
          <ac:spMkLst>
            <pc:docMk/>
            <pc:sldMk cId="2920171645" sldId="270"/>
            <ac:spMk id="3" creationId="{75119B0F-12B9-4421-A3A2-FDBC63D58837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10690963" sldId="271"/>
        </pc:sldMkLst>
      </pc:sldChg>
      <pc:sldChg chg="modSp new mod modTransition modAnim">
        <pc:chgData name="Yang Xu" userId="2ef8d03b0d59ea36" providerId="LiveId" clId="{B34D1221-B147-472E-B798-E262C48953C8}" dt="2020-08-23T00:30:23.925" v="4007"/>
        <pc:sldMkLst>
          <pc:docMk/>
          <pc:sldMk cId="2322339201" sldId="271"/>
        </pc:sldMkLst>
        <pc:spChg chg="mod">
          <ac:chgData name="Yang Xu" userId="2ef8d03b0d59ea36" providerId="LiveId" clId="{B34D1221-B147-472E-B798-E262C48953C8}" dt="2020-08-22T23:51:54.860" v="733" actId="20577"/>
          <ac:spMkLst>
            <pc:docMk/>
            <pc:sldMk cId="2322339201" sldId="271"/>
            <ac:spMk id="2" creationId="{BF1416B8-803D-4C96-8272-2FFE36244007}"/>
          </ac:spMkLst>
        </pc:spChg>
        <pc:spChg chg="mod">
          <ac:chgData name="Yang Xu" userId="2ef8d03b0d59ea36" providerId="LiveId" clId="{B34D1221-B147-472E-B798-E262C48953C8}" dt="2020-08-22T23:54:45.480" v="980" actId="20577"/>
          <ac:spMkLst>
            <pc:docMk/>
            <pc:sldMk cId="2322339201" sldId="271"/>
            <ac:spMk id="3" creationId="{08F1E9EF-7F5A-49D8-97C3-235990101050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181636013" sldId="272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3882156806" sldId="272"/>
        </pc:sldMkLst>
        <pc:spChg chg="mod">
          <ac:chgData name="Yang Xu" userId="2ef8d03b0d59ea36" providerId="LiveId" clId="{B34D1221-B147-472E-B798-E262C48953C8}" dt="2020-08-22T23:55:07.699" v="991" actId="20577"/>
          <ac:spMkLst>
            <pc:docMk/>
            <pc:sldMk cId="3882156806" sldId="272"/>
            <ac:spMk id="2" creationId="{5779AC9F-58BD-4CD5-AFA6-92E1B6FDAAD2}"/>
          </ac:spMkLst>
        </pc:spChg>
        <pc:spChg chg="mod">
          <ac:chgData name="Yang Xu" userId="2ef8d03b0d59ea36" providerId="LiveId" clId="{B34D1221-B147-472E-B798-E262C48953C8}" dt="2020-08-22T23:55:28.510" v="1087" actId="20577"/>
          <ac:spMkLst>
            <pc:docMk/>
            <pc:sldMk cId="3882156806" sldId="272"/>
            <ac:spMk id="3" creationId="{11947F32-60FA-4DAB-AA5C-E26507CB935E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028146695" sldId="273"/>
        </pc:sldMkLst>
      </pc:sldChg>
      <pc:sldChg chg="modSp new mod modTransition modAnim">
        <pc:chgData name="Yang Xu" userId="2ef8d03b0d59ea36" providerId="LiveId" clId="{B34D1221-B147-472E-B798-E262C48953C8}" dt="2020-08-23T00:30:28.743" v="4009"/>
        <pc:sldMkLst>
          <pc:docMk/>
          <pc:sldMk cId="3903402057" sldId="273"/>
        </pc:sldMkLst>
        <pc:spChg chg="mod">
          <ac:chgData name="Yang Xu" userId="2ef8d03b0d59ea36" providerId="LiveId" clId="{B34D1221-B147-472E-B798-E262C48953C8}" dt="2020-08-22T23:55:40.875" v="1119" actId="20577"/>
          <ac:spMkLst>
            <pc:docMk/>
            <pc:sldMk cId="3903402057" sldId="273"/>
            <ac:spMk id="2" creationId="{8E309897-1F3C-4925-A212-D8EE0EA12314}"/>
          </ac:spMkLst>
        </pc:spChg>
        <pc:spChg chg="mod">
          <ac:chgData name="Yang Xu" userId="2ef8d03b0d59ea36" providerId="LiveId" clId="{B34D1221-B147-472E-B798-E262C48953C8}" dt="2020-08-22T23:57:27.232" v="1323" actId="20577"/>
          <ac:spMkLst>
            <pc:docMk/>
            <pc:sldMk cId="3903402057" sldId="273"/>
            <ac:spMk id="3" creationId="{BA81400C-27B2-48E9-9420-508FA8828C72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213091022" sldId="274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549164210" sldId="274"/>
        </pc:sldMkLst>
        <pc:spChg chg="mod">
          <ac:chgData name="Yang Xu" userId="2ef8d03b0d59ea36" providerId="LiveId" clId="{B34D1221-B147-472E-B798-E262C48953C8}" dt="2020-08-22T23:57:34.332" v="1334" actId="20577"/>
          <ac:spMkLst>
            <pc:docMk/>
            <pc:sldMk cId="2549164210" sldId="274"/>
            <ac:spMk id="2" creationId="{000CEEF6-9F24-4FA4-88E7-C4ABD7570D89}"/>
          </ac:spMkLst>
        </pc:spChg>
        <pc:spChg chg="mod">
          <ac:chgData name="Yang Xu" userId="2ef8d03b0d59ea36" providerId="LiveId" clId="{B34D1221-B147-472E-B798-E262C48953C8}" dt="2020-08-22T23:58:14.593" v="1483" actId="20577"/>
          <ac:spMkLst>
            <pc:docMk/>
            <pc:sldMk cId="2549164210" sldId="274"/>
            <ac:spMk id="3" creationId="{C2CE01C6-6DE3-4C58-9631-C30E33C824C8}"/>
          </ac:spMkLst>
        </pc:spChg>
      </pc:sldChg>
      <pc:sldChg chg="modSp new mod modTransition modAnim">
        <pc:chgData name="Yang Xu" userId="2ef8d03b0d59ea36" providerId="LiveId" clId="{B34D1221-B147-472E-B798-E262C48953C8}" dt="2020-08-23T00:30:33.569" v="4011"/>
        <pc:sldMkLst>
          <pc:docMk/>
          <pc:sldMk cId="2490614150" sldId="275"/>
        </pc:sldMkLst>
        <pc:spChg chg="mod">
          <ac:chgData name="Yang Xu" userId="2ef8d03b0d59ea36" providerId="LiveId" clId="{B34D1221-B147-472E-B798-E262C48953C8}" dt="2020-08-23T00:02:48.745" v="2177" actId="20577"/>
          <ac:spMkLst>
            <pc:docMk/>
            <pc:sldMk cId="2490614150" sldId="275"/>
            <ac:spMk id="2" creationId="{17B8F893-0E5D-4F16-A819-B5A97AE76909}"/>
          </ac:spMkLst>
        </pc:spChg>
        <pc:spChg chg="mod">
          <ac:chgData name="Yang Xu" userId="2ef8d03b0d59ea36" providerId="LiveId" clId="{B34D1221-B147-472E-B798-E262C48953C8}" dt="2020-08-23T00:02:02.189" v="2089" actId="20577"/>
          <ac:spMkLst>
            <pc:docMk/>
            <pc:sldMk cId="2490614150" sldId="275"/>
            <ac:spMk id="3" creationId="{A9EE35C0-A854-4E0C-BEC5-3B7EFE26AAD7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408020937" sldId="27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521495297" sldId="276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4044240477" sldId="276"/>
        </pc:sldMkLst>
        <pc:spChg chg="mod">
          <ac:chgData name="Yang Xu" userId="2ef8d03b0d59ea36" providerId="LiveId" clId="{B34D1221-B147-472E-B798-E262C48953C8}" dt="2020-08-23T00:02:10.755" v="2100" actId="20577"/>
          <ac:spMkLst>
            <pc:docMk/>
            <pc:sldMk cId="4044240477" sldId="276"/>
            <ac:spMk id="2" creationId="{B8845A9D-48EE-4F35-A6C9-906C3161D60B}"/>
          </ac:spMkLst>
        </pc:spChg>
        <pc:spChg chg="mod">
          <ac:chgData name="Yang Xu" userId="2ef8d03b0d59ea36" providerId="LiveId" clId="{B34D1221-B147-472E-B798-E262C48953C8}" dt="2020-08-23T00:02:26.031" v="2160" actId="20577"/>
          <ac:spMkLst>
            <pc:docMk/>
            <pc:sldMk cId="4044240477" sldId="276"/>
            <ac:spMk id="3" creationId="{9C9618F3-445C-4F6F-AC8B-4F68E0BAD20A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735986135" sldId="277"/>
        </pc:sldMkLst>
      </pc:sldChg>
      <pc:sldChg chg="modSp new mod modTransition modAnim">
        <pc:chgData name="Yang Xu" userId="2ef8d03b0d59ea36" providerId="LiveId" clId="{B34D1221-B147-472E-B798-E262C48953C8}" dt="2020-08-23T00:30:39.548" v="4013"/>
        <pc:sldMkLst>
          <pc:docMk/>
          <pc:sldMk cId="1575408546" sldId="277"/>
        </pc:sldMkLst>
        <pc:spChg chg="mod">
          <ac:chgData name="Yang Xu" userId="2ef8d03b0d59ea36" providerId="LiveId" clId="{B34D1221-B147-472E-B798-E262C48953C8}" dt="2020-08-23T00:02:52.085" v="2178" actId="20577"/>
          <ac:spMkLst>
            <pc:docMk/>
            <pc:sldMk cId="1575408546" sldId="277"/>
            <ac:spMk id="2" creationId="{80475840-2107-4017-956E-74F1723141CB}"/>
          </ac:spMkLst>
        </pc:spChg>
        <pc:spChg chg="mod">
          <ac:chgData name="Yang Xu" userId="2ef8d03b0d59ea36" providerId="LiveId" clId="{B34D1221-B147-472E-B798-E262C48953C8}" dt="2020-08-23T00:03:40.610" v="2371" actId="20577"/>
          <ac:spMkLst>
            <pc:docMk/>
            <pc:sldMk cId="1575408546" sldId="277"/>
            <ac:spMk id="3" creationId="{102B5004-9DD9-4192-905D-041C4B890765}"/>
          </ac:spMkLst>
        </pc:spChg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823282105" sldId="278"/>
        </pc:sldMkLst>
        <pc:spChg chg="mod">
          <ac:chgData name="Yang Xu" userId="2ef8d03b0d59ea36" providerId="LiveId" clId="{B34D1221-B147-472E-B798-E262C48953C8}" dt="2020-08-23T00:03:58.721" v="2382" actId="20577"/>
          <ac:spMkLst>
            <pc:docMk/>
            <pc:sldMk cId="2823282105" sldId="278"/>
            <ac:spMk id="2" creationId="{AA849F7D-7CE0-407D-A0B3-1B92F0F7FA61}"/>
          </ac:spMkLst>
        </pc:spChg>
        <pc:spChg chg="mod">
          <ac:chgData name="Yang Xu" userId="2ef8d03b0d59ea36" providerId="LiveId" clId="{B34D1221-B147-472E-B798-E262C48953C8}" dt="2020-08-23T00:04:16.598" v="2453" actId="20577"/>
          <ac:spMkLst>
            <pc:docMk/>
            <pc:sldMk cId="2823282105" sldId="278"/>
            <ac:spMk id="3" creationId="{43E9A8D3-2689-449F-BCF7-E899DBF4E2CA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113557129" sldId="278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364632042" sldId="279"/>
        </pc:sldMkLst>
      </pc:sldChg>
      <pc:sldChg chg="modSp new mod modTransition modAnim">
        <pc:chgData name="Yang Xu" userId="2ef8d03b0d59ea36" providerId="LiveId" clId="{B34D1221-B147-472E-B798-E262C48953C8}" dt="2020-08-23T00:30:44.338" v="4015"/>
        <pc:sldMkLst>
          <pc:docMk/>
          <pc:sldMk cId="3181384413" sldId="279"/>
        </pc:sldMkLst>
        <pc:spChg chg="mod">
          <ac:chgData name="Yang Xu" userId="2ef8d03b0d59ea36" providerId="LiveId" clId="{B34D1221-B147-472E-B798-E262C48953C8}" dt="2020-08-23T00:04:26.908" v="2469" actId="20577"/>
          <ac:spMkLst>
            <pc:docMk/>
            <pc:sldMk cId="3181384413" sldId="279"/>
            <ac:spMk id="2" creationId="{D3585CCE-E5AA-4BC0-97E5-B4F6176C19E3}"/>
          </ac:spMkLst>
        </pc:spChg>
        <pc:spChg chg="mod">
          <ac:chgData name="Yang Xu" userId="2ef8d03b0d59ea36" providerId="LiveId" clId="{B34D1221-B147-472E-B798-E262C48953C8}" dt="2020-08-23T00:17:34.319" v="3192" actId="20577"/>
          <ac:spMkLst>
            <pc:docMk/>
            <pc:sldMk cId="3181384413" sldId="279"/>
            <ac:spMk id="3" creationId="{C634E86E-AE0C-404B-80CA-84AD0F83FCD2}"/>
          </ac:spMkLst>
        </pc:spChg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338343916" sldId="280"/>
        </pc:sldMkLst>
        <pc:spChg chg="mod">
          <ac:chgData name="Yang Xu" userId="2ef8d03b0d59ea36" providerId="LiveId" clId="{B34D1221-B147-472E-B798-E262C48953C8}" dt="2020-08-23T00:18:11.626" v="3203" actId="20577"/>
          <ac:spMkLst>
            <pc:docMk/>
            <pc:sldMk cId="2338343916" sldId="280"/>
            <ac:spMk id="2" creationId="{BCE0001D-96E7-4ACF-B819-055F8C18F710}"/>
          </ac:spMkLst>
        </pc:spChg>
        <pc:spChg chg="mod">
          <ac:chgData name="Yang Xu" userId="2ef8d03b0d59ea36" providerId="LiveId" clId="{B34D1221-B147-472E-B798-E262C48953C8}" dt="2020-08-23T00:18:38.601" v="3297" actId="20577"/>
          <ac:spMkLst>
            <pc:docMk/>
            <pc:sldMk cId="2338343916" sldId="280"/>
            <ac:spMk id="3" creationId="{CAE6D8E9-9D87-47C1-B8CA-7ECCF888BD53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024526619" sldId="280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099660352" sldId="281"/>
        </pc:sldMkLst>
        <pc:spChg chg="mod">
          <ac:chgData name="Yang Xu" userId="2ef8d03b0d59ea36" providerId="LiveId" clId="{B34D1221-B147-472E-B798-E262C48953C8}" dt="2020-08-23T00:18:56.728" v="3330" actId="20577"/>
          <ac:spMkLst>
            <pc:docMk/>
            <pc:sldMk cId="2099660352" sldId="281"/>
            <ac:spMk id="2" creationId="{720BA8B7-D6D7-4F15-9B4F-85FB50EBE3F0}"/>
          </ac:spMkLst>
        </pc:spChg>
        <pc:spChg chg="mod">
          <ac:chgData name="Yang Xu" userId="2ef8d03b0d59ea36" providerId="LiveId" clId="{B34D1221-B147-472E-B798-E262C48953C8}" dt="2020-08-23T00:19:17.284" v="3347" actId="20577"/>
          <ac:spMkLst>
            <pc:docMk/>
            <pc:sldMk cId="2099660352" sldId="281"/>
            <ac:spMk id="3" creationId="{35074E64-11D4-451D-B03F-82A84341DC73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724810743" sldId="281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926738087" sldId="282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3681141960" sldId="282"/>
        </pc:sldMkLst>
        <pc:spChg chg="mod">
          <ac:chgData name="Yang Xu" userId="2ef8d03b0d59ea36" providerId="LiveId" clId="{B34D1221-B147-472E-B798-E262C48953C8}" dt="2020-08-23T00:19:56.257" v="3356" actId="20577"/>
          <ac:spMkLst>
            <pc:docMk/>
            <pc:sldMk cId="3681141960" sldId="282"/>
            <ac:spMk id="2" creationId="{46B9FEA0-73C3-4CFD-86E7-ADA089B94E28}"/>
          </ac:spMkLst>
        </pc:spChg>
        <pc:spChg chg="mod">
          <ac:chgData name="Yang Xu" userId="2ef8d03b0d59ea36" providerId="LiveId" clId="{B34D1221-B147-472E-B798-E262C48953C8}" dt="2020-08-23T00:20:12.232" v="3403" actId="20577"/>
          <ac:spMkLst>
            <pc:docMk/>
            <pc:sldMk cId="3681141960" sldId="282"/>
            <ac:spMk id="3" creationId="{76FF1537-8A91-4EA6-8C2E-ACE5425C0C75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037602878" sldId="283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759118724" sldId="283"/>
        </pc:sldMkLst>
        <pc:spChg chg="mod">
          <ac:chgData name="Yang Xu" userId="2ef8d03b0d59ea36" providerId="LiveId" clId="{B34D1221-B147-472E-B798-E262C48953C8}" dt="2020-08-23T00:20:18.748" v="3412" actId="20577"/>
          <ac:spMkLst>
            <pc:docMk/>
            <pc:sldMk cId="2759118724" sldId="283"/>
            <ac:spMk id="2" creationId="{200D6024-18B7-4C72-A3AC-AD41B69A54BC}"/>
          </ac:spMkLst>
        </pc:spChg>
        <pc:spChg chg="mod">
          <ac:chgData name="Yang Xu" userId="2ef8d03b0d59ea36" providerId="LiveId" clId="{B34D1221-B147-472E-B798-E262C48953C8}" dt="2020-08-23T00:30:02.250" v="4000" actId="20577"/>
          <ac:spMkLst>
            <pc:docMk/>
            <pc:sldMk cId="2759118724" sldId="283"/>
            <ac:spMk id="3" creationId="{8AD39046-9895-4B84-8C37-3C6ECCDE303B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29789174" sldId="284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265321589" sldId="28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53961830" sldId="286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859724663" sldId="287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693890341" sldId="288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098413830" sldId="289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75452715" sldId="290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370765004" sldId="291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437352548" sldId="292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929172392" sldId="293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39940220" sldId="294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66288055" sldId="29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76381607" sldId="296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577270305" sldId="297"/>
        </pc:sldMkLst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B170DD41-B6B9-4E40-A20A-3E601A3D9A08}"/>
    <pc:docChg chg="undo redo custSel addSld delSld modSld">
      <pc:chgData name="Yang Xu" userId="2ef8d03b0d59ea36" providerId="LiveId" clId="{B170DD41-B6B9-4E40-A20A-3E601A3D9A08}" dt="2020-08-21T19:36:26.147" v="2499"/>
      <pc:docMkLst>
        <pc:docMk/>
      </pc:docMkLst>
      <pc:sldChg chg="modTransition">
        <pc:chgData name="Yang Xu" userId="2ef8d03b0d59ea36" providerId="LiveId" clId="{B170DD41-B6B9-4E40-A20A-3E601A3D9A08}" dt="2020-08-21T19:35:26.455" v="2479"/>
        <pc:sldMkLst>
          <pc:docMk/>
          <pc:sldMk cId="477735695" sldId="256"/>
        </pc:sldMkLst>
      </pc:sldChg>
      <pc:sldChg chg="modSp mod modTransition">
        <pc:chgData name="Yang Xu" userId="2ef8d03b0d59ea36" providerId="LiveId" clId="{B170DD41-B6B9-4E40-A20A-3E601A3D9A08}" dt="2020-08-21T19:35:26.455" v="2479"/>
        <pc:sldMkLst>
          <pc:docMk/>
          <pc:sldMk cId="1936153105" sldId="258"/>
        </pc:sldMkLst>
        <pc:spChg chg="mod">
          <ac:chgData name="Yang Xu" userId="2ef8d03b0d59ea36" providerId="LiveId" clId="{B170DD41-B6B9-4E40-A20A-3E601A3D9A08}" dt="2020-08-21T19:11:29.225" v="7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B170DD41-B6B9-4E40-A20A-3E601A3D9A08}" dt="2020-08-21T19:11:32.253" v="8" actId="6549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B170DD41-B6B9-4E40-A20A-3E601A3D9A08}" dt="2020-08-21T19:35:26.455" v="2479"/>
        <pc:sldMkLst>
          <pc:docMk/>
          <pc:sldMk cId="2756408979" sldId="267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18850056" sldId="268"/>
        </pc:sldMkLst>
      </pc:sldChg>
      <pc:sldChg chg="modSp new mod modTransition modAnim">
        <pc:chgData name="Yang Xu" userId="2ef8d03b0d59ea36" providerId="LiveId" clId="{B170DD41-B6B9-4E40-A20A-3E601A3D9A08}" dt="2020-08-21T19:35:40.527" v="2483"/>
        <pc:sldMkLst>
          <pc:docMk/>
          <pc:sldMk cId="1727731435" sldId="268"/>
        </pc:sldMkLst>
        <pc:spChg chg="mod">
          <ac:chgData name="Yang Xu" userId="2ef8d03b0d59ea36" providerId="LiveId" clId="{B170DD41-B6B9-4E40-A20A-3E601A3D9A08}" dt="2020-08-21T19:12:23.818" v="25" actId="20577"/>
          <ac:spMkLst>
            <pc:docMk/>
            <pc:sldMk cId="1727731435" sldId="268"/>
            <ac:spMk id="2" creationId="{427D8B5E-FD11-4CF9-979D-35D054FBCE78}"/>
          </ac:spMkLst>
        </pc:spChg>
        <pc:spChg chg="mod">
          <ac:chgData name="Yang Xu" userId="2ef8d03b0d59ea36" providerId="LiveId" clId="{B170DD41-B6B9-4E40-A20A-3E601A3D9A08}" dt="2020-08-21T19:35:35.640" v="2481" actId="6549"/>
          <ac:spMkLst>
            <pc:docMk/>
            <pc:sldMk cId="1727731435" sldId="268"/>
            <ac:spMk id="3" creationId="{F282EDD7-DA26-4409-945A-2BF8281343DD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88292066" sldId="269"/>
        </pc:sldMkLst>
      </pc:sldChg>
      <pc:sldChg chg="modSp new mod modTransition modAnim">
        <pc:chgData name="Yang Xu" userId="2ef8d03b0d59ea36" providerId="LiveId" clId="{B170DD41-B6B9-4E40-A20A-3E601A3D9A08}" dt="2020-08-21T19:35:45.011" v="2485"/>
        <pc:sldMkLst>
          <pc:docMk/>
          <pc:sldMk cId="2516813403" sldId="269"/>
        </pc:sldMkLst>
        <pc:spChg chg="mod">
          <ac:chgData name="Yang Xu" userId="2ef8d03b0d59ea36" providerId="LiveId" clId="{B170DD41-B6B9-4E40-A20A-3E601A3D9A08}" dt="2020-08-21T19:15:41.828" v="322" actId="20577"/>
          <ac:spMkLst>
            <pc:docMk/>
            <pc:sldMk cId="2516813403" sldId="269"/>
            <ac:spMk id="2" creationId="{8A8800A7-374E-44EF-B14E-8CC6BA81BFA1}"/>
          </ac:spMkLst>
        </pc:spChg>
        <pc:spChg chg="mod">
          <ac:chgData name="Yang Xu" userId="2ef8d03b0d59ea36" providerId="LiveId" clId="{B170DD41-B6B9-4E40-A20A-3E601A3D9A08}" dt="2020-08-21T19:18:33.317" v="658" actId="20577"/>
          <ac:spMkLst>
            <pc:docMk/>
            <pc:sldMk cId="2516813403" sldId="269"/>
            <ac:spMk id="3" creationId="{3E29E394-CFBF-475F-B349-65ADD3188287}"/>
          </ac:spMkLst>
        </pc:spChg>
      </pc:sldChg>
      <pc:sldChg chg="modSp new mod modTransition modAnim">
        <pc:chgData name="Yang Xu" userId="2ef8d03b0d59ea36" providerId="LiveId" clId="{B170DD41-B6B9-4E40-A20A-3E601A3D9A08}" dt="2020-08-21T19:35:50.187" v="2487"/>
        <pc:sldMkLst>
          <pc:docMk/>
          <pc:sldMk cId="3069639507" sldId="270"/>
        </pc:sldMkLst>
        <pc:spChg chg="mod">
          <ac:chgData name="Yang Xu" userId="2ef8d03b0d59ea36" providerId="LiveId" clId="{B170DD41-B6B9-4E40-A20A-3E601A3D9A08}" dt="2020-08-21T19:18:57.040" v="669" actId="20577"/>
          <ac:spMkLst>
            <pc:docMk/>
            <pc:sldMk cId="3069639507" sldId="270"/>
            <ac:spMk id="2" creationId="{4541215C-168F-427E-A197-2106C5CDB3FD}"/>
          </ac:spMkLst>
        </pc:spChg>
        <pc:spChg chg="mod">
          <ac:chgData name="Yang Xu" userId="2ef8d03b0d59ea36" providerId="LiveId" clId="{B170DD41-B6B9-4E40-A20A-3E601A3D9A08}" dt="2020-08-21T19:20:52.575" v="1011" actId="20577"/>
          <ac:spMkLst>
            <pc:docMk/>
            <pc:sldMk cId="3069639507" sldId="270"/>
            <ac:spMk id="3" creationId="{8F7D2687-6BBA-4FDA-949C-E5810F14CE7B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462682361" sldId="270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930587096" sldId="271"/>
        </pc:sldMkLst>
      </pc:sldChg>
      <pc:sldChg chg="modSp new mod modTransition modAnim">
        <pc:chgData name="Yang Xu" userId="2ef8d03b0d59ea36" providerId="LiveId" clId="{B170DD41-B6B9-4E40-A20A-3E601A3D9A08}" dt="2020-08-21T19:36:06.943" v="2494"/>
        <pc:sldMkLst>
          <pc:docMk/>
          <pc:sldMk cId="2571064200" sldId="271"/>
        </pc:sldMkLst>
        <pc:spChg chg="mod">
          <ac:chgData name="Yang Xu" userId="2ef8d03b0d59ea36" providerId="LiveId" clId="{B170DD41-B6B9-4E40-A20A-3E601A3D9A08}" dt="2020-08-21T19:21:00.758" v="1026" actId="20577"/>
          <ac:spMkLst>
            <pc:docMk/>
            <pc:sldMk cId="2571064200" sldId="271"/>
            <ac:spMk id="2" creationId="{7AB5BB9E-ABFF-4BF6-9531-8308C810EE59}"/>
          </ac:spMkLst>
        </pc:spChg>
        <pc:spChg chg="mod">
          <ac:chgData name="Yang Xu" userId="2ef8d03b0d59ea36" providerId="LiveId" clId="{B170DD41-B6B9-4E40-A20A-3E601A3D9A08}" dt="2020-08-21T19:36:02.068" v="2491" actId="6549"/>
          <ac:spMkLst>
            <pc:docMk/>
            <pc:sldMk cId="2571064200" sldId="271"/>
            <ac:spMk id="3" creationId="{B2DB499F-AAE7-4880-A47E-98A2BEFCB4D1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42369327" sldId="272"/>
        </pc:sldMkLst>
      </pc:sldChg>
      <pc:sldChg chg="modSp new mod modTransition">
        <pc:chgData name="Yang Xu" userId="2ef8d03b0d59ea36" providerId="LiveId" clId="{B170DD41-B6B9-4E40-A20A-3E601A3D9A08}" dt="2020-08-21T19:35:26.455" v="2479"/>
        <pc:sldMkLst>
          <pc:docMk/>
          <pc:sldMk cId="254844856" sldId="272"/>
        </pc:sldMkLst>
        <pc:spChg chg="mod">
          <ac:chgData name="Yang Xu" userId="2ef8d03b0d59ea36" providerId="LiveId" clId="{B170DD41-B6B9-4E40-A20A-3E601A3D9A08}" dt="2020-08-21T19:22:28.555" v="1065" actId="20577"/>
          <ac:spMkLst>
            <pc:docMk/>
            <pc:sldMk cId="254844856" sldId="272"/>
            <ac:spMk id="2" creationId="{632B5701-37D1-401F-A2F9-0FDF49DC2C97}"/>
          </ac:spMkLst>
        </pc:spChg>
        <pc:spChg chg="mod">
          <ac:chgData name="Yang Xu" userId="2ef8d03b0d59ea36" providerId="LiveId" clId="{B170DD41-B6B9-4E40-A20A-3E601A3D9A08}" dt="2020-08-21T19:22:40.721" v="1109" actId="20577"/>
          <ac:spMkLst>
            <pc:docMk/>
            <pc:sldMk cId="254844856" sldId="272"/>
            <ac:spMk id="3" creationId="{6D304E3E-8EF2-414C-A313-0978F6413253}"/>
          </ac:spMkLst>
        </pc:spChg>
      </pc:sldChg>
      <pc:sldChg chg="addSp modSp new mod modTransition modAnim">
        <pc:chgData name="Yang Xu" userId="2ef8d03b0d59ea36" providerId="LiveId" clId="{B170DD41-B6B9-4E40-A20A-3E601A3D9A08}" dt="2020-08-21T19:36:26.147" v="2499"/>
        <pc:sldMkLst>
          <pc:docMk/>
          <pc:sldMk cId="4107360185" sldId="273"/>
        </pc:sldMkLst>
        <pc:spChg chg="mod">
          <ac:chgData name="Yang Xu" userId="2ef8d03b0d59ea36" providerId="LiveId" clId="{B170DD41-B6B9-4E40-A20A-3E601A3D9A08}" dt="2020-08-21T19:23:17.210" v="1170" actId="20577"/>
          <ac:spMkLst>
            <pc:docMk/>
            <pc:sldMk cId="4107360185" sldId="273"/>
            <ac:spMk id="2" creationId="{773B71B2-5995-4026-BEC6-555683CB617D}"/>
          </ac:spMkLst>
        </pc:spChg>
        <pc:spChg chg="mod">
          <ac:chgData name="Yang Xu" userId="2ef8d03b0d59ea36" providerId="LiveId" clId="{B170DD41-B6B9-4E40-A20A-3E601A3D9A08}" dt="2020-08-21T19:27:37.085" v="1724" actId="20577"/>
          <ac:spMkLst>
            <pc:docMk/>
            <pc:sldMk cId="4107360185" sldId="273"/>
            <ac:spMk id="3" creationId="{4FEEC795-4FEF-4B01-A3EA-9871AEC3B765}"/>
          </ac:spMkLst>
        </pc:spChg>
        <pc:picChg chg="add mod">
          <ac:chgData name="Yang Xu" userId="2ef8d03b0d59ea36" providerId="LiveId" clId="{B170DD41-B6B9-4E40-A20A-3E601A3D9A08}" dt="2020-08-21T19:26:10.824" v="1566" actId="1076"/>
          <ac:picMkLst>
            <pc:docMk/>
            <pc:sldMk cId="4107360185" sldId="273"/>
            <ac:picMk id="4" creationId="{3B814E64-E973-475A-991D-5B2866413D4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4282654224" sldId="273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547430045" sldId="274"/>
        </pc:sldMkLst>
        <pc:spChg chg="mod">
          <ac:chgData name="Yang Xu" userId="2ef8d03b0d59ea36" providerId="LiveId" clId="{B170DD41-B6B9-4E40-A20A-3E601A3D9A08}" dt="2020-08-21T19:27:46.890" v="1735" actId="20577"/>
          <ac:spMkLst>
            <pc:docMk/>
            <pc:sldMk cId="1547430045" sldId="274"/>
            <ac:spMk id="2" creationId="{B0F182F9-A50F-40D4-90FE-0C664D17BCF0}"/>
          </ac:spMkLst>
        </pc:spChg>
        <pc:spChg chg="mod">
          <ac:chgData name="Yang Xu" userId="2ef8d03b0d59ea36" providerId="LiveId" clId="{B170DD41-B6B9-4E40-A20A-3E601A3D9A08}" dt="2020-08-21T19:29:20.711" v="1940" actId="6549"/>
          <ac:spMkLst>
            <pc:docMk/>
            <pc:sldMk cId="1547430045" sldId="274"/>
            <ac:spMk id="3" creationId="{C9BE24AF-50FB-40DE-AD49-508C54791ACE}"/>
          </ac:spMkLst>
        </pc:spChg>
        <pc:picChg chg="add mod">
          <ac:chgData name="Yang Xu" userId="2ef8d03b0d59ea36" providerId="LiveId" clId="{B170DD41-B6B9-4E40-A20A-3E601A3D9A08}" dt="2020-08-21T19:29:25.227" v="1941" actId="1076"/>
          <ac:picMkLst>
            <pc:docMk/>
            <pc:sldMk cId="1547430045" sldId="274"/>
            <ac:picMk id="4" creationId="{F3C09F1F-D4E9-4509-84C3-C304632FF2D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338735675" sldId="274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675276375" sldId="275"/>
        </pc:sldMkLst>
        <pc:spChg chg="mod">
          <ac:chgData name="Yang Xu" userId="2ef8d03b0d59ea36" providerId="LiveId" clId="{B170DD41-B6B9-4E40-A20A-3E601A3D9A08}" dt="2020-08-21T19:29:33.273" v="1950" actId="20577"/>
          <ac:spMkLst>
            <pc:docMk/>
            <pc:sldMk cId="1675276375" sldId="275"/>
            <ac:spMk id="2" creationId="{171E1305-F59F-4B2C-B24B-CB162477D40E}"/>
          </ac:spMkLst>
        </pc:spChg>
        <pc:spChg chg="mod">
          <ac:chgData name="Yang Xu" userId="2ef8d03b0d59ea36" providerId="LiveId" clId="{B170DD41-B6B9-4E40-A20A-3E601A3D9A08}" dt="2020-08-21T19:32:39.187" v="2476" actId="20577"/>
          <ac:spMkLst>
            <pc:docMk/>
            <pc:sldMk cId="1675276375" sldId="275"/>
            <ac:spMk id="3" creationId="{489B5A90-07CB-413B-9A9F-C36D44EFA235}"/>
          </ac:spMkLst>
        </pc:spChg>
        <pc:picChg chg="add mod">
          <ac:chgData name="Yang Xu" userId="2ef8d03b0d59ea36" providerId="LiveId" clId="{B170DD41-B6B9-4E40-A20A-3E601A3D9A08}" dt="2020-08-21T19:32:23.015" v="2415" actId="1076"/>
          <ac:picMkLst>
            <pc:docMk/>
            <pc:sldMk cId="1675276375" sldId="275"/>
            <ac:picMk id="4" creationId="{28B6EBAF-53F7-4C1D-AAE0-6BCB0BF2D527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444342112" sldId="275"/>
        </pc:sldMkLst>
      </pc:sldChg>
      <pc:sldChg chg="new del">
        <pc:chgData name="Yang Xu" userId="2ef8d03b0d59ea36" providerId="LiveId" clId="{B170DD41-B6B9-4E40-A20A-3E601A3D9A08}" dt="2020-08-21T19:35:23.518" v="2478" actId="47"/>
        <pc:sldMkLst>
          <pc:docMk/>
          <pc:sldMk cId="3495818599" sldId="276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593301633" sldId="276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514C4E85-B520-45A1-8556-E82E5E187495}"/>
    <pc:docChg chg="addSld delSld modSld">
      <pc:chgData name="Yang Xu" userId="2ef8d03b0d59ea36" providerId="LiveId" clId="{514C4E85-B520-45A1-8556-E82E5E187495}" dt="2020-08-28T19:58:44.747" v="25" actId="962"/>
      <pc:docMkLst>
        <pc:docMk/>
      </pc:docMkLst>
      <pc:sldChg chg="modSp mod">
        <pc:chgData name="Yang Xu" userId="2ef8d03b0d59ea36" providerId="LiveId" clId="{514C4E85-B520-45A1-8556-E82E5E187495}" dt="2020-08-28T19:56:05.253" v="15" actId="20577"/>
        <pc:sldMkLst>
          <pc:docMk/>
          <pc:sldMk cId="1936153105" sldId="258"/>
        </pc:sldMkLst>
        <pc:spChg chg="mod">
          <ac:chgData name="Yang Xu" userId="2ef8d03b0d59ea36" providerId="LiveId" clId="{514C4E85-B520-45A1-8556-E82E5E187495}" dt="2020-08-28T19:56:05.253" v="15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new mod">
        <pc:chgData name="Yang Xu" userId="2ef8d03b0d59ea36" providerId="LiveId" clId="{514C4E85-B520-45A1-8556-E82E5E187495}" dt="2020-08-28T19:58:44.747" v="25" actId="962"/>
        <pc:sldMkLst>
          <pc:docMk/>
          <pc:sldMk cId="2799787300" sldId="268"/>
        </pc:sldMkLst>
        <pc:picChg chg="add mod">
          <ac:chgData name="Yang Xu" userId="2ef8d03b0d59ea36" providerId="LiveId" clId="{514C4E85-B520-45A1-8556-E82E5E187495}" dt="2020-08-28T19:58:31.797" v="21" actId="962"/>
          <ac:picMkLst>
            <pc:docMk/>
            <pc:sldMk cId="2799787300" sldId="268"/>
            <ac:picMk id="3" creationId="{684DAC18-C098-4A7E-893B-C3108F1B1C8B}"/>
          </ac:picMkLst>
        </pc:picChg>
        <pc:picChg chg="add mod">
          <ac:chgData name="Yang Xu" userId="2ef8d03b0d59ea36" providerId="LiveId" clId="{514C4E85-B520-45A1-8556-E82E5E187495}" dt="2020-08-28T19:58:44.747" v="25" actId="962"/>
          <ac:picMkLst>
            <pc:docMk/>
            <pc:sldMk cId="2799787300" sldId="268"/>
            <ac:picMk id="5" creationId="{49129788-6FD0-41C4-AA3E-2794C2C9C03B}"/>
          </ac:picMkLst>
        </pc:picChg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507688270" sldId="268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99996480" sldId="269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731246297" sldId="270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804445743" sldId="271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700181985" sldId="273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1378900394" sldId="274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2684931187" sldId="275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105043368" sldId="276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1543415629" sldId="277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2171499051" sldId="278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121028954" sldId="279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859848660" sldId="280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800948094" sldId="281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604688214" sldId="282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674987553" sldId="283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2655430607" sldId="284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326382558" sldId="285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799735541" sldId="286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97646018" sldId="287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1992049885" sldId="288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2407431721" sldId="289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1684568897" sldId="290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2414189229" sldId="291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668771103" sldId="292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4104765927" sldId="293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2673556328" sldId="294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2470685863" sldId="295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475613104" sldId="296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3930111315" sldId="297"/>
        </pc:sldMkLst>
      </pc:sldChg>
      <pc:sldChg chg="del">
        <pc:chgData name="Yang Xu" userId="2ef8d03b0d59ea36" providerId="LiveId" clId="{514C4E85-B520-45A1-8556-E82E5E187495}" dt="2020-08-28T19:56:10.452" v="16" actId="47"/>
        <pc:sldMkLst>
          <pc:docMk/>
          <pc:sldMk cId="1961985687" sldId="298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2C726010-5A3E-49C1-B5A4-44AB0EFF7034}"/>
    <pc:docChg chg="undo custSel addSld delSld modSld">
      <pc:chgData name="Yang Xu" userId="2ef8d03b0d59ea36" providerId="LiveId" clId="{2C726010-5A3E-49C1-B5A4-44AB0EFF7034}" dt="2020-08-22T13:15:05.137" v="7837" actId="20577"/>
      <pc:docMkLst>
        <pc:docMk/>
      </pc:docMkLst>
      <pc:sldChg chg="modSp mod">
        <pc:chgData name="Yang Xu" userId="2ef8d03b0d59ea36" providerId="LiveId" clId="{2C726010-5A3E-49C1-B5A4-44AB0EFF7034}" dt="2020-08-22T12:20:22.460" v="9" actId="20577"/>
        <pc:sldMkLst>
          <pc:docMk/>
          <pc:sldMk cId="1936153105" sldId="258"/>
        </pc:sldMkLst>
        <pc:spChg chg="mod">
          <ac:chgData name="Yang Xu" userId="2ef8d03b0d59ea36" providerId="LiveId" clId="{2C726010-5A3E-49C1-B5A4-44AB0EFF7034}" dt="2020-08-22T12:20:22.460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Yang Xu" userId="2ef8d03b0d59ea36" providerId="LiveId" clId="{2C726010-5A3E-49C1-B5A4-44AB0EFF7034}" dt="2020-08-22T12:22:03.002" v="210" actId="20577"/>
        <pc:sldMkLst>
          <pc:docMk/>
          <pc:sldMk cId="1824504049" sldId="268"/>
        </pc:sldMkLst>
        <pc:spChg chg="mod">
          <ac:chgData name="Yang Xu" userId="2ef8d03b0d59ea36" providerId="LiveId" clId="{2C726010-5A3E-49C1-B5A4-44AB0EFF7034}" dt="2020-08-22T12:20:41.291" v="33" actId="20577"/>
          <ac:spMkLst>
            <pc:docMk/>
            <pc:sldMk cId="1824504049" sldId="268"/>
            <ac:spMk id="2" creationId="{EDD5DBC4-E7AC-4AFC-85EF-F76F43C533B1}"/>
          </ac:spMkLst>
        </pc:spChg>
        <pc:spChg chg="mod">
          <ac:chgData name="Yang Xu" userId="2ef8d03b0d59ea36" providerId="LiveId" clId="{2C726010-5A3E-49C1-B5A4-44AB0EFF7034}" dt="2020-08-22T12:22:03.002" v="210" actId="20577"/>
          <ac:spMkLst>
            <pc:docMk/>
            <pc:sldMk cId="1824504049" sldId="268"/>
            <ac:spMk id="3" creationId="{792D243C-1C63-4DE4-B9F3-BBC09D3391EC}"/>
          </ac:spMkLst>
        </pc:spChg>
      </pc:sldChg>
      <pc:sldChg chg="del">
        <pc:chgData name="Yang Xu" userId="2ef8d03b0d59ea36" providerId="LiveId" clId="{2C726010-5A3E-49C1-B5A4-44AB0EFF7034}" dt="2020-08-22T12:19:39.272" v="0" actId="47"/>
        <pc:sldMkLst>
          <pc:docMk/>
          <pc:sldMk cId="2072200010" sldId="268"/>
        </pc:sldMkLst>
      </pc:sldChg>
      <pc:sldChg chg="modSp new mod">
        <pc:chgData name="Yang Xu" userId="2ef8d03b0d59ea36" providerId="LiveId" clId="{2C726010-5A3E-49C1-B5A4-44AB0EFF7034}" dt="2020-08-22T12:38:24.806" v="2445" actId="6549"/>
        <pc:sldMkLst>
          <pc:docMk/>
          <pc:sldMk cId="2899167497" sldId="269"/>
        </pc:sldMkLst>
        <pc:spChg chg="mod">
          <ac:chgData name="Yang Xu" userId="2ef8d03b0d59ea36" providerId="LiveId" clId="{2C726010-5A3E-49C1-B5A4-44AB0EFF7034}" dt="2020-08-22T12:22:28.784" v="239" actId="20577"/>
          <ac:spMkLst>
            <pc:docMk/>
            <pc:sldMk cId="2899167497" sldId="269"/>
            <ac:spMk id="2" creationId="{3504A075-2379-4DAC-8C5F-1313D555DDC0}"/>
          </ac:spMkLst>
        </pc:spChg>
        <pc:spChg chg="mod">
          <ac:chgData name="Yang Xu" userId="2ef8d03b0d59ea36" providerId="LiveId" clId="{2C726010-5A3E-49C1-B5A4-44AB0EFF7034}" dt="2020-08-22T12:38:24.806" v="2445" actId="6549"/>
          <ac:spMkLst>
            <pc:docMk/>
            <pc:sldMk cId="2899167497" sldId="269"/>
            <ac:spMk id="3" creationId="{E64B0F02-68D4-4B2C-8B33-D27F7E6F14EF}"/>
          </ac:spMkLst>
        </pc:spChg>
      </pc:sldChg>
      <pc:sldChg chg="modSp new mod">
        <pc:chgData name="Yang Xu" userId="2ef8d03b0d59ea36" providerId="LiveId" clId="{2C726010-5A3E-49C1-B5A4-44AB0EFF7034}" dt="2020-08-22T12:27:58.111" v="961" actId="20577"/>
        <pc:sldMkLst>
          <pc:docMk/>
          <pc:sldMk cId="74486805" sldId="270"/>
        </pc:sldMkLst>
        <pc:spChg chg="mod">
          <ac:chgData name="Yang Xu" userId="2ef8d03b0d59ea36" providerId="LiveId" clId="{2C726010-5A3E-49C1-B5A4-44AB0EFF7034}" dt="2020-08-22T12:27:09.648" v="800" actId="20577"/>
          <ac:spMkLst>
            <pc:docMk/>
            <pc:sldMk cId="74486805" sldId="270"/>
            <ac:spMk id="2" creationId="{3D32F73C-EE4C-4791-A274-0B88FFC50FBD}"/>
          </ac:spMkLst>
        </pc:spChg>
        <pc:spChg chg="mod">
          <ac:chgData name="Yang Xu" userId="2ef8d03b0d59ea36" providerId="LiveId" clId="{2C726010-5A3E-49C1-B5A4-44AB0EFF7034}" dt="2020-08-22T12:27:58.111" v="961" actId="20577"/>
          <ac:spMkLst>
            <pc:docMk/>
            <pc:sldMk cId="74486805" sldId="270"/>
            <ac:spMk id="3" creationId="{72BD8F14-A87A-454F-85FB-FA791D1FC5E6}"/>
          </ac:spMkLst>
        </pc:spChg>
      </pc:sldChg>
      <pc:sldChg chg="modSp new mod">
        <pc:chgData name="Yang Xu" userId="2ef8d03b0d59ea36" providerId="LiveId" clId="{2C726010-5A3E-49C1-B5A4-44AB0EFF7034}" dt="2020-08-22T12:28:56.628" v="1168" actId="20577"/>
        <pc:sldMkLst>
          <pc:docMk/>
          <pc:sldMk cId="2210690963" sldId="271"/>
        </pc:sldMkLst>
        <pc:spChg chg="mod">
          <ac:chgData name="Yang Xu" userId="2ef8d03b0d59ea36" providerId="LiveId" clId="{2C726010-5A3E-49C1-B5A4-44AB0EFF7034}" dt="2020-08-22T12:28:04.166" v="972" actId="20577"/>
          <ac:spMkLst>
            <pc:docMk/>
            <pc:sldMk cId="2210690963" sldId="271"/>
            <ac:spMk id="2" creationId="{23A34B54-6557-42BC-96FA-4B76C7B9312D}"/>
          </ac:spMkLst>
        </pc:spChg>
        <pc:spChg chg="mod">
          <ac:chgData name="Yang Xu" userId="2ef8d03b0d59ea36" providerId="LiveId" clId="{2C726010-5A3E-49C1-B5A4-44AB0EFF7034}" dt="2020-08-22T12:28:56.628" v="1168" actId="20577"/>
          <ac:spMkLst>
            <pc:docMk/>
            <pc:sldMk cId="2210690963" sldId="271"/>
            <ac:spMk id="3" creationId="{8D7947DB-78BE-4082-B0CF-DED47488E529}"/>
          </ac:spMkLst>
        </pc:spChg>
      </pc:sldChg>
      <pc:sldChg chg="modSp new mod">
        <pc:chgData name="Yang Xu" userId="2ef8d03b0d59ea36" providerId="LiveId" clId="{2C726010-5A3E-49C1-B5A4-44AB0EFF7034}" dt="2020-08-22T12:38:42.199" v="2447" actId="6549"/>
        <pc:sldMkLst>
          <pc:docMk/>
          <pc:sldMk cId="1181636013" sldId="272"/>
        </pc:sldMkLst>
        <pc:spChg chg="mod">
          <ac:chgData name="Yang Xu" userId="2ef8d03b0d59ea36" providerId="LiveId" clId="{2C726010-5A3E-49C1-B5A4-44AB0EFF7034}" dt="2020-08-22T12:29:05.833" v="1185" actId="20577"/>
          <ac:spMkLst>
            <pc:docMk/>
            <pc:sldMk cId="1181636013" sldId="272"/>
            <ac:spMk id="2" creationId="{A0AC1F50-BE97-4BB0-8F86-72976CFECD1E}"/>
          </ac:spMkLst>
        </pc:spChg>
        <pc:spChg chg="mod">
          <ac:chgData name="Yang Xu" userId="2ef8d03b0d59ea36" providerId="LiveId" clId="{2C726010-5A3E-49C1-B5A4-44AB0EFF7034}" dt="2020-08-22T12:38:42.199" v="2447" actId="6549"/>
          <ac:spMkLst>
            <pc:docMk/>
            <pc:sldMk cId="1181636013" sldId="272"/>
            <ac:spMk id="3" creationId="{5207F750-0799-4A0D-9E77-D8CBD5561005}"/>
          </ac:spMkLst>
        </pc:spChg>
      </pc:sldChg>
      <pc:sldChg chg="modSp new mod">
        <pc:chgData name="Yang Xu" userId="2ef8d03b0d59ea36" providerId="LiveId" clId="{2C726010-5A3E-49C1-B5A4-44AB0EFF7034}" dt="2020-08-22T12:32:40.820" v="1808" actId="20577"/>
        <pc:sldMkLst>
          <pc:docMk/>
          <pc:sldMk cId="3028146695" sldId="273"/>
        </pc:sldMkLst>
        <pc:spChg chg="mod">
          <ac:chgData name="Yang Xu" userId="2ef8d03b0d59ea36" providerId="LiveId" clId="{2C726010-5A3E-49C1-B5A4-44AB0EFF7034}" dt="2020-08-22T12:31:51.953" v="1600" actId="20577"/>
          <ac:spMkLst>
            <pc:docMk/>
            <pc:sldMk cId="3028146695" sldId="273"/>
            <ac:spMk id="2" creationId="{04B76C01-6988-4A16-9381-F17FA4789CD7}"/>
          </ac:spMkLst>
        </pc:spChg>
        <pc:spChg chg="mod">
          <ac:chgData name="Yang Xu" userId="2ef8d03b0d59ea36" providerId="LiveId" clId="{2C726010-5A3E-49C1-B5A4-44AB0EFF7034}" dt="2020-08-22T12:32:40.820" v="1808" actId="20577"/>
          <ac:spMkLst>
            <pc:docMk/>
            <pc:sldMk cId="3028146695" sldId="273"/>
            <ac:spMk id="3" creationId="{2BEF709F-F892-45D3-9111-B00FFB28A7FA}"/>
          </ac:spMkLst>
        </pc:spChg>
      </pc:sldChg>
      <pc:sldChg chg="modSp new mod">
        <pc:chgData name="Yang Xu" userId="2ef8d03b0d59ea36" providerId="LiveId" clId="{2C726010-5A3E-49C1-B5A4-44AB0EFF7034}" dt="2020-08-22T12:34:34.991" v="1996" actId="20577"/>
        <pc:sldMkLst>
          <pc:docMk/>
          <pc:sldMk cId="1213091022" sldId="274"/>
        </pc:sldMkLst>
        <pc:spChg chg="mod">
          <ac:chgData name="Yang Xu" userId="2ef8d03b0d59ea36" providerId="LiveId" clId="{2C726010-5A3E-49C1-B5A4-44AB0EFF7034}" dt="2020-08-22T12:33:05.971" v="1842" actId="20577"/>
          <ac:spMkLst>
            <pc:docMk/>
            <pc:sldMk cId="1213091022" sldId="274"/>
            <ac:spMk id="2" creationId="{B30D1402-40F8-4400-B3E1-871D2F84DDA7}"/>
          </ac:spMkLst>
        </pc:spChg>
        <pc:spChg chg="mod">
          <ac:chgData name="Yang Xu" userId="2ef8d03b0d59ea36" providerId="LiveId" clId="{2C726010-5A3E-49C1-B5A4-44AB0EFF7034}" dt="2020-08-22T12:34:34.991" v="1996" actId="20577"/>
          <ac:spMkLst>
            <pc:docMk/>
            <pc:sldMk cId="1213091022" sldId="274"/>
            <ac:spMk id="3" creationId="{A3C7B7B6-8784-401C-B68E-78198ACB7D71}"/>
          </ac:spMkLst>
        </pc:spChg>
      </pc:sldChg>
      <pc:sldChg chg="modSp new mod">
        <pc:chgData name="Yang Xu" userId="2ef8d03b0d59ea36" providerId="LiveId" clId="{2C726010-5A3E-49C1-B5A4-44AB0EFF7034}" dt="2020-08-22T12:35:42.669" v="2178" actId="20577"/>
        <pc:sldMkLst>
          <pc:docMk/>
          <pc:sldMk cId="3408020937" sldId="275"/>
        </pc:sldMkLst>
        <pc:spChg chg="mod">
          <ac:chgData name="Yang Xu" userId="2ef8d03b0d59ea36" providerId="LiveId" clId="{2C726010-5A3E-49C1-B5A4-44AB0EFF7034}" dt="2020-08-22T12:34:50.640" v="2007" actId="20577"/>
          <ac:spMkLst>
            <pc:docMk/>
            <pc:sldMk cId="3408020937" sldId="275"/>
            <ac:spMk id="2" creationId="{13BA70CB-472D-4F1F-9391-4EDFB0A178A5}"/>
          </ac:spMkLst>
        </pc:spChg>
        <pc:spChg chg="mod">
          <ac:chgData name="Yang Xu" userId="2ef8d03b0d59ea36" providerId="LiveId" clId="{2C726010-5A3E-49C1-B5A4-44AB0EFF7034}" dt="2020-08-22T12:35:42.669" v="2178" actId="20577"/>
          <ac:spMkLst>
            <pc:docMk/>
            <pc:sldMk cId="3408020937" sldId="275"/>
            <ac:spMk id="3" creationId="{A673EBA5-7865-42DB-AC2E-37466C2A31B9}"/>
          </ac:spMkLst>
        </pc:spChg>
      </pc:sldChg>
      <pc:sldChg chg="modSp new mod">
        <pc:chgData name="Yang Xu" userId="2ef8d03b0d59ea36" providerId="LiveId" clId="{2C726010-5A3E-49C1-B5A4-44AB0EFF7034}" dt="2020-08-22T12:38:13.829" v="2443" actId="20577"/>
        <pc:sldMkLst>
          <pc:docMk/>
          <pc:sldMk cId="521495297" sldId="276"/>
        </pc:sldMkLst>
        <pc:spChg chg="mod">
          <ac:chgData name="Yang Xu" userId="2ef8d03b0d59ea36" providerId="LiveId" clId="{2C726010-5A3E-49C1-B5A4-44AB0EFF7034}" dt="2020-08-22T12:35:58.354" v="2236" actId="20577"/>
          <ac:spMkLst>
            <pc:docMk/>
            <pc:sldMk cId="521495297" sldId="276"/>
            <ac:spMk id="2" creationId="{F5B11E48-C76B-4458-872C-5FE004FE2134}"/>
          </ac:spMkLst>
        </pc:spChg>
        <pc:spChg chg="mod">
          <ac:chgData name="Yang Xu" userId="2ef8d03b0d59ea36" providerId="LiveId" clId="{2C726010-5A3E-49C1-B5A4-44AB0EFF7034}" dt="2020-08-22T12:38:13.829" v="2443" actId="20577"/>
          <ac:spMkLst>
            <pc:docMk/>
            <pc:sldMk cId="521495297" sldId="276"/>
            <ac:spMk id="3" creationId="{49042A45-BE39-4430-8C67-00D892DE9100}"/>
          </ac:spMkLst>
        </pc:spChg>
      </pc:sldChg>
      <pc:sldChg chg="modSp new mod">
        <pc:chgData name="Yang Xu" userId="2ef8d03b0d59ea36" providerId="LiveId" clId="{2C726010-5A3E-49C1-B5A4-44AB0EFF7034}" dt="2020-08-22T12:41:33.848" v="2857" actId="20577"/>
        <pc:sldMkLst>
          <pc:docMk/>
          <pc:sldMk cId="735986135" sldId="277"/>
        </pc:sldMkLst>
        <pc:spChg chg="mod">
          <ac:chgData name="Yang Xu" userId="2ef8d03b0d59ea36" providerId="LiveId" clId="{2C726010-5A3E-49C1-B5A4-44AB0EFF7034}" dt="2020-08-22T12:39:00.245" v="2458" actId="20577"/>
          <ac:spMkLst>
            <pc:docMk/>
            <pc:sldMk cId="735986135" sldId="277"/>
            <ac:spMk id="2" creationId="{7EA655DE-31E1-49D9-BB77-092EA0CB8902}"/>
          </ac:spMkLst>
        </pc:spChg>
        <pc:spChg chg="mod">
          <ac:chgData name="Yang Xu" userId="2ef8d03b0d59ea36" providerId="LiveId" clId="{2C726010-5A3E-49C1-B5A4-44AB0EFF7034}" dt="2020-08-22T12:41:33.848" v="2857" actId="20577"/>
          <ac:spMkLst>
            <pc:docMk/>
            <pc:sldMk cId="735986135" sldId="277"/>
            <ac:spMk id="3" creationId="{0C513AAB-94A8-4E32-BF42-F592D603826B}"/>
          </ac:spMkLst>
        </pc:spChg>
      </pc:sldChg>
      <pc:sldChg chg="modSp new mod">
        <pc:chgData name="Yang Xu" userId="2ef8d03b0d59ea36" providerId="LiveId" clId="{2C726010-5A3E-49C1-B5A4-44AB0EFF7034}" dt="2020-08-22T12:44:40.809" v="3451" actId="20577"/>
        <pc:sldMkLst>
          <pc:docMk/>
          <pc:sldMk cId="3113557129" sldId="278"/>
        </pc:sldMkLst>
        <pc:spChg chg="mod">
          <ac:chgData name="Yang Xu" userId="2ef8d03b0d59ea36" providerId="LiveId" clId="{2C726010-5A3E-49C1-B5A4-44AB0EFF7034}" dt="2020-08-22T12:41:44.962" v="2883" actId="20577"/>
          <ac:spMkLst>
            <pc:docMk/>
            <pc:sldMk cId="3113557129" sldId="278"/>
            <ac:spMk id="2" creationId="{B7D60746-2E6A-4362-9514-4D7B9C5E79A3}"/>
          </ac:spMkLst>
        </pc:spChg>
        <pc:spChg chg="mod">
          <ac:chgData name="Yang Xu" userId="2ef8d03b0d59ea36" providerId="LiveId" clId="{2C726010-5A3E-49C1-B5A4-44AB0EFF7034}" dt="2020-08-22T12:44:40.809" v="3451" actId="20577"/>
          <ac:spMkLst>
            <pc:docMk/>
            <pc:sldMk cId="3113557129" sldId="278"/>
            <ac:spMk id="3" creationId="{0EDB2B48-ECB3-49A7-9C1F-B0E39A7E355A}"/>
          </ac:spMkLst>
        </pc:spChg>
      </pc:sldChg>
      <pc:sldChg chg="modSp new mod">
        <pc:chgData name="Yang Xu" userId="2ef8d03b0d59ea36" providerId="LiveId" clId="{2C726010-5A3E-49C1-B5A4-44AB0EFF7034}" dt="2020-08-22T12:45:21.558" v="3599" actId="20577"/>
        <pc:sldMkLst>
          <pc:docMk/>
          <pc:sldMk cId="1364632042" sldId="279"/>
        </pc:sldMkLst>
        <pc:spChg chg="mod">
          <ac:chgData name="Yang Xu" userId="2ef8d03b0d59ea36" providerId="LiveId" clId="{2C726010-5A3E-49C1-B5A4-44AB0EFF7034}" dt="2020-08-22T12:44:46.056" v="3462" actId="20577"/>
          <ac:spMkLst>
            <pc:docMk/>
            <pc:sldMk cId="1364632042" sldId="279"/>
            <ac:spMk id="2" creationId="{56EC1CED-2D62-4E2D-82F2-5DBFEC3C084F}"/>
          </ac:spMkLst>
        </pc:spChg>
        <pc:spChg chg="mod">
          <ac:chgData name="Yang Xu" userId="2ef8d03b0d59ea36" providerId="LiveId" clId="{2C726010-5A3E-49C1-B5A4-44AB0EFF7034}" dt="2020-08-22T12:45:21.558" v="3599" actId="20577"/>
          <ac:spMkLst>
            <pc:docMk/>
            <pc:sldMk cId="1364632042" sldId="279"/>
            <ac:spMk id="3" creationId="{37D6E461-C4AC-4D11-B3E2-794A4E7049A9}"/>
          </ac:spMkLst>
        </pc:spChg>
      </pc:sldChg>
      <pc:sldChg chg="modSp new mod">
        <pc:chgData name="Yang Xu" userId="2ef8d03b0d59ea36" providerId="LiveId" clId="{2C726010-5A3E-49C1-B5A4-44AB0EFF7034}" dt="2020-08-22T12:48:32.961" v="4067" actId="20577"/>
        <pc:sldMkLst>
          <pc:docMk/>
          <pc:sldMk cId="3024526619" sldId="280"/>
        </pc:sldMkLst>
        <pc:spChg chg="mod">
          <ac:chgData name="Yang Xu" userId="2ef8d03b0d59ea36" providerId="LiveId" clId="{2C726010-5A3E-49C1-B5A4-44AB0EFF7034}" dt="2020-08-22T12:45:45.358" v="3615" actId="20577"/>
          <ac:spMkLst>
            <pc:docMk/>
            <pc:sldMk cId="3024526619" sldId="280"/>
            <ac:spMk id="2" creationId="{ECF91BEA-41EA-4600-999D-9D46016979F0}"/>
          </ac:spMkLst>
        </pc:spChg>
        <pc:spChg chg="mod">
          <ac:chgData name="Yang Xu" userId="2ef8d03b0d59ea36" providerId="LiveId" clId="{2C726010-5A3E-49C1-B5A4-44AB0EFF7034}" dt="2020-08-22T12:48:32.961" v="4067" actId="20577"/>
          <ac:spMkLst>
            <pc:docMk/>
            <pc:sldMk cId="3024526619" sldId="280"/>
            <ac:spMk id="3" creationId="{09FD03B3-2B77-4DA3-ADCB-B3438DAF2577}"/>
          </ac:spMkLst>
        </pc:spChg>
      </pc:sldChg>
      <pc:sldChg chg="modSp new mod">
        <pc:chgData name="Yang Xu" userId="2ef8d03b0d59ea36" providerId="LiveId" clId="{2C726010-5A3E-49C1-B5A4-44AB0EFF7034}" dt="2020-08-22T12:50:38.953" v="4373" actId="20577"/>
        <pc:sldMkLst>
          <pc:docMk/>
          <pc:sldMk cId="2724810743" sldId="281"/>
        </pc:sldMkLst>
        <pc:spChg chg="mod">
          <ac:chgData name="Yang Xu" userId="2ef8d03b0d59ea36" providerId="LiveId" clId="{2C726010-5A3E-49C1-B5A4-44AB0EFF7034}" dt="2020-08-22T12:48:40.826" v="4082" actId="20577"/>
          <ac:spMkLst>
            <pc:docMk/>
            <pc:sldMk cId="2724810743" sldId="281"/>
            <ac:spMk id="2" creationId="{7FE606E4-3A05-4BD7-8283-339C87FBC09E}"/>
          </ac:spMkLst>
        </pc:spChg>
        <pc:spChg chg="mod">
          <ac:chgData name="Yang Xu" userId="2ef8d03b0d59ea36" providerId="LiveId" clId="{2C726010-5A3E-49C1-B5A4-44AB0EFF7034}" dt="2020-08-22T12:50:38.953" v="4373" actId="20577"/>
          <ac:spMkLst>
            <pc:docMk/>
            <pc:sldMk cId="2724810743" sldId="281"/>
            <ac:spMk id="3" creationId="{89495D0E-6608-4A9D-9AE6-621339514B86}"/>
          </ac:spMkLst>
        </pc:spChg>
      </pc:sldChg>
      <pc:sldChg chg="modSp new mod">
        <pc:chgData name="Yang Xu" userId="2ef8d03b0d59ea36" providerId="LiveId" clId="{2C726010-5A3E-49C1-B5A4-44AB0EFF7034}" dt="2020-08-22T12:54:21.623" v="4772" actId="20577"/>
        <pc:sldMkLst>
          <pc:docMk/>
          <pc:sldMk cId="2926738087" sldId="282"/>
        </pc:sldMkLst>
        <pc:spChg chg="mod">
          <ac:chgData name="Yang Xu" userId="2ef8d03b0d59ea36" providerId="LiveId" clId="{2C726010-5A3E-49C1-B5A4-44AB0EFF7034}" dt="2020-08-22T12:50:54.645" v="4398" actId="20577"/>
          <ac:spMkLst>
            <pc:docMk/>
            <pc:sldMk cId="2926738087" sldId="282"/>
            <ac:spMk id="2" creationId="{D6B6360E-EA59-4AE0-A4F5-B7FAAA982D04}"/>
          </ac:spMkLst>
        </pc:spChg>
        <pc:spChg chg="mod">
          <ac:chgData name="Yang Xu" userId="2ef8d03b0d59ea36" providerId="LiveId" clId="{2C726010-5A3E-49C1-B5A4-44AB0EFF7034}" dt="2020-08-22T12:54:21.623" v="4772" actId="20577"/>
          <ac:spMkLst>
            <pc:docMk/>
            <pc:sldMk cId="2926738087" sldId="282"/>
            <ac:spMk id="3" creationId="{FD9D87E9-216E-45D8-8E18-11923FA5E6F7}"/>
          </ac:spMkLst>
        </pc:spChg>
      </pc:sldChg>
      <pc:sldChg chg="modSp new mod">
        <pc:chgData name="Yang Xu" userId="2ef8d03b0d59ea36" providerId="LiveId" clId="{2C726010-5A3E-49C1-B5A4-44AB0EFF7034}" dt="2020-08-22T12:55:26.552" v="5026" actId="20577"/>
        <pc:sldMkLst>
          <pc:docMk/>
          <pc:sldMk cId="1037602878" sldId="283"/>
        </pc:sldMkLst>
        <pc:spChg chg="mod">
          <ac:chgData name="Yang Xu" userId="2ef8d03b0d59ea36" providerId="LiveId" clId="{2C726010-5A3E-49C1-B5A4-44AB0EFF7034}" dt="2020-08-22T12:54:30.522" v="4779" actId="20577"/>
          <ac:spMkLst>
            <pc:docMk/>
            <pc:sldMk cId="1037602878" sldId="283"/>
            <ac:spMk id="2" creationId="{2131037B-03C7-4452-B19F-BAC567433E80}"/>
          </ac:spMkLst>
        </pc:spChg>
        <pc:spChg chg="mod">
          <ac:chgData name="Yang Xu" userId="2ef8d03b0d59ea36" providerId="LiveId" clId="{2C726010-5A3E-49C1-B5A4-44AB0EFF7034}" dt="2020-08-22T12:55:26.552" v="5026" actId="20577"/>
          <ac:spMkLst>
            <pc:docMk/>
            <pc:sldMk cId="1037602878" sldId="283"/>
            <ac:spMk id="3" creationId="{90F6D6B1-D095-4395-A441-0EBEA15BA14E}"/>
          </ac:spMkLst>
        </pc:spChg>
      </pc:sldChg>
      <pc:sldChg chg="modSp new mod">
        <pc:chgData name="Yang Xu" userId="2ef8d03b0d59ea36" providerId="LiveId" clId="{2C726010-5A3E-49C1-B5A4-44AB0EFF7034}" dt="2020-08-22T12:56:04.578" v="5149" actId="20577"/>
        <pc:sldMkLst>
          <pc:docMk/>
          <pc:sldMk cId="2229789174" sldId="284"/>
        </pc:sldMkLst>
        <pc:spChg chg="mod">
          <ac:chgData name="Yang Xu" userId="2ef8d03b0d59ea36" providerId="LiveId" clId="{2C726010-5A3E-49C1-B5A4-44AB0EFF7034}" dt="2020-08-22T12:55:38.824" v="5037" actId="20577"/>
          <ac:spMkLst>
            <pc:docMk/>
            <pc:sldMk cId="2229789174" sldId="284"/>
            <ac:spMk id="2" creationId="{560395F1-AF31-4335-A6E2-8230C631802C}"/>
          </ac:spMkLst>
        </pc:spChg>
        <pc:spChg chg="mod">
          <ac:chgData name="Yang Xu" userId="2ef8d03b0d59ea36" providerId="LiveId" clId="{2C726010-5A3E-49C1-B5A4-44AB0EFF7034}" dt="2020-08-22T12:56:04.578" v="5149" actId="20577"/>
          <ac:spMkLst>
            <pc:docMk/>
            <pc:sldMk cId="2229789174" sldId="284"/>
            <ac:spMk id="3" creationId="{4101C34B-22BF-4AC2-8B05-047565B5B6A7}"/>
          </ac:spMkLst>
        </pc:spChg>
      </pc:sldChg>
      <pc:sldChg chg="modSp new mod">
        <pc:chgData name="Yang Xu" userId="2ef8d03b0d59ea36" providerId="LiveId" clId="{2C726010-5A3E-49C1-B5A4-44AB0EFF7034}" dt="2020-08-22T12:57:56.110" v="5502" actId="20577"/>
        <pc:sldMkLst>
          <pc:docMk/>
          <pc:sldMk cId="3265321589" sldId="285"/>
        </pc:sldMkLst>
        <pc:spChg chg="mod">
          <ac:chgData name="Yang Xu" userId="2ef8d03b0d59ea36" providerId="LiveId" clId="{2C726010-5A3E-49C1-B5A4-44AB0EFF7034}" dt="2020-08-22T12:56:16.010" v="5163" actId="20577"/>
          <ac:spMkLst>
            <pc:docMk/>
            <pc:sldMk cId="3265321589" sldId="285"/>
            <ac:spMk id="2" creationId="{AA334DC1-F117-4B75-A1D4-AFF3D3B303CD}"/>
          </ac:spMkLst>
        </pc:spChg>
        <pc:spChg chg="mod">
          <ac:chgData name="Yang Xu" userId="2ef8d03b0d59ea36" providerId="LiveId" clId="{2C726010-5A3E-49C1-B5A4-44AB0EFF7034}" dt="2020-08-22T12:57:56.110" v="5502" actId="20577"/>
          <ac:spMkLst>
            <pc:docMk/>
            <pc:sldMk cId="3265321589" sldId="285"/>
            <ac:spMk id="3" creationId="{683F0A08-2990-4D7E-A1E7-1794BA77B2CE}"/>
          </ac:spMkLst>
        </pc:spChg>
      </pc:sldChg>
      <pc:sldChg chg="modSp new mod">
        <pc:chgData name="Yang Xu" userId="2ef8d03b0d59ea36" providerId="LiveId" clId="{2C726010-5A3E-49C1-B5A4-44AB0EFF7034}" dt="2020-08-22T12:58:24.545" v="5537" actId="20577"/>
        <pc:sldMkLst>
          <pc:docMk/>
          <pc:sldMk cId="2653961830" sldId="286"/>
        </pc:sldMkLst>
        <pc:spChg chg="mod">
          <ac:chgData name="Yang Xu" userId="2ef8d03b0d59ea36" providerId="LiveId" clId="{2C726010-5A3E-49C1-B5A4-44AB0EFF7034}" dt="2020-08-22T12:58:20.380" v="5513" actId="20577"/>
          <ac:spMkLst>
            <pc:docMk/>
            <pc:sldMk cId="2653961830" sldId="286"/>
            <ac:spMk id="2" creationId="{99C421C8-37D1-416E-8CCB-AFB5EF82D8AF}"/>
          </ac:spMkLst>
        </pc:spChg>
        <pc:spChg chg="mod">
          <ac:chgData name="Yang Xu" userId="2ef8d03b0d59ea36" providerId="LiveId" clId="{2C726010-5A3E-49C1-B5A4-44AB0EFF7034}" dt="2020-08-22T12:58:24.545" v="5537" actId="20577"/>
          <ac:spMkLst>
            <pc:docMk/>
            <pc:sldMk cId="2653961830" sldId="286"/>
            <ac:spMk id="3" creationId="{E0239D32-063A-454B-9338-BDFDC0DA4F5D}"/>
          </ac:spMkLst>
        </pc:spChg>
      </pc:sldChg>
      <pc:sldChg chg="modSp new mod">
        <pc:chgData name="Yang Xu" userId="2ef8d03b0d59ea36" providerId="LiveId" clId="{2C726010-5A3E-49C1-B5A4-44AB0EFF7034}" dt="2020-08-22T13:00:03.946" v="5639" actId="20577"/>
        <pc:sldMkLst>
          <pc:docMk/>
          <pc:sldMk cId="3859724663" sldId="287"/>
        </pc:sldMkLst>
        <pc:spChg chg="mod">
          <ac:chgData name="Yang Xu" userId="2ef8d03b0d59ea36" providerId="LiveId" clId="{2C726010-5A3E-49C1-B5A4-44AB0EFF7034}" dt="2020-08-22T12:58:30.793" v="5551" actId="20577"/>
          <ac:spMkLst>
            <pc:docMk/>
            <pc:sldMk cId="3859724663" sldId="287"/>
            <ac:spMk id="2" creationId="{BF9F0EB9-954D-4DF8-8D15-EC958A1CF1D2}"/>
          </ac:spMkLst>
        </pc:spChg>
        <pc:spChg chg="mod">
          <ac:chgData name="Yang Xu" userId="2ef8d03b0d59ea36" providerId="LiveId" clId="{2C726010-5A3E-49C1-B5A4-44AB0EFF7034}" dt="2020-08-22T13:00:03.946" v="5639" actId="20577"/>
          <ac:spMkLst>
            <pc:docMk/>
            <pc:sldMk cId="3859724663" sldId="287"/>
            <ac:spMk id="3" creationId="{29D428D8-780B-44B8-86FF-E01B06D6ECE8}"/>
          </ac:spMkLst>
        </pc:spChg>
      </pc:sldChg>
      <pc:sldChg chg="modSp new mod">
        <pc:chgData name="Yang Xu" userId="2ef8d03b0d59ea36" providerId="LiveId" clId="{2C726010-5A3E-49C1-B5A4-44AB0EFF7034}" dt="2020-08-22T13:00:31.232" v="5711" actId="20577"/>
        <pc:sldMkLst>
          <pc:docMk/>
          <pc:sldMk cId="1693890341" sldId="288"/>
        </pc:sldMkLst>
        <pc:spChg chg="mod">
          <ac:chgData name="Yang Xu" userId="2ef8d03b0d59ea36" providerId="LiveId" clId="{2C726010-5A3E-49C1-B5A4-44AB0EFF7034}" dt="2020-08-22T13:00:16.646" v="5650" actId="20577"/>
          <ac:spMkLst>
            <pc:docMk/>
            <pc:sldMk cId="1693890341" sldId="288"/>
            <ac:spMk id="2" creationId="{51C27AB1-B6B8-4513-A7E7-FB25236F6CAF}"/>
          </ac:spMkLst>
        </pc:spChg>
        <pc:spChg chg="mod">
          <ac:chgData name="Yang Xu" userId="2ef8d03b0d59ea36" providerId="LiveId" clId="{2C726010-5A3E-49C1-B5A4-44AB0EFF7034}" dt="2020-08-22T13:00:31.232" v="5711" actId="20577"/>
          <ac:spMkLst>
            <pc:docMk/>
            <pc:sldMk cId="1693890341" sldId="288"/>
            <ac:spMk id="3" creationId="{6C58006D-D085-4C32-A3F8-312F1D7E84CB}"/>
          </ac:spMkLst>
        </pc:spChg>
      </pc:sldChg>
      <pc:sldChg chg="modSp new mod">
        <pc:chgData name="Yang Xu" userId="2ef8d03b0d59ea36" providerId="LiveId" clId="{2C726010-5A3E-49C1-B5A4-44AB0EFF7034}" dt="2020-08-22T13:05:08.749" v="6132" actId="20577"/>
        <pc:sldMkLst>
          <pc:docMk/>
          <pc:sldMk cId="1098413830" sldId="289"/>
        </pc:sldMkLst>
        <pc:spChg chg="mod">
          <ac:chgData name="Yang Xu" userId="2ef8d03b0d59ea36" providerId="LiveId" clId="{2C726010-5A3E-49C1-B5A4-44AB0EFF7034}" dt="2020-08-22T13:00:50.840" v="5726" actId="20577"/>
          <ac:spMkLst>
            <pc:docMk/>
            <pc:sldMk cId="1098413830" sldId="289"/>
            <ac:spMk id="2" creationId="{01A8BDE2-FC16-4B36-8781-A34439F83740}"/>
          </ac:spMkLst>
        </pc:spChg>
        <pc:spChg chg="mod">
          <ac:chgData name="Yang Xu" userId="2ef8d03b0d59ea36" providerId="LiveId" clId="{2C726010-5A3E-49C1-B5A4-44AB0EFF7034}" dt="2020-08-22T13:05:08.749" v="6132" actId="20577"/>
          <ac:spMkLst>
            <pc:docMk/>
            <pc:sldMk cId="1098413830" sldId="289"/>
            <ac:spMk id="3" creationId="{6D4DC0E1-8DA4-48F6-A9FF-484281A7A3FA}"/>
          </ac:spMkLst>
        </pc:spChg>
      </pc:sldChg>
      <pc:sldChg chg="modSp new mod">
        <pc:chgData name="Yang Xu" userId="2ef8d03b0d59ea36" providerId="LiveId" clId="{2C726010-5A3E-49C1-B5A4-44AB0EFF7034}" dt="2020-08-22T13:05:24.570" v="6167" actId="20577"/>
        <pc:sldMkLst>
          <pc:docMk/>
          <pc:sldMk cId="2675452715" sldId="290"/>
        </pc:sldMkLst>
        <pc:spChg chg="mod">
          <ac:chgData name="Yang Xu" userId="2ef8d03b0d59ea36" providerId="LiveId" clId="{2C726010-5A3E-49C1-B5A4-44AB0EFF7034}" dt="2020-08-22T13:05:16.194" v="6143" actId="20577"/>
          <ac:spMkLst>
            <pc:docMk/>
            <pc:sldMk cId="2675452715" sldId="290"/>
            <ac:spMk id="2" creationId="{F4E23868-A240-4BAD-B4A5-0327B66BA973}"/>
          </ac:spMkLst>
        </pc:spChg>
        <pc:spChg chg="mod">
          <ac:chgData name="Yang Xu" userId="2ef8d03b0d59ea36" providerId="LiveId" clId="{2C726010-5A3E-49C1-B5A4-44AB0EFF7034}" dt="2020-08-22T13:05:24.570" v="6167" actId="20577"/>
          <ac:spMkLst>
            <pc:docMk/>
            <pc:sldMk cId="2675452715" sldId="290"/>
            <ac:spMk id="3" creationId="{6964F295-B21B-43C4-99C6-5701EB3DD46D}"/>
          </ac:spMkLst>
        </pc:spChg>
      </pc:sldChg>
      <pc:sldChg chg="modSp new mod">
        <pc:chgData name="Yang Xu" userId="2ef8d03b0d59ea36" providerId="LiveId" clId="{2C726010-5A3E-49C1-B5A4-44AB0EFF7034}" dt="2020-08-22T13:08:34.209" v="6673" actId="20577"/>
        <pc:sldMkLst>
          <pc:docMk/>
          <pc:sldMk cId="2370765004" sldId="291"/>
        </pc:sldMkLst>
        <pc:spChg chg="mod">
          <ac:chgData name="Yang Xu" userId="2ef8d03b0d59ea36" providerId="LiveId" clId="{2C726010-5A3E-49C1-B5A4-44AB0EFF7034}" dt="2020-08-22T13:05:41.012" v="6193" actId="20577"/>
          <ac:spMkLst>
            <pc:docMk/>
            <pc:sldMk cId="2370765004" sldId="291"/>
            <ac:spMk id="2" creationId="{1FCD88FC-0F20-4A09-98FA-D20963804D6A}"/>
          </ac:spMkLst>
        </pc:spChg>
        <pc:spChg chg="mod">
          <ac:chgData name="Yang Xu" userId="2ef8d03b0d59ea36" providerId="LiveId" clId="{2C726010-5A3E-49C1-B5A4-44AB0EFF7034}" dt="2020-08-22T13:08:34.209" v="6673" actId="20577"/>
          <ac:spMkLst>
            <pc:docMk/>
            <pc:sldMk cId="2370765004" sldId="291"/>
            <ac:spMk id="3" creationId="{23AF0A39-64F2-42F4-921C-103BA920FCE5}"/>
          </ac:spMkLst>
        </pc:spChg>
      </pc:sldChg>
      <pc:sldChg chg="modSp new mod">
        <pc:chgData name="Yang Xu" userId="2ef8d03b0d59ea36" providerId="LiveId" clId="{2C726010-5A3E-49C1-B5A4-44AB0EFF7034}" dt="2020-08-22T13:09:35.125" v="6858" actId="20577"/>
        <pc:sldMkLst>
          <pc:docMk/>
          <pc:sldMk cId="437352548" sldId="292"/>
        </pc:sldMkLst>
        <pc:spChg chg="mod">
          <ac:chgData name="Yang Xu" userId="2ef8d03b0d59ea36" providerId="LiveId" clId="{2C726010-5A3E-49C1-B5A4-44AB0EFF7034}" dt="2020-08-22T13:08:42.908" v="6675"/>
          <ac:spMkLst>
            <pc:docMk/>
            <pc:sldMk cId="437352548" sldId="292"/>
            <ac:spMk id="2" creationId="{CFA7CB06-A09D-4DB1-9B68-66116A7D2631}"/>
          </ac:spMkLst>
        </pc:spChg>
        <pc:spChg chg="mod">
          <ac:chgData name="Yang Xu" userId="2ef8d03b0d59ea36" providerId="LiveId" clId="{2C726010-5A3E-49C1-B5A4-44AB0EFF7034}" dt="2020-08-22T13:09:35.125" v="6858" actId="20577"/>
          <ac:spMkLst>
            <pc:docMk/>
            <pc:sldMk cId="437352548" sldId="292"/>
            <ac:spMk id="3" creationId="{C5A6A486-21DA-468F-BF98-93E4FFF58060}"/>
          </ac:spMkLst>
        </pc:spChg>
      </pc:sldChg>
      <pc:sldChg chg="modSp new mod">
        <pc:chgData name="Yang Xu" userId="2ef8d03b0d59ea36" providerId="LiveId" clId="{2C726010-5A3E-49C1-B5A4-44AB0EFF7034}" dt="2020-08-22T13:10:16.801" v="7011" actId="20577"/>
        <pc:sldMkLst>
          <pc:docMk/>
          <pc:sldMk cId="929172392" sldId="293"/>
        </pc:sldMkLst>
        <pc:spChg chg="mod">
          <ac:chgData name="Yang Xu" userId="2ef8d03b0d59ea36" providerId="LiveId" clId="{2C726010-5A3E-49C1-B5A4-44AB0EFF7034}" dt="2020-08-22T13:09:44.803" v="6869" actId="20577"/>
          <ac:spMkLst>
            <pc:docMk/>
            <pc:sldMk cId="929172392" sldId="293"/>
            <ac:spMk id="2" creationId="{784A4884-2BCF-4F0A-BB61-B63ECF115476}"/>
          </ac:spMkLst>
        </pc:spChg>
        <pc:spChg chg="mod">
          <ac:chgData name="Yang Xu" userId="2ef8d03b0d59ea36" providerId="LiveId" clId="{2C726010-5A3E-49C1-B5A4-44AB0EFF7034}" dt="2020-08-22T13:10:16.801" v="7011" actId="20577"/>
          <ac:spMkLst>
            <pc:docMk/>
            <pc:sldMk cId="929172392" sldId="293"/>
            <ac:spMk id="3" creationId="{4EB908E5-190B-47BF-9FF2-7C2202659579}"/>
          </ac:spMkLst>
        </pc:spChg>
      </pc:sldChg>
      <pc:sldChg chg="modSp new mod">
        <pc:chgData name="Yang Xu" userId="2ef8d03b0d59ea36" providerId="LiveId" clId="{2C726010-5A3E-49C1-B5A4-44AB0EFF7034}" dt="2020-08-22T13:12:17.325" v="7262" actId="20577"/>
        <pc:sldMkLst>
          <pc:docMk/>
          <pc:sldMk cId="2239940220" sldId="294"/>
        </pc:sldMkLst>
        <pc:spChg chg="mod">
          <ac:chgData name="Yang Xu" userId="2ef8d03b0d59ea36" providerId="LiveId" clId="{2C726010-5A3E-49C1-B5A4-44AB0EFF7034}" dt="2020-08-22T13:10:25.979" v="7030" actId="20577"/>
          <ac:spMkLst>
            <pc:docMk/>
            <pc:sldMk cId="2239940220" sldId="294"/>
            <ac:spMk id="2" creationId="{C9B0E673-C599-4DA3-8D02-C66DF418C0E0}"/>
          </ac:spMkLst>
        </pc:spChg>
        <pc:spChg chg="mod">
          <ac:chgData name="Yang Xu" userId="2ef8d03b0d59ea36" providerId="LiveId" clId="{2C726010-5A3E-49C1-B5A4-44AB0EFF7034}" dt="2020-08-22T13:12:17.325" v="7262" actId="20577"/>
          <ac:spMkLst>
            <pc:docMk/>
            <pc:sldMk cId="2239940220" sldId="294"/>
            <ac:spMk id="3" creationId="{9480BB07-A728-47EF-8821-CE70AE6BC705}"/>
          </ac:spMkLst>
        </pc:spChg>
      </pc:sldChg>
      <pc:sldChg chg="modSp new mod">
        <pc:chgData name="Yang Xu" userId="2ef8d03b0d59ea36" providerId="LiveId" clId="{2C726010-5A3E-49C1-B5A4-44AB0EFF7034}" dt="2020-08-22T13:12:35.549" v="7328" actId="20577"/>
        <pc:sldMkLst>
          <pc:docMk/>
          <pc:sldMk cId="2666288055" sldId="295"/>
        </pc:sldMkLst>
        <pc:spChg chg="mod">
          <ac:chgData name="Yang Xu" userId="2ef8d03b0d59ea36" providerId="LiveId" clId="{2C726010-5A3E-49C1-B5A4-44AB0EFF7034}" dt="2020-08-22T13:12:25.091" v="7273" actId="20577"/>
          <ac:spMkLst>
            <pc:docMk/>
            <pc:sldMk cId="2666288055" sldId="295"/>
            <ac:spMk id="2" creationId="{50EB24FB-A9B0-47C5-9772-DC9EE1C428FE}"/>
          </ac:spMkLst>
        </pc:spChg>
        <pc:spChg chg="mod">
          <ac:chgData name="Yang Xu" userId="2ef8d03b0d59ea36" providerId="LiveId" clId="{2C726010-5A3E-49C1-B5A4-44AB0EFF7034}" dt="2020-08-22T13:12:35.549" v="7328" actId="20577"/>
          <ac:spMkLst>
            <pc:docMk/>
            <pc:sldMk cId="2666288055" sldId="295"/>
            <ac:spMk id="3" creationId="{9148FFC5-D4BB-4925-BD39-C6C0502D2ECF}"/>
          </ac:spMkLst>
        </pc:spChg>
      </pc:sldChg>
      <pc:sldChg chg="modSp new mod">
        <pc:chgData name="Yang Xu" userId="2ef8d03b0d59ea36" providerId="LiveId" clId="{2C726010-5A3E-49C1-B5A4-44AB0EFF7034}" dt="2020-08-22T13:13:06.573" v="7421" actId="20577"/>
        <pc:sldMkLst>
          <pc:docMk/>
          <pc:sldMk cId="276381607" sldId="296"/>
        </pc:sldMkLst>
        <pc:spChg chg="mod">
          <ac:chgData name="Yang Xu" userId="2ef8d03b0d59ea36" providerId="LiveId" clId="{2C726010-5A3E-49C1-B5A4-44AB0EFF7034}" dt="2020-08-22T13:12:49.376" v="7365" actId="20577"/>
          <ac:spMkLst>
            <pc:docMk/>
            <pc:sldMk cId="276381607" sldId="296"/>
            <ac:spMk id="2" creationId="{8A742BA7-915A-44D0-B28D-004708AA5C6C}"/>
          </ac:spMkLst>
        </pc:spChg>
        <pc:spChg chg="mod">
          <ac:chgData name="Yang Xu" userId="2ef8d03b0d59ea36" providerId="LiveId" clId="{2C726010-5A3E-49C1-B5A4-44AB0EFF7034}" dt="2020-08-22T13:13:06.573" v="7421" actId="20577"/>
          <ac:spMkLst>
            <pc:docMk/>
            <pc:sldMk cId="276381607" sldId="296"/>
            <ac:spMk id="3" creationId="{A6F87761-A34E-411F-B0EE-811A14E776A2}"/>
          </ac:spMkLst>
        </pc:spChg>
      </pc:sldChg>
      <pc:sldChg chg="modSp new mod">
        <pc:chgData name="Yang Xu" userId="2ef8d03b0d59ea36" providerId="LiveId" clId="{2C726010-5A3E-49C1-B5A4-44AB0EFF7034}" dt="2020-08-22T13:15:05.137" v="7837" actId="20577"/>
        <pc:sldMkLst>
          <pc:docMk/>
          <pc:sldMk cId="577270305" sldId="297"/>
        </pc:sldMkLst>
        <pc:spChg chg="mod">
          <ac:chgData name="Yang Xu" userId="2ef8d03b0d59ea36" providerId="LiveId" clId="{2C726010-5A3E-49C1-B5A4-44AB0EFF7034}" dt="2020-08-22T13:13:21.815" v="7430" actId="20577"/>
          <ac:spMkLst>
            <pc:docMk/>
            <pc:sldMk cId="577270305" sldId="297"/>
            <ac:spMk id="2" creationId="{65E609C8-3550-4C84-807F-E3C532FF0868}"/>
          </ac:spMkLst>
        </pc:spChg>
        <pc:spChg chg="mod">
          <ac:chgData name="Yang Xu" userId="2ef8d03b0d59ea36" providerId="LiveId" clId="{2C726010-5A3E-49C1-B5A4-44AB0EFF7034}" dt="2020-08-22T13:15:05.137" v="7837" actId="20577"/>
          <ac:spMkLst>
            <pc:docMk/>
            <pc:sldMk cId="577270305" sldId="297"/>
            <ac:spMk id="3" creationId="{C6B5778E-99A9-480A-BC78-541D3551E2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AE88-CA8C-44F4-900F-8F297E0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1DA5-F0F6-4C92-8637-23A6F6F0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Go </a:t>
            </a:r>
            <a:r>
              <a:rPr lang="zh-CN" altLang="en-US" dirty="0"/>
              <a:t>提供了什么来替代事件循环？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Go </a:t>
            </a:r>
            <a:r>
              <a:rPr lang="zh-CN" altLang="en-US" dirty="0"/>
              <a:t>标准库中的哪个包提供了 </a:t>
            </a:r>
            <a:r>
              <a:rPr lang="en-US" altLang="zh-CN" dirty="0"/>
              <a:t>Point </a:t>
            </a:r>
            <a:r>
              <a:rPr lang="zh-CN" altLang="en-US" dirty="0"/>
              <a:t>数据类型？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在实现长时间运行的工作进程 </a:t>
            </a:r>
            <a:r>
              <a:rPr lang="en-US" altLang="zh-CN" dirty="0"/>
              <a:t>goroutine </a:t>
            </a:r>
            <a:r>
              <a:rPr lang="zh-CN" altLang="en-US" dirty="0"/>
              <a:t>时，你会使用 </a:t>
            </a:r>
            <a:r>
              <a:rPr lang="en-US" altLang="zh-CN" dirty="0"/>
              <a:t>Go </a:t>
            </a:r>
            <a:r>
              <a:rPr lang="zh-CN" altLang="en-US" dirty="0"/>
              <a:t>中的哪些语句？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如何隐藏使用通道时的内部细节？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Go </a:t>
            </a:r>
            <a:r>
              <a:rPr lang="zh-CN" altLang="en-US" dirty="0"/>
              <a:t>的通道可以发送哪些值？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4789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EC40-FE82-49C0-B46B-286AF551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BDD1-7772-42C2-BABA-EF2A2B41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以例子 </a:t>
            </a:r>
            <a:r>
              <a:rPr lang="en-US" altLang="zh-CN" dirty="0"/>
              <a:t>31.5 </a:t>
            </a:r>
            <a:r>
              <a:rPr lang="zh-CN" altLang="en-US" dirty="0"/>
              <a:t>为基础，修改代码使得每次移动之间的间隔增加半秒。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 </a:t>
            </a:r>
            <a:r>
              <a:rPr lang="en-US" altLang="zh-CN" dirty="0" err="1"/>
              <a:t>RoverDriver</a:t>
            </a:r>
            <a:r>
              <a:rPr lang="en-US" altLang="zh-CN" dirty="0"/>
              <a:t> </a:t>
            </a:r>
            <a:r>
              <a:rPr lang="zh-CN" altLang="en-US" dirty="0"/>
              <a:t>类型为基础，定义 </a:t>
            </a:r>
            <a:r>
              <a:rPr lang="en-US" altLang="zh-CN" dirty="0"/>
              <a:t>Start </a:t>
            </a:r>
            <a:r>
              <a:rPr lang="zh-CN" altLang="en-US" dirty="0"/>
              <a:t>方法、</a:t>
            </a:r>
            <a:r>
              <a:rPr lang="en-US" altLang="zh-CN" dirty="0"/>
              <a:t>Stop </a:t>
            </a:r>
            <a:r>
              <a:rPr lang="zh-CN" altLang="en-US" dirty="0"/>
              <a:t>方法和对应的命令，然后修改代码使得探测器可以接受这两个新命令。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0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31. </a:t>
            </a:r>
            <a:r>
              <a:rPr lang="zh-CN" altLang="en-US" dirty="0"/>
              <a:t>并发状态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00B4-F228-4FFA-9133-03EBC61F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并发状态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FA02-52A9-46D5-89FE-DDD4E819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共享值</a:t>
            </a:r>
            <a:endParaRPr lang="en-US" altLang="zh-CN" dirty="0"/>
          </a:p>
          <a:p>
            <a:r>
              <a:rPr lang="zh-CN" altLang="en-US" dirty="0"/>
              <a:t>竞争条件（</a:t>
            </a:r>
            <a:r>
              <a:rPr lang="en-US" altLang="zh-CN" dirty="0"/>
              <a:t>race condition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64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C14A-E589-41F9-B374-6687B3D5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的互斥锁（</a:t>
            </a:r>
            <a:r>
              <a:rPr lang="en-US" altLang="zh-CN" dirty="0"/>
              <a:t>mutex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6204-FC12-4598-B3D8-68483DE8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mutex = mutual exclusive</a:t>
            </a:r>
          </a:p>
          <a:p>
            <a:r>
              <a:rPr lang="en-US" dirty="0"/>
              <a:t>Lock()</a:t>
            </a:r>
            <a:r>
              <a:rPr lang="zh-CN" altLang="en-US" dirty="0"/>
              <a:t>，</a:t>
            </a:r>
            <a:r>
              <a:rPr lang="en-US" dirty="0"/>
              <a:t>Unlock()</a:t>
            </a:r>
          </a:p>
          <a:p>
            <a:r>
              <a:rPr lang="en-US" altLang="zh-CN" dirty="0"/>
              <a:t>sync 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31.1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互斥锁定义在被保护的变量之上 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31.2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31.3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5127-B4E2-4F8E-85E7-DF596885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2425-091E-4F81-BADA-E9429567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当两个 </a:t>
            </a:r>
            <a:r>
              <a:rPr lang="en-US" altLang="zh-CN" dirty="0"/>
              <a:t>goroutine </a:t>
            </a:r>
            <a:r>
              <a:rPr lang="zh-CN" altLang="en-US" dirty="0"/>
              <a:t>同时修改一个值的时候，会发生什么？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尝试对一个已被锁定的互斥锁执行锁定操作，会发生什么？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尝试对一个未被锁定的互斥锁执行解锁操作，会发生什么？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同时在多个不同的 </a:t>
            </a:r>
            <a:r>
              <a:rPr lang="en-US" altLang="zh-CN" dirty="0"/>
              <a:t>goroutine </a:t>
            </a:r>
            <a:r>
              <a:rPr lang="zh-CN" altLang="en-US" dirty="0"/>
              <a:t>里面调用相同类型的方法是安全的吗？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19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5E5-8D4B-447B-A5CD-D29C508D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互斥锁的隐患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2CD2-52C8-40AA-84EA-DF9293E2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  <a:endParaRPr lang="en-US" altLang="zh-CN" dirty="0"/>
          </a:p>
          <a:p>
            <a:r>
              <a:rPr lang="zh-CN" altLang="en-US" dirty="0"/>
              <a:t>为保证互斥锁的安全使用，我们须遵守以下规则：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尽可能的简化互斥锁保护的代码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对每一份共享状态只使用一个互斥锁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B022-A451-4E69-B273-BA1128EF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6809-9616-4F6F-BA06-C850BBBD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尝试锁定一个互斥锁可能会引起哪两个问题？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834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0A15-EAAF-47B8-B85D-26D64DF9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长时间运行的工作进程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787F-76A9-4217-A4AD-DF16EE31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工作进程（</a:t>
            </a:r>
            <a:r>
              <a:rPr lang="en-US" altLang="zh-CN" dirty="0"/>
              <a:t>worker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通常会被写成包含 </a:t>
            </a:r>
            <a:r>
              <a:rPr lang="en-US" altLang="zh-CN" dirty="0"/>
              <a:t>select </a:t>
            </a:r>
            <a:r>
              <a:rPr lang="zh-CN" altLang="en-US" dirty="0"/>
              <a:t>语句的 </a:t>
            </a:r>
            <a:r>
              <a:rPr lang="en-US" altLang="zh-CN" dirty="0"/>
              <a:t>for </a:t>
            </a:r>
            <a:r>
              <a:rPr lang="zh-CN" altLang="en-US" dirty="0"/>
              <a:t>循环。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31.4</a:t>
            </a:r>
            <a:r>
              <a:rPr lang="zh-CN" altLang="en-US" dirty="0"/>
              <a:t>，</a:t>
            </a:r>
            <a:r>
              <a:rPr lang="en-US" altLang="zh-CN" dirty="0"/>
              <a:t>31.5</a:t>
            </a:r>
            <a:r>
              <a:rPr lang="zh-CN" altLang="en-US" dirty="0"/>
              <a:t>，</a:t>
            </a:r>
            <a:r>
              <a:rPr lang="en-US" altLang="zh-CN" dirty="0"/>
              <a:t>31.6</a:t>
            </a:r>
            <a:r>
              <a:rPr lang="zh-CN" altLang="en-US" dirty="0"/>
              <a:t>，</a:t>
            </a:r>
            <a:r>
              <a:rPr lang="en-US" altLang="zh-CN" dirty="0"/>
              <a:t>31.7</a:t>
            </a:r>
            <a:r>
              <a:rPr lang="zh-CN" altLang="en-US" dirty="0"/>
              <a:t>，</a:t>
            </a:r>
            <a:r>
              <a:rPr lang="en-US" altLang="zh-CN" dirty="0"/>
              <a:t>31.8</a:t>
            </a:r>
            <a:r>
              <a:rPr lang="zh-CN" altLang="en-US" dirty="0"/>
              <a:t>，</a:t>
            </a:r>
            <a:r>
              <a:rPr lang="en-US" altLang="zh-CN" dirty="0"/>
              <a:t>31.9</a:t>
            </a:r>
            <a:r>
              <a:rPr lang="zh-CN" altLang="en-US" dirty="0"/>
              <a:t>，</a:t>
            </a:r>
            <a:r>
              <a:rPr lang="en-US" altLang="zh-CN" dirty="0"/>
              <a:t>31.10</a:t>
            </a:r>
            <a:r>
              <a:rPr lang="zh-CN" altLang="en-US" dirty="0"/>
              <a:t>，</a:t>
            </a:r>
            <a:r>
              <a:rPr lang="en-US" altLang="zh-CN" dirty="0"/>
              <a:t>31.11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9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F523-7293-4C65-BAE3-32DA7B6E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事件循环和 </a:t>
            </a:r>
            <a:r>
              <a:rPr lang="en-US" altLang="zh-CN" dirty="0"/>
              <a:t>goroutine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01E9-D786-4951-985B-9DE0C7F3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事件循环（</a:t>
            </a:r>
            <a:r>
              <a:rPr lang="en-US" altLang="zh-CN" dirty="0"/>
              <a:t>event loop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中心循环（</a:t>
            </a:r>
            <a:r>
              <a:rPr lang="en-US" altLang="zh-CN" dirty="0"/>
              <a:t>central loop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通过提供 </a:t>
            </a:r>
            <a:r>
              <a:rPr lang="en-US" altLang="zh-CN" dirty="0"/>
              <a:t>goroutine </a:t>
            </a:r>
            <a:r>
              <a:rPr lang="zh-CN" altLang="en-US" dirty="0"/>
              <a:t>作为核心概念，消除了对中心循环的需求。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16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566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</vt:lpstr>
      <vt:lpstr>Open Sans ExtraBold</vt:lpstr>
      <vt:lpstr>Trebuchet MS</vt:lpstr>
      <vt:lpstr>Berlin</vt:lpstr>
      <vt:lpstr>Go 语言快速入门 </vt:lpstr>
      <vt:lpstr>31. 并发状态</vt:lpstr>
      <vt:lpstr>并发状态</vt:lpstr>
      <vt:lpstr>Go 的互斥锁（mutex）</vt:lpstr>
      <vt:lpstr>小测试</vt:lpstr>
      <vt:lpstr>互斥锁的隐患</vt:lpstr>
      <vt:lpstr>小测试</vt:lpstr>
      <vt:lpstr>长时间运行的工作进程</vt:lpstr>
      <vt:lpstr>事件循环和 goroutine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2020-08-29T08:09:31Z</dcterms:created>
  <dcterms:modified xsi:type="dcterms:W3CDTF">2020-08-29T14:40:21Z</dcterms:modified>
</cp:coreProperties>
</file>