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2D07C-3730-4EAB-9A45-C98869C9876B}" v="15" dt="2020-08-15T11:34:24.702"/>
    <p1510:client id="{63517BBF-8F39-4ECB-ABC6-C5B2F9AAD6EC}" v="24" dt="2020-08-14T13:55:07.687"/>
    <p1510:client id="{F6BA1CB8-80B3-44EE-9868-26E8E72562FD}" v="98" dt="2020-08-15T03:47:18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6688-6C4C-4076-A293-5D0DEE83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9469-A8F0-4AF1-BC1C-5F3100FA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什么时候应该使用三索引的切片操作？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238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690E-FD34-4D22-A6DE-81E8A368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make </a:t>
            </a:r>
            <a:r>
              <a:rPr lang="zh-CN" altLang="en-US" dirty="0"/>
              <a:t>函数对 </a:t>
            </a:r>
            <a:r>
              <a:rPr lang="en-US" altLang="zh-CN" dirty="0"/>
              <a:t>slice </a:t>
            </a:r>
            <a:r>
              <a:rPr lang="zh-CN" altLang="en-US" dirty="0"/>
              <a:t>进行预分配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5085-C16B-417C-A5A2-C9E1CBE2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 </a:t>
            </a:r>
            <a:r>
              <a:rPr lang="en-US" altLang="zh-CN" dirty="0"/>
              <a:t>slice </a:t>
            </a:r>
            <a:r>
              <a:rPr lang="zh-CN" altLang="en-US" dirty="0"/>
              <a:t>的容量不足以执行 </a:t>
            </a:r>
            <a:r>
              <a:rPr lang="en-US" altLang="zh-CN" dirty="0"/>
              <a:t>append </a:t>
            </a:r>
            <a:r>
              <a:rPr lang="zh-CN" altLang="en-US" dirty="0"/>
              <a:t>操作时，</a:t>
            </a:r>
            <a:r>
              <a:rPr lang="en-US" altLang="zh-CN" dirty="0"/>
              <a:t>Go </a:t>
            </a:r>
            <a:r>
              <a:rPr lang="zh-CN" altLang="en-US" dirty="0"/>
              <a:t>必须创建新数组并复制旧数组中的内容。</a:t>
            </a:r>
            <a:endParaRPr lang="en-US" altLang="zh-CN" dirty="0"/>
          </a:p>
          <a:p>
            <a:r>
              <a:rPr lang="zh-CN" altLang="en-US" dirty="0"/>
              <a:t>但通过内置的 </a:t>
            </a:r>
            <a:r>
              <a:rPr lang="en-US" altLang="zh-CN" dirty="0"/>
              <a:t>make </a:t>
            </a:r>
            <a:r>
              <a:rPr lang="zh-CN" altLang="en-US" dirty="0"/>
              <a:t>函数，可以对 </a:t>
            </a:r>
            <a:r>
              <a:rPr lang="en-US" altLang="zh-CN" dirty="0"/>
              <a:t>slice </a:t>
            </a:r>
            <a:r>
              <a:rPr lang="zh-CN" altLang="en-US" dirty="0"/>
              <a:t>进行预分配策略。</a:t>
            </a:r>
            <a:endParaRPr lang="en-US" altLang="zh-CN" dirty="0"/>
          </a:p>
          <a:p>
            <a:pPr lvl="1"/>
            <a:r>
              <a:rPr lang="zh-CN" altLang="en-US" dirty="0"/>
              <a:t>尽量避免额外的内存分配和数组复制操作。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18.5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38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111-E6CC-4891-B7E0-31B937BC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8B41-2258-450B-8EB0-5102FE31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make </a:t>
            </a:r>
            <a:r>
              <a:rPr lang="zh-CN" altLang="en-US" dirty="0"/>
              <a:t>函数创建 </a:t>
            </a:r>
            <a:r>
              <a:rPr lang="en-US" altLang="zh-CN" dirty="0"/>
              <a:t>slice </a:t>
            </a:r>
            <a:r>
              <a:rPr lang="zh-CN" altLang="en-US" dirty="0"/>
              <a:t>有什么好处？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303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1F38-B52D-4655-AD81-5553BF5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声明可变参数的函数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1583-C8B2-420B-81E6-B1D28C69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 </a:t>
            </a:r>
            <a:r>
              <a:rPr lang="en-US" altLang="zh-CN" dirty="0" err="1"/>
              <a:t>Printf</a:t>
            </a:r>
            <a:r>
              <a:rPr lang="zh-CN" altLang="en-US" dirty="0"/>
              <a:t>、</a:t>
            </a:r>
            <a:r>
              <a:rPr lang="en-US" altLang="zh-CN" dirty="0"/>
              <a:t>append </a:t>
            </a:r>
            <a:r>
              <a:rPr lang="zh-CN" altLang="en-US" dirty="0"/>
              <a:t>这样的可变参数函数，需要在函数的最后一个参数前面加上 </a:t>
            </a:r>
            <a:r>
              <a:rPr lang="en-US" altLang="zh-CN" dirty="0"/>
              <a:t>… </a:t>
            </a:r>
            <a:r>
              <a:rPr lang="zh-CN" altLang="en-US" dirty="0"/>
              <a:t>符号。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18.6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3A35-652F-4703-8B58-A2975CAD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2F13-D03C-4504-BB26-8C34D3AC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altLang="zh-CN" dirty="0"/>
              <a:t>… </a:t>
            </a:r>
            <a:r>
              <a:rPr lang="zh-CN" altLang="en-US" dirty="0"/>
              <a:t>符号，到目前为止，我们见过的 </a:t>
            </a:r>
            <a:r>
              <a:rPr lang="en-US" altLang="zh-CN" dirty="0"/>
              <a:t>3 </a:t>
            </a:r>
            <a:r>
              <a:rPr lang="zh-CN" altLang="en-US" dirty="0"/>
              <a:t>种用法分别是什么？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795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C92-7998-45EB-9453-026B3119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17B4-EA2B-40E5-A7B8-4CB3C879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通过循环，持续的将元素追加到 </a:t>
            </a:r>
            <a:r>
              <a:rPr lang="en-US" altLang="zh-CN" dirty="0"/>
              <a:t>slice </a:t>
            </a:r>
            <a:r>
              <a:rPr lang="zh-CN" altLang="en-US" dirty="0"/>
              <a:t>里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slice </a:t>
            </a:r>
            <a:r>
              <a:rPr lang="zh-CN" altLang="en-US" dirty="0"/>
              <a:t>容量发生变化的时候打印出它的容量</a:t>
            </a:r>
            <a:endParaRPr lang="en-US" altLang="zh-CN" dirty="0"/>
          </a:p>
          <a:p>
            <a:pPr lvl="1"/>
            <a:r>
              <a:rPr lang="zh-CN" altLang="en-US" dirty="0"/>
              <a:t>请判断 </a:t>
            </a:r>
            <a:r>
              <a:rPr lang="en-US" altLang="zh-CN" dirty="0"/>
              <a:t>append </a:t>
            </a:r>
            <a:r>
              <a:rPr lang="zh-CN" altLang="en-US" dirty="0"/>
              <a:t>函数在底层数组的空间被填满之后，是否会将数组的容量增加一倍？</a:t>
            </a:r>
            <a:endParaRPr lang="en-US" altLang="zh-CN" dirty="0"/>
          </a:p>
          <a:p>
            <a:pPr lvl="2"/>
            <a:r>
              <a:rPr lang="zh-CN" altLang="en-US"/>
              <a:t>不会，新开一个数组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811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 </a:t>
            </a:r>
            <a:r>
              <a:rPr lang="zh-CN" altLang="en-US" dirty="0"/>
              <a:t>更大的 </a:t>
            </a:r>
            <a:r>
              <a:rPr lang="en-US" altLang="zh-CN" dirty="0"/>
              <a:t>slice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306E-DACB-43CA-B886-7C0203BE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ppend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207E-ADCF-48A7-B743-F92C7A6A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append </a:t>
            </a:r>
            <a:r>
              <a:rPr lang="zh-CN" altLang="en-US" dirty="0"/>
              <a:t>函数也是内置函数，它可以将元素添加到 </a:t>
            </a:r>
            <a:r>
              <a:rPr lang="en-US" altLang="zh-CN" dirty="0"/>
              <a:t>slice </a:t>
            </a:r>
            <a:r>
              <a:rPr lang="zh-CN" altLang="en-US" dirty="0"/>
              <a:t>里面。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A36C-28DE-44C7-81A0-DCCA2939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7C12-314E-41D2-8BF9-F2E21FAB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执行上例的代码后，</a:t>
            </a:r>
            <a:r>
              <a:rPr lang="en-US" altLang="zh-CN" dirty="0"/>
              <a:t>dwarfs </a:t>
            </a:r>
            <a:r>
              <a:rPr lang="zh-CN" altLang="en-US" dirty="0"/>
              <a:t>切片总共包含多少个矮行星？用什么函数能够获知这一点？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69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6D5C-72B9-4F0C-93B2-FB59B8D0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长度和容量（</a:t>
            </a:r>
            <a:r>
              <a:rPr lang="en-US" altLang="zh-CN" dirty="0"/>
              <a:t>length &amp; capacity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BCEB-A100-40B1-A75A-A7F44AE1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中元素的个数决定了 </a:t>
            </a:r>
            <a:r>
              <a:rPr lang="en-US" altLang="zh-CN" dirty="0"/>
              <a:t>slice </a:t>
            </a:r>
            <a:r>
              <a:rPr lang="zh-CN" altLang="en-US" dirty="0"/>
              <a:t>的长度。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slice </a:t>
            </a:r>
            <a:r>
              <a:rPr lang="zh-CN" altLang="en-US" dirty="0"/>
              <a:t>的底层数组比 </a:t>
            </a:r>
            <a:r>
              <a:rPr lang="en-US" altLang="zh-CN" dirty="0"/>
              <a:t>slice </a:t>
            </a:r>
            <a:r>
              <a:rPr lang="zh-CN" altLang="en-US" dirty="0"/>
              <a:t>还大，那么就说该 </a:t>
            </a:r>
            <a:r>
              <a:rPr lang="en-US" altLang="zh-CN" dirty="0"/>
              <a:t>slice </a:t>
            </a:r>
            <a:r>
              <a:rPr lang="zh-CN" altLang="en-US" dirty="0"/>
              <a:t>还有容量可供增长。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18.2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7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878B-B3F5-4187-AF6D-7DF8FCE0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1D5C-710F-4F10-AF32-ECD1B147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 </a:t>
            </a:r>
            <a:r>
              <a:rPr lang="en-US" altLang="zh-CN" dirty="0"/>
              <a:t>dwarfs[1:2] </a:t>
            </a:r>
            <a:r>
              <a:rPr lang="zh-CN" altLang="en-US" dirty="0"/>
              <a:t>这个 </a:t>
            </a:r>
            <a:r>
              <a:rPr lang="en-US" altLang="zh-CN" dirty="0"/>
              <a:t>slice </a:t>
            </a:r>
            <a:r>
              <a:rPr lang="zh-CN" altLang="en-US" dirty="0"/>
              <a:t>的容量是 </a:t>
            </a:r>
            <a:r>
              <a:rPr lang="en-US" altLang="zh-CN" dirty="0"/>
              <a:t>4 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488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EAD69-A934-4E6D-AD6F-C3077DB1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详解 </a:t>
            </a:r>
            <a:r>
              <a:rPr lang="en-US" altLang="zh-CN" sz="2400"/>
              <a:t>append</a:t>
            </a:r>
            <a:endParaRPr lang="en-US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B655-A66C-4858-A085-F6ADBF943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dirty="0"/>
              <a:t>（例子 </a:t>
            </a:r>
            <a:r>
              <a:rPr lang="en-US" altLang="zh-CN" dirty="0"/>
              <a:t>18.3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3D37D-0693-4AAA-B0CA-3C656965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767588"/>
            <a:ext cx="6269479" cy="332282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1094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B4DE-92B4-4F3F-99D2-55F7064C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6405-3947-4943-91DA-AF7CFCAC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对于例子 </a:t>
            </a:r>
            <a:r>
              <a:rPr lang="en-US" altLang="zh-CN" dirty="0"/>
              <a:t>18.3 </a:t>
            </a:r>
            <a:r>
              <a:rPr lang="zh-CN" altLang="en-US" dirty="0"/>
              <a:t>中的 </a:t>
            </a:r>
            <a:r>
              <a:rPr lang="en-US" altLang="zh-CN" dirty="0"/>
              <a:t>dwarfs3 </a:t>
            </a:r>
            <a:r>
              <a:rPr lang="zh-CN" altLang="en-US" dirty="0"/>
              <a:t>这个 </a:t>
            </a:r>
            <a:r>
              <a:rPr lang="en-US" altLang="zh-CN" dirty="0"/>
              <a:t>slice</a:t>
            </a:r>
            <a:r>
              <a:rPr lang="zh-CN" altLang="en-US" dirty="0"/>
              <a:t>，如果我们修改它的一个元素，那么 </a:t>
            </a:r>
            <a:r>
              <a:rPr lang="en-US" altLang="zh-CN" dirty="0"/>
              <a:t>dwarfs2 </a:t>
            </a:r>
            <a:r>
              <a:rPr lang="zh-CN" altLang="en-US" dirty="0"/>
              <a:t>和 </a:t>
            </a:r>
            <a:r>
              <a:rPr lang="en-US" altLang="zh-CN" dirty="0"/>
              <a:t>dwarfs1 </a:t>
            </a:r>
            <a:r>
              <a:rPr lang="zh-CN" altLang="en-US" dirty="0"/>
              <a:t>这两个切片会发生变化吗？</a:t>
            </a:r>
            <a:endParaRPr lang="en-US" altLang="zh-CN" dirty="0"/>
          </a:p>
          <a:p>
            <a:pPr marL="0" indent="0">
              <a:buNone/>
            </a:pPr>
            <a:r>
              <a:rPr lang="en-US"/>
              <a:t>   dwarfs3[1</a:t>
            </a:r>
            <a:r>
              <a:rPr lang="en-US" dirty="0"/>
              <a:t>] = </a:t>
            </a:r>
            <a:r>
              <a:rPr lang="zh-CN" altLang="en-US" dirty="0"/>
              <a:t>“</a:t>
            </a:r>
            <a:r>
              <a:rPr lang="en-US" altLang="zh-CN" dirty="0"/>
              <a:t>Pluto!</a:t>
            </a:r>
            <a:r>
              <a:rPr lang="zh-CN" alt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87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4572-CCD5-4AC3-BEEC-7037919F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三个索引的切分操作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6814-60C7-4682-A21B-EBA25FB70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1.2 </a:t>
            </a:r>
            <a:r>
              <a:rPr lang="zh-CN" altLang="en-US" dirty="0"/>
              <a:t>中引入了能够</a:t>
            </a:r>
            <a:r>
              <a:rPr lang="zh-CN" altLang="en-US" b="1" dirty="0">
                <a:highlight>
                  <a:srgbClr val="00FF00"/>
                </a:highlight>
              </a:rPr>
              <a:t>限制新建切片容量</a:t>
            </a:r>
            <a:r>
              <a:rPr lang="zh-CN" altLang="en-US" dirty="0"/>
              <a:t>的三索引切分操作。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18.4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415</Words>
  <Application>Microsoft Office PowerPoint</Application>
  <PresentationFormat>宽屏</PresentationFormat>
  <Paragraphs>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Noto Sans</vt:lpstr>
      <vt:lpstr>Open Sans ExtraBold</vt:lpstr>
      <vt:lpstr>Trebuchet MS</vt:lpstr>
      <vt:lpstr>Berlin</vt:lpstr>
      <vt:lpstr>Go 语言快速入门 </vt:lpstr>
      <vt:lpstr>18. 更大的 slice</vt:lpstr>
      <vt:lpstr>append 函数</vt:lpstr>
      <vt:lpstr>小测试</vt:lpstr>
      <vt:lpstr>长度和容量（length &amp; capacity）</vt:lpstr>
      <vt:lpstr>小测试</vt:lpstr>
      <vt:lpstr>详解 append</vt:lpstr>
      <vt:lpstr>小测试</vt:lpstr>
      <vt:lpstr>三个索引的切分操作</vt:lpstr>
      <vt:lpstr>小测试</vt:lpstr>
      <vt:lpstr>使用 make 函数对 slice 进行预分配</vt:lpstr>
      <vt:lpstr>小测试</vt:lpstr>
      <vt:lpstr>声明可变参数的函数</vt:lpstr>
      <vt:lpstr>小测试</vt:lpstr>
      <vt:lpstr>作业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HAN YANBO</cp:lastModifiedBy>
  <cp:revision>2</cp:revision>
  <dcterms:created xsi:type="dcterms:W3CDTF">2020-08-15T11:25:11Z</dcterms:created>
  <dcterms:modified xsi:type="dcterms:W3CDTF">2021-10-03T06:11:08Z</dcterms:modified>
</cp:coreProperties>
</file>