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F48F9C-E694-4FB5-ACCB-BEE3F1FD664A}" v="21" dt="2020-08-07T10:58:09.603"/>
    <p1510:client id="{C7B4045D-2B85-4D0D-B106-EE08FF903C13}" v="24" dt="2020-08-06T12:20:20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 </a:t>
            </a:r>
            <a:r>
              <a:rPr lang="zh-CN" altLang="en-US" dirty="0"/>
              <a:t>第二部分测试题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EE7E-89AC-4FD8-9971-BFF74605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cipher </a:t>
            </a:r>
            <a:r>
              <a:rPr lang="zh-CN" altLang="en-US" dirty="0"/>
              <a:t>维吉尼亚加密算法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BBAA3-D64F-4FA4-B206-766F5D038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维吉尼亚加密算法是凯撒加密算法的变种。</a:t>
            </a:r>
            <a:endParaRPr lang="en-US" altLang="zh-CN" dirty="0"/>
          </a:p>
          <a:p>
            <a:r>
              <a:rPr lang="zh-CN" altLang="en-US" dirty="0"/>
              <a:t>凯撒算法：</a:t>
            </a:r>
            <a:endParaRPr lang="en-US" altLang="zh-CN" dirty="0"/>
          </a:p>
          <a:p>
            <a:pPr lvl="1"/>
            <a:r>
              <a:rPr lang="zh-CN" altLang="en-US" dirty="0"/>
              <a:t>之前讲的凯撒算法例子是把字符串中的每个字母都向后移动了 </a:t>
            </a:r>
            <a:r>
              <a:rPr lang="en-US" altLang="zh-CN" dirty="0"/>
              <a:t>3 </a:t>
            </a:r>
            <a:r>
              <a:rPr lang="zh-CN" altLang="en-US" dirty="0"/>
              <a:t>位。</a:t>
            </a:r>
            <a:endParaRPr lang="en-US" altLang="zh-CN" dirty="0"/>
          </a:p>
          <a:p>
            <a:pPr lvl="1"/>
            <a:r>
              <a:rPr lang="zh-CN" altLang="en-US" dirty="0"/>
              <a:t>假设 </a:t>
            </a:r>
            <a:r>
              <a:rPr lang="en-US" altLang="zh-CN" dirty="0"/>
              <a:t>A=0</a:t>
            </a:r>
            <a:r>
              <a:rPr lang="zh-CN" altLang="en-US" dirty="0"/>
              <a:t>，</a:t>
            </a:r>
            <a:r>
              <a:rPr lang="en-US" altLang="zh-CN" dirty="0"/>
              <a:t>B=1 … Z=25</a:t>
            </a:r>
            <a:r>
              <a:rPr lang="zh-CN" altLang="en-US" dirty="0"/>
              <a:t>。那么，我们就用 </a:t>
            </a:r>
            <a:r>
              <a:rPr lang="en-US" altLang="zh-CN" dirty="0"/>
              <a:t>D=3 </a:t>
            </a:r>
            <a:r>
              <a:rPr lang="zh-CN" altLang="en-US" dirty="0"/>
              <a:t>来表示向后移动 </a:t>
            </a:r>
            <a:r>
              <a:rPr lang="en-US" altLang="zh-CN" dirty="0"/>
              <a:t>3 </a:t>
            </a:r>
            <a:r>
              <a:rPr lang="zh-CN" altLang="en-US" dirty="0"/>
              <a:t>位。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13EF8-9D55-408B-A23B-15DDCCEA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07" y="4136531"/>
            <a:ext cx="829743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9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C49B-D4D5-4E85-97A9-C4AF8831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cipher </a:t>
            </a:r>
            <a:r>
              <a:rPr lang="zh-CN" altLang="en-US" dirty="0"/>
              <a:t>维吉尼亚加密算法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8657-E3F0-4C7F-BFD6-4E85BF4F3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维吉尼亚加密算法使用的是密钥（</a:t>
            </a:r>
            <a:r>
              <a:rPr lang="en-US" altLang="zh-CN" dirty="0"/>
              <a:t>keyword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假设密钥是：</a:t>
            </a:r>
            <a:r>
              <a:rPr lang="en-US" altLang="zh-CN" dirty="0"/>
              <a:t>GOLANG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20AA2-DC12-4604-BAA3-A02866132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89" y="3498267"/>
            <a:ext cx="8297433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0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C3D3-E1D8-435F-BFBE-CCC3AB4F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2493-B3D0-4FDC-AAF6-B63D083DB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编写一个程序来解密下面第一行的文字：</a:t>
            </a:r>
            <a:endParaRPr lang="en-US" altLang="zh-CN" dirty="0"/>
          </a:p>
          <a:p>
            <a:pPr lvl="1"/>
            <a:r>
              <a:rPr lang="zh-CN" altLang="en-US" dirty="0"/>
              <a:t>它的密钥就是 </a:t>
            </a:r>
            <a:r>
              <a:rPr lang="en-US" altLang="zh-CN" dirty="0"/>
              <a:t>GOLANG</a:t>
            </a:r>
          </a:p>
          <a:p>
            <a:pPr lvl="1"/>
            <a:r>
              <a:rPr lang="zh-CN" altLang="en-US" dirty="0"/>
              <a:t>所有字母都是大写的英文字母。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4119B-DB8B-4F4D-B739-10D971CAD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34" y="3923599"/>
            <a:ext cx="8297433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174D-BE86-41A3-8D4A-83981816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DEE3-FB93-46CF-A841-99A53D0D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编写一个程序：</a:t>
            </a:r>
            <a:endParaRPr lang="en-US" altLang="zh-CN" dirty="0"/>
          </a:p>
          <a:p>
            <a:pPr lvl="1"/>
            <a:r>
              <a:rPr lang="zh-CN" altLang="en-US" dirty="0"/>
              <a:t>使用维吉尼亚加密算法来加密信息。</a:t>
            </a:r>
            <a:endParaRPr lang="en-US" altLang="zh-CN" dirty="0"/>
          </a:p>
          <a:p>
            <a:pPr lvl="1"/>
            <a:r>
              <a:rPr lang="zh-CN" altLang="en-US" dirty="0"/>
              <a:t>密钥为 </a:t>
            </a:r>
            <a:r>
              <a:rPr lang="en-US" altLang="zh-CN" dirty="0"/>
              <a:t>GOLANG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zh-CN" altLang="en-US" dirty="0"/>
              <a:t>可能用到的函数：</a:t>
            </a:r>
            <a:endParaRPr lang="en-US" altLang="zh-CN" dirty="0"/>
          </a:p>
          <a:p>
            <a:pPr lvl="1"/>
            <a:r>
              <a:rPr lang="en-US" altLang="zh-CN"/>
              <a:t>strings</a:t>
            </a:r>
            <a:r>
              <a:rPr lang="en-US" altLang="zh-CN" dirty="0" err="1"/>
              <a:t>.Replace</a:t>
            </a:r>
            <a:endParaRPr lang="en-US" altLang="zh-CN" dirty="0"/>
          </a:p>
          <a:p>
            <a:pPr lvl="1"/>
            <a:r>
              <a:rPr lang="en-US" dirty="0" err="1"/>
              <a:t>strings.ToUpper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9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185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Noto Sans</vt:lpstr>
      <vt:lpstr>Open Sans ExtraBold</vt:lpstr>
      <vt:lpstr>Trebuchet MS</vt:lpstr>
      <vt:lpstr>Berlin</vt:lpstr>
      <vt:lpstr>Go 语言快速入门 </vt:lpstr>
      <vt:lpstr>11. 第二部分测试题</vt:lpstr>
      <vt:lpstr>Vigenère cipher 维吉尼亚加密算法</vt:lpstr>
      <vt:lpstr>Vigenère cipher 维吉尼亚加密算法</vt:lpstr>
      <vt:lpstr>第 1 题</vt:lpstr>
      <vt:lpstr>第 2 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Xu</dc:creator>
  <cp:lastModifiedBy>HAN YANBO</cp:lastModifiedBy>
  <cp:revision>1</cp:revision>
  <dcterms:created xsi:type="dcterms:W3CDTF">2020-07-27T05:06:48Z</dcterms:created>
  <dcterms:modified xsi:type="dcterms:W3CDTF">2021-09-26T16:25:43Z</dcterms:modified>
</cp:coreProperties>
</file>