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93454-305C-4B51-B53E-A6FAA56741BC}" v="20" dt="2020-07-15T12:52:5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ECA7-93C5-4C2D-AE08-6CF8130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使用循环做重复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D4AE-8868-4A07-BFD8-BDE5EDCB2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关键字可以让你的代码重复执行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后边没有跟条件，那就是无限循环。</a:t>
            </a:r>
            <a:endParaRPr lang="en-US" altLang="zh-CN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break </a:t>
            </a:r>
            <a:r>
              <a:rPr lang="zh-CN" altLang="en-US" dirty="0"/>
              <a:t>跳出循环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实现一个猜数游戏，首先定义一个</a:t>
            </a:r>
            <a:r>
              <a:rPr lang="en-US" altLang="zh-CN" sz="2000" dirty="0"/>
              <a:t>1-100</a:t>
            </a:r>
            <a:r>
              <a:rPr lang="zh-CN" altLang="en-US" sz="2000" dirty="0"/>
              <a:t>的整数。然后让计算机生成一个</a:t>
            </a:r>
            <a:r>
              <a:rPr lang="en-US" altLang="zh-CN" sz="2000" dirty="0"/>
              <a:t>1-100</a:t>
            </a:r>
            <a:r>
              <a:rPr lang="zh-CN" altLang="en-US" sz="2000" dirty="0"/>
              <a:t>随机数，并显示计算机猜测的结果是太大了还是太小了，没猜对的话就继续猜，直至猜对。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 </a:t>
            </a:r>
            <a:r>
              <a:rPr lang="zh-CN" altLang="en-US" dirty="0"/>
              <a:t>循环和分支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97E6-D1C6-4B49-844A-CF19999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zh-CN" altLang="en-US" dirty="0"/>
              <a:t>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A9F2-B8EB-46AE-B98E-87DDCB67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你可能经常会遇到这样的问题：</a:t>
            </a:r>
            <a:endParaRPr lang="en-US" altLang="zh-CN" dirty="0"/>
          </a:p>
          <a:p>
            <a:pPr lvl="1"/>
            <a:r>
              <a:rPr lang="zh-CN" altLang="en-US" dirty="0"/>
              <a:t>如果你走出了洞穴，那么请翻到</a:t>
            </a:r>
            <a:r>
              <a:rPr lang="en-US" altLang="zh-CN" dirty="0"/>
              <a:t>21</a:t>
            </a:r>
            <a:r>
              <a:rPr lang="zh-CN" altLang="en-US" dirty="0"/>
              <a:t>页</a:t>
            </a:r>
            <a:endParaRPr lang="en-US" altLang="zh-CN" dirty="0"/>
          </a:p>
          <a:p>
            <a:r>
              <a:rPr lang="zh-CN" altLang="en-US" dirty="0"/>
              <a:t>那么你是否走出了洞穴？</a:t>
            </a:r>
            <a:endParaRPr lang="en-US" altLang="zh-CN" dirty="0"/>
          </a:p>
          <a:p>
            <a:pPr lvl="1"/>
            <a:r>
              <a:rPr lang="zh-CN" altLang="en-US" dirty="0"/>
              <a:t>这个问题的答案只有 </a:t>
            </a:r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两种情况。</a:t>
            </a:r>
            <a:endParaRPr lang="en-US" altLang="zh-CN" dirty="0"/>
          </a:p>
          <a:p>
            <a:pPr lvl="1"/>
            <a:r>
              <a:rPr lang="en-US" altLang="zh-CN" dirty="0"/>
              <a:t>true </a:t>
            </a:r>
            <a:r>
              <a:rPr lang="zh-CN" altLang="en-US" dirty="0"/>
              <a:t>和 </a:t>
            </a:r>
            <a:r>
              <a:rPr lang="en-US" altLang="zh-CN" dirty="0"/>
              <a:t>false </a:t>
            </a:r>
            <a:r>
              <a:rPr lang="zh-CN" altLang="en-US" dirty="0"/>
              <a:t>就是两个已声明好的常量。</a:t>
            </a:r>
            <a:endParaRPr lang="en-US" altLang="zh-CN" dirty="0"/>
          </a:p>
          <a:p>
            <a:r>
              <a:rPr lang="zh-CN" altLang="en-US" dirty="0"/>
              <a:t>某些语言（例如</a:t>
            </a:r>
            <a:r>
              <a:rPr lang="en-US" altLang="zh-CN" dirty="0" err="1"/>
              <a:t>js</a:t>
            </a:r>
            <a:r>
              <a:rPr lang="zh-CN" altLang="en-US" dirty="0"/>
              <a:t>）会把“”这种字符串当作 </a:t>
            </a:r>
            <a:r>
              <a:rPr lang="en-US" altLang="zh-CN" dirty="0"/>
              <a:t>false</a:t>
            </a:r>
            <a:r>
              <a:rPr lang="zh-CN" altLang="en-US" dirty="0"/>
              <a:t>，其他的字符串当作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Go </a:t>
            </a:r>
            <a:r>
              <a:rPr lang="zh-CN" altLang="en-US" dirty="0"/>
              <a:t>语言则不行，只有 </a:t>
            </a:r>
            <a:r>
              <a:rPr lang="en-US" altLang="zh-CN" dirty="0"/>
              <a:t>true </a:t>
            </a:r>
            <a:r>
              <a:rPr lang="zh-CN" altLang="en-US" dirty="0"/>
              <a:t>是真的，只有 </a:t>
            </a:r>
            <a:r>
              <a:rPr lang="en-US" altLang="zh-CN" dirty="0"/>
              <a:t>false </a:t>
            </a:r>
            <a:r>
              <a:rPr lang="zh-CN" altLang="en-US" dirty="0"/>
              <a:t>是假的。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A4AA-1BE2-474F-8CD6-17765FCB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strings.Contains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1ED1-1A98-4532-BE12-CE036D15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来自 </a:t>
            </a:r>
            <a:r>
              <a:rPr lang="en-US" altLang="zh-CN" dirty="0"/>
              <a:t>strings </a:t>
            </a:r>
            <a:r>
              <a:rPr lang="zh-CN" altLang="en-US" dirty="0"/>
              <a:t>包的 </a:t>
            </a:r>
            <a:r>
              <a:rPr lang="en-US" altLang="zh-CN" dirty="0"/>
              <a:t>Contains </a:t>
            </a:r>
            <a:r>
              <a:rPr lang="zh-CN" altLang="en-US" dirty="0"/>
              <a:t>函数可以判断某个字符串是否包含另外要给字符串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3.1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4C64-EC57-48F9-9579-7850072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4FD-7C3C-40A7-86EA-BD957C6D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如果我们比较两个值，得到的结果也是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</a:p>
          <a:p>
            <a:r>
              <a:rPr lang="zh-CN" altLang="en-US" dirty="0"/>
              <a:t>比较运算符：</a:t>
            </a:r>
            <a:endParaRPr lang="en-US" altLang="zh-CN" dirty="0"/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&lt;=</a:t>
            </a:r>
          </a:p>
          <a:p>
            <a:pPr lvl="1"/>
            <a:r>
              <a:rPr lang="en-US" dirty="0"/>
              <a:t>&lt;</a:t>
            </a:r>
          </a:p>
          <a:p>
            <a:pPr lvl="1"/>
            <a:r>
              <a:rPr lang="en-US" dirty="0"/>
              <a:t>!=</a:t>
            </a:r>
          </a:p>
          <a:p>
            <a:pPr lvl="1"/>
            <a:r>
              <a:rPr lang="en-US" dirty="0"/>
              <a:t>&gt;=</a:t>
            </a:r>
          </a:p>
          <a:p>
            <a:pPr lvl="1"/>
            <a:r>
              <a:rPr lang="en-US" dirty="0"/>
              <a:t>&gt;</a:t>
            </a:r>
          </a:p>
          <a:p>
            <a:r>
              <a:rPr lang="zh-CN" altLang="en-US" dirty="0"/>
              <a:t>（例子 </a:t>
            </a:r>
            <a:r>
              <a:rPr lang="en-US" altLang="zh-CN" dirty="0"/>
              <a:t>3.2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9556-4F72-41E5-AB9D-A8F96D77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if </a:t>
            </a:r>
            <a:r>
              <a:rPr lang="zh-CN" altLang="en-US" dirty="0"/>
              <a:t>来做分支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AA6A-6441-43E9-8089-2EF12FCE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直接看例子（</a:t>
            </a:r>
            <a:r>
              <a:rPr lang="en-US" altLang="zh-CN" dirty="0"/>
              <a:t>3.3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在这里 </a:t>
            </a:r>
            <a:r>
              <a:rPr lang="en-US" altLang="zh-CN" dirty="0"/>
              <a:t>else </a:t>
            </a:r>
            <a:r>
              <a:rPr lang="zh-CN" altLang="en-US" dirty="0"/>
              <a:t>和 </a:t>
            </a:r>
            <a:r>
              <a:rPr lang="en-US" altLang="zh-CN" dirty="0"/>
              <a:t>else if </a:t>
            </a:r>
            <a:r>
              <a:rPr lang="zh-CN" altLang="en-US" dirty="0"/>
              <a:t>都是可选的</a:t>
            </a:r>
            <a:endParaRPr lang="en-US" altLang="zh-CN" dirty="0"/>
          </a:p>
          <a:p>
            <a:r>
              <a:rPr lang="zh-CN" altLang="en-US" dirty="0"/>
              <a:t>而且 </a:t>
            </a:r>
            <a:r>
              <a:rPr lang="en-US" altLang="zh-CN" dirty="0"/>
              <a:t>else if </a:t>
            </a:r>
            <a:r>
              <a:rPr lang="zh-CN" altLang="en-US" dirty="0"/>
              <a:t>可以重复多个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307D-6546-4C49-A6F3-323AF686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14FA-9746-4B01-8852-9B4D9DED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|| </a:t>
            </a:r>
            <a:r>
              <a:rPr lang="zh-CN" altLang="en-US" dirty="0"/>
              <a:t>表示或，</a:t>
            </a:r>
            <a:r>
              <a:rPr lang="en-US" dirty="0"/>
              <a:t>&amp;&amp; </a:t>
            </a:r>
            <a:r>
              <a:rPr lang="zh-CN" altLang="en-US" dirty="0"/>
              <a:t>表示与。它们通常用来同时检查多个条件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（例子</a:t>
            </a:r>
            <a:r>
              <a:rPr lang="en-US" altLang="zh-CN" dirty="0"/>
              <a:t> 3.4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这里使用了短路逻辑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A2574-988B-4B44-85A2-41D1CA55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43" y="2869488"/>
            <a:ext cx="3434479" cy="1619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824AC-2942-41FF-B511-4940CE70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67" y="2869488"/>
            <a:ext cx="3348271" cy="15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3389-8BCC-498A-A06E-4879B1B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取反逻辑运算符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F4AB-7E7B-4038-8642-1FC6E1E2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！，可以把 </a:t>
            </a:r>
            <a:r>
              <a:rPr lang="en-US" altLang="zh-CN" dirty="0"/>
              <a:t>true </a:t>
            </a:r>
            <a:r>
              <a:rPr lang="zh-CN" altLang="en-US" dirty="0"/>
              <a:t>变为 </a:t>
            </a:r>
            <a:r>
              <a:rPr lang="en-US" altLang="zh-CN" dirty="0"/>
              <a:t>false</a:t>
            </a:r>
            <a:r>
              <a:rPr lang="zh-CN" altLang="en-US" dirty="0"/>
              <a:t>，反之亦然</a:t>
            </a:r>
            <a:endParaRPr lang="en-US" altLang="zh-CN" dirty="0"/>
          </a:p>
          <a:p>
            <a:r>
              <a:rPr lang="zh-CN" altLang="en-US" dirty="0"/>
              <a:t>（例子</a:t>
            </a:r>
            <a:r>
              <a:rPr lang="en-US" altLang="zh-CN" dirty="0"/>
              <a:t> 3.5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6FC4-04AA-42EE-B8BD-DDF2BAD8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做分支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DEB1-8C96-4C70-BCB5-F0666B60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直接看例子（</a:t>
            </a:r>
            <a:r>
              <a:rPr lang="en-US" altLang="zh-CN" dirty="0"/>
              <a:t>3.6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switch </a:t>
            </a:r>
            <a:r>
              <a:rPr lang="zh-CN" altLang="en-US" dirty="0"/>
              <a:t>语句也可以对数字进行匹配</a:t>
            </a:r>
            <a:endParaRPr lang="en-US" altLang="zh-CN" dirty="0"/>
          </a:p>
          <a:p>
            <a:r>
              <a:rPr lang="zh-CN" altLang="en-US" dirty="0"/>
              <a:t>还有一个 </a:t>
            </a:r>
            <a:r>
              <a:rPr lang="en-US" altLang="zh-CN" dirty="0" err="1"/>
              <a:t>fallthrough</a:t>
            </a:r>
            <a:r>
              <a:rPr lang="en-US" altLang="zh-CN" dirty="0"/>
              <a:t> </a:t>
            </a:r>
            <a:r>
              <a:rPr lang="zh-CN" altLang="en-US" dirty="0"/>
              <a:t>关键字，它用来执行下一个 </a:t>
            </a:r>
            <a:r>
              <a:rPr lang="en-US" altLang="zh-CN" dirty="0"/>
              <a:t>case </a:t>
            </a:r>
            <a:r>
              <a:rPr lang="zh-CN" altLang="en-US" dirty="0"/>
              <a:t>的 </a:t>
            </a:r>
            <a:r>
              <a:rPr lang="en-US" altLang="zh-CN" dirty="0"/>
              <a:t>body </a:t>
            </a:r>
            <a:r>
              <a:rPr lang="zh-CN" altLang="en-US" dirty="0"/>
              <a:t>部分。这一点与 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Java </a:t>
            </a:r>
            <a:r>
              <a:rPr lang="zh-CN" altLang="en-US" dirty="0"/>
              <a:t>等语言不一样。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1487</TotalTime>
  <Words>365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Noto Sans</vt:lpstr>
      <vt:lpstr>Open Sans ExtraBold</vt:lpstr>
      <vt:lpstr>Trebuchet MS</vt:lpstr>
      <vt:lpstr>Berlin</vt:lpstr>
      <vt:lpstr>Go 语言快速入门 </vt:lpstr>
      <vt:lpstr>03. 循环和分支</vt:lpstr>
      <vt:lpstr>Boolean 类型</vt:lpstr>
      <vt:lpstr>strings.Contains</vt:lpstr>
      <vt:lpstr>比较</vt:lpstr>
      <vt:lpstr>使用 if 来做分支</vt:lpstr>
      <vt:lpstr>逻辑运算符</vt:lpstr>
      <vt:lpstr>取反逻辑运算符</vt:lpstr>
      <vt:lpstr>使用 switch 做分支</vt:lpstr>
      <vt:lpstr>使用循环做重复</vt:lpstr>
      <vt:lpstr>作业题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30讲</dc:title>
  <dc:creator>Yang Xu</dc:creator>
  <cp:lastModifiedBy>HAN YANBO</cp:lastModifiedBy>
  <cp:revision>1</cp:revision>
  <dcterms:created xsi:type="dcterms:W3CDTF">2020-05-16T14:27:51Z</dcterms:created>
  <dcterms:modified xsi:type="dcterms:W3CDTF">2021-09-25T15:34:07Z</dcterms:modified>
</cp:coreProperties>
</file>