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9712E-1648-44FC-B94E-39CF785E65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D90B04-A303-4BD7-AC75-7A836B28BCF0}">
      <dgm:prSet/>
      <dgm:spPr/>
      <dgm:t>
        <a:bodyPr/>
        <a:lstStyle/>
        <a:p>
          <a:r>
            <a:rPr lang="de-DE" dirty="0"/>
            <a:t>Wissen Aufgebaut mit Ubuntu Hosting</a:t>
          </a:r>
          <a:endParaRPr lang="en-US" dirty="0"/>
        </a:p>
      </dgm:t>
    </dgm:pt>
    <dgm:pt modelId="{0AFAB6AA-4610-4FAA-B586-4A01449AB838}" type="parTrans" cxnId="{4A980E08-9589-4407-A1B2-BD96F27AD63F}">
      <dgm:prSet/>
      <dgm:spPr/>
      <dgm:t>
        <a:bodyPr/>
        <a:lstStyle/>
        <a:p>
          <a:endParaRPr lang="en-US"/>
        </a:p>
      </dgm:t>
    </dgm:pt>
    <dgm:pt modelId="{15A44181-4693-4911-B358-1E41B1BC2359}" type="sibTrans" cxnId="{4A980E08-9589-4407-A1B2-BD96F27AD63F}">
      <dgm:prSet/>
      <dgm:spPr/>
      <dgm:t>
        <a:bodyPr/>
        <a:lstStyle/>
        <a:p>
          <a:endParaRPr lang="en-US"/>
        </a:p>
      </dgm:t>
    </dgm:pt>
    <dgm:pt modelId="{620B002B-15DC-4AEC-81CD-9ED1A9DA887E}">
      <dgm:prSet/>
      <dgm:spPr/>
      <dgm:t>
        <a:bodyPr/>
        <a:lstStyle/>
        <a:p>
          <a:r>
            <a:rPr lang="de-DE"/>
            <a:t>Docker und Nginx kennengelernt</a:t>
          </a:r>
          <a:endParaRPr lang="en-US"/>
        </a:p>
      </dgm:t>
    </dgm:pt>
    <dgm:pt modelId="{D83EAAF7-C08C-419A-9DEB-935C93A3DB82}" type="parTrans" cxnId="{ECD64EC2-EFF7-4B72-A352-29BB0A18101A}">
      <dgm:prSet/>
      <dgm:spPr/>
      <dgm:t>
        <a:bodyPr/>
        <a:lstStyle/>
        <a:p>
          <a:endParaRPr lang="en-US"/>
        </a:p>
      </dgm:t>
    </dgm:pt>
    <dgm:pt modelId="{B08A347B-82F1-4684-9438-78E653FE649A}" type="sibTrans" cxnId="{ECD64EC2-EFF7-4B72-A352-29BB0A18101A}">
      <dgm:prSet/>
      <dgm:spPr/>
      <dgm:t>
        <a:bodyPr/>
        <a:lstStyle/>
        <a:p>
          <a:endParaRPr lang="en-US"/>
        </a:p>
      </dgm:t>
    </dgm:pt>
    <dgm:pt modelId="{9A994794-0B3F-4834-86C9-6B1253FE1BC3}">
      <dgm:prSet/>
      <dgm:spPr/>
      <dgm:t>
        <a:bodyPr/>
        <a:lstStyle/>
        <a:p>
          <a:r>
            <a:rPr lang="de-DE"/>
            <a:t>Bestehendes Wissen gut angewandt</a:t>
          </a:r>
          <a:endParaRPr lang="en-US"/>
        </a:p>
      </dgm:t>
    </dgm:pt>
    <dgm:pt modelId="{3278F856-2979-4851-8F1A-42BC6A2CCC5D}" type="parTrans" cxnId="{2D01E44B-207C-4FDF-B45C-57FE0BD327BA}">
      <dgm:prSet/>
      <dgm:spPr/>
      <dgm:t>
        <a:bodyPr/>
        <a:lstStyle/>
        <a:p>
          <a:endParaRPr lang="en-US"/>
        </a:p>
      </dgm:t>
    </dgm:pt>
    <dgm:pt modelId="{7ED61EE5-2217-4545-BC70-6827A159DC58}" type="sibTrans" cxnId="{2D01E44B-207C-4FDF-B45C-57FE0BD327BA}">
      <dgm:prSet/>
      <dgm:spPr/>
      <dgm:t>
        <a:bodyPr/>
        <a:lstStyle/>
        <a:p>
          <a:endParaRPr lang="en-US"/>
        </a:p>
      </dgm:t>
    </dgm:pt>
    <dgm:pt modelId="{16EEC6CB-B0F5-4145-88EB-D31E89308693}">
      <dgm:prSet/>
      <dgm:spPr/>
      <dgm:t>
        <a:bodyPr/>
        <a:lstStyle/>
        <a:p>
          <a:r>
            <a:rPr lang="de-DE"/>
            <a:t>Zeit überzogen</a:t>
          </a:r>
          <a:endParaRPr lang="en-US"/>
        </a:p>
      </dgm:t>
    </dgm:pt>
    <dgm:pt modelId="{F3EAD5FC-4D17-4C43-8C34-A2049A3BF32B}" type="parTrans" cxnId="{6E8D060B-6C88-4595-A5D6-25E85AAD67E2}">
      <dgm:prSet/>
      <dgm:spPr/>
      <dgm:t>
        <a:bodyPr/>
        <a:lstStyle/>
        <a:p>
          <a:endParaRPr lang="en-US"/>
        </a:p>
      </dgm:t>
    </dgm:pt>
    <dgm:pt modelId="{71706A6B-C2CD-4B54-A061-0551094DA2A8}" type="sibTrans" cxnId="{6E8D060B-6C88-4595-A5D6-25E85AAD67E2}">
      <dgm:prSet/>
      <dgm:spPr/>
      <dgm:t>
        <a:bodyPr/>
        <a:lstStyle/>
        <a:p>
          <a:endParaRPr lang="en-US"/>
        </a:p>
      </dgm:t>
    </dgm:pt>
    <dgm:pt modelId="{F31E1496-C7F6-4D49-8CBE-E60A09E91A9F}">
      <dgm:prSet/>
      <dgm:spPr/>
      <dgm:t>
        <a:bodyPr/>
        <a:lstStyle/>
        <a:p>
          <a:r>
            <a:rPr lang="de-DE"/>
            <a:t>.NET MAUI Erfragungen gesammelt</a:t>
          </a:r>
          <a:endParaRPr lang="en-US"/>
        </a:p>
      </dgm:t>
    </dgm:pt>
    <dgm:pt modelId="{5B65C572-BD52-424A-829D-53BD9196D19F}" type="parTrans" cxnId="{FB463581-7937-4134-8A57-634C602598C1}">
      <dgm:prSet/>
      <dgm:spPr/>
      <dgm:t>
        <a:bodyPr/>
        <a:lstStyle/>
        <a:p>
          <a:endParaRPr lang="en-US"/>
        </a:p>
      </dgm:t>
    </dgm:pt>
    <dgm:pt modelId="{D3B998BE-E778-4642-9C8F-EE8F8C39B4B1}" type="sibTrans" cxnId="{FB463581-7937-4134-8A57-634C602598C1}">
      <dgm:prSet/>
      <dgm:spPr/>
      <dgm:t>
        <a:bodyPr/>
        <a:lstStyle/>
        <a:p>
          <a:endParaRPr lang="en-US"/>
        </a:p>
      </dgm:t>
    </dgm:pt>
    <dgm:pt modelId="{FB4F41F1-625B-2549-BCA1-3DB1D88FA68D}" type="pres">
      <dgm:prSet presAssocID="{B3D9712E-1648-44FC-B94E-39CF785E659A}" presName="vert0" presStyleCnt="0">
        <dgm:presLayoutVars>
          <dgm:dir/>
          <dgm:animOne val="branch"/>
          <dgm:animLvl val="lvl"/>
        </dgm:presLayoutVars>
      </dgm:prSet>
      <dgm:spPr/>
    </dgm:pt>
    <dgm:pt modelId="{5EA7E24E-A09B-6D45-BEA0-97B538772720}" type="pres">
      <dgm:prSet presAssocID="{FFD90B04-A303-4BD7-AC75-7A836B28BCF0}" presName="thickLine" presStyleLbl="alignNode1" presStyleIdx="0" presStyleCnt="5"/>
      <dgm:spPr/>
    </dgm:pt>
    <dgm:pt modelId="{33EF0ED6-B861-F244-B0CC-05A222D4569D}" type="pres">
      <dgm:prSet presAssocID="{FFD90B04-A303-4BD7-AC75-7A836B28BCF0}" presName="horz1" presStyleCnt="0"/>
      <dgm:spPr/>
    </dgm:pt>
    <dgm:pt modelId="{13ACE03D-4915-2846-AE4F-EA8C142CCB09}" type="pres">
      <dgm:prSet presAssocID="{FFD90B04-A303-4BD7-AC75-7A836B28BCF0}" presName="tx1" presStyleLbl="revTx" presStyleIdx="0" presStyleCnt="5"/>
      <dgm:spPr/>
    </dgm:pt>
    <dgm:pt modelId="{A23B2B85-D550-4846-9C1E-E49292C4D279}" type="pres">
      <dgm:prSet presAssocID="{FFD90B04-A303-4BD7-AC75-7A836B28BCF0}" presName="vert1" presStyleCnt="0"/>
      <dgm:spPr/>
    </dgm:pt>
    <dgm:pt modelId="{B43A0334-A652-CD47-B7BF-9DDD6B407865}" type="pres">
      <dgm:prSet presAssocID="{620B002B-15DC-4AEC-81CD-9ED1A9DA887E}" presName="thickLine" presStyleLbl="alignNode1" presStyleIdx="1" presStyleCnt="5"/>
      <dgm:spPr/>
    </dgm:pt>
    <dgm:pt modelId="{3E32AD96-0810-824B-8E99-D2216C9F751C}" type="pres">
      <dgm:prSet presAssocID="{620B002B-15DC-4AEC-81CD-9ED1A9DA887E}" presName="horz1" presStyleCnt="0"/>
      <dgm:spPr/>
    </dgm:pt>
    <dgm:pt modelId="{1A6B0E3F-048F-9847-8C45-15D010680A0E}" type="pres">
      <dgm:prSet presAssocID="{620B002B-15DC-4AEC-81CD-9ED1A9DA887E}" presName="tx1" presStyleLbl="revTx" presStyleIdx="1" presStyleCnt="5"/>
      <dgm:spPr/>
    </dgm:pt>
    <dgm:pt modelId="{9FFCB9B4-D7FE-4A4B-86BE-72FDF5BED61E}" type="pres">
      <dgm:prSet presAssocID="{620B002B-15DC-4AEC-81CD-9ED1A9DA887E}" presName="vert1" presStyleCnt="0"/>
      <dgm:spPr/>
    </dgm:pt>
    <dgm:pt modelId="{BA075A7D-E1DE-8848-8319-497340496155}" type="pres">
      <dgm:prSet presAssocID="{9A994794-0B3F-4834-86C9-6B1253FE1BC3}" presName="thickLine" presStyleLbl="alignNode1" presStyleIdx="2" presStyleCnt="5"/>
      <dgm:spPr/>
    </dgm:pt>
    <dgm:pt modelId="{862D4627-EA7E-F642-8095-1141AEED0024}" type="pres">
      <dgm:prSet presAssocID="{9A994794-0B3F-4834-86C9-6B1253FE1BC3}" presName="horz1" presStyleCnt="0"/>
      <dgm:spPr/>
    </dgm:pt>
    <dgm:pt modelId="{E93B0440-6D1E-1C4B-843E-70850C967D26}" type="pres">
      <dgm:prSet presAssocID="{9A994794-0B3F-4834-86C9-6B1253FE1BC3}" presName="tx1" presStyleLbl="revTx" presStyleIdx="2" presStyleCnt="5"/>
      <dgm:spPr/>
    </dgm:pt>
    <dgm:pt modelId="{5D8193C5-F822-0F41-9506-5ED9BC0E31D3}" type="pres">
      <dgm:prSet presAssocID="{9A994794-0B3F-4834-86C9-6B1253FE1BC3}" presName="vert1" presStyleCnt="0"/>
      <dgm:spPr/>
    </dgm:pt>
    <dgm:pt modelId="{0D19ED9C-2572-DF44-93FB-BCBD85718EF2}" type="pres">
      <dgm:prSet presAssocID="{16EEC6CB-B0F5-4145-88EB-D31E89308693}" presName="thickLine" presStyleLbl="alignNode1" presStyleIdx="3" presStyleCnt="5"/>
      <dgm:spPr/>
    </dgm:pt>
    <dgm:pt modelId="{BDDAB89D-E0CC-0A46-B65F-83697FFA0647}" type="pres">
      <dgm:prSet presAssocID="{16EEC6CB-B0F5-4145-88EB-D31E89308693}" presName="horz1" presStyleCnt="0"/>
      <dgm:spPr/>
    </dgm:pt>
    <dgm:pt modelId="{46F33F79-8469-2243-8508-00724FD82EE8}" type="pres">
      <dgm:prSet presAssocID="{16EEC6CB-B0F5-4145-88EB-D31E89308693}" presName="tx1" presStyleLbl="revTx" presStyleIdx="3" presStyleCnt="5"/>
      <dgm:spPr/>
    </dgm:pt>
    <dgm:pt modelId="{A0D40013-729F-E747-BA3C-C521F7615BA8}" type="pres">
      <dgm:prSet presAssocID="{16EEC6CB-B0F5-4145-88EB-D31E89308693}" presName="vert1" presStyleCnt="0"/>
      <dgm:spPr/>
    </dgm:pt>
    <dgm:pt modelId="{485658A9-48E6-0749-A65F-1D689BD572C2}" type="pres">
      <dgm:prSet presAssocID="{F31E1496-C7F6-4D49-8CBE-E60A09E91A9F}" presName="thickLine" presStyleLbl="alignNode1" presStyleIdx="4" presStyleCnt="5"/>
      <dgm:spPr/>
    </dgm:pt>
    <dgm:pt modelId="{6A57F48E-5E1F-E64C-BC88-579F16688D99}" type="pres">
      <dgm:prSet presAssocID="{F31E1496-C7F6-4D49-8CBE-E60A09E91A9F}" presName="horz1" presStyleCnt="0"/>
      <dgm:spPr/>
    </dgm:pt>
    <dgm:pt modelId="{1A4A5C30-1CC8-E34B-B2F2-EE2B92BB8F3E}" type="pres">
      <dgm:prSet presAssocID="{F31E1496-C7F6-4D49-8CBE-E60A09E91A9F}" presName="tx1" presStyleLbl="revTx" presStyleIdx="4" presStyleCnt="5"/>
      <dgm:spPr/>
    </dgm:pt>
    <dgm:pt modelId="{805EA0DC-085A-274C-9C38-FB2202AB0F99}" type="pres">
      <dgm:prSet presAssocID="{F31E1496-C7F6-4D49-8CBE-E60A09E91A9F}" presName="vert1" presStyleCnt="0"/>
      <dgm:spPr/>
    </dgm:pt>
  </dgm:ptLst>
  <dgm:cxnLst>
    <dgm:cxn modelId="{4A980E08-9589-4407-A1B2-BD96F27AD63F}" srcId="{B3D9712E-1648-44FC-B94E-39CF785E659A}" destId="{FFD90B04-A303-4BD7-AC75-7A836B28BCF0}" srcOrd="0" destOrd="0" parTransId="{0AFAB6AA-4610-4FAA-B586-4A01449AB838}" sibTransId="{15A44181-4693-4911-B358-1E41B1BC2359}"/>
    <dgm:cxn modelId="{6E8D060B-6C88-4595-A5D6-25E85AAD67E2}" srcId="{B3D9712E-1648-44FC-B94E-39CF785E659A}" destId="{16EEC6CB-B0F5-4145-88EB-D31E89308693}" srcOrd="3" destOrd="0" parTransId="{F3EAD5FC-4D17-4C43-8C34-A2049A3BF32B}" sibTransId="{71706A6B-C2CD-4B54-A061-0551094DA2A8}"/>
    <dgm:cxn modelId="{E3239D17-3A05-FF41-BD5A-6679F4114D47}" type="presOf" srcId="{B3D9712E-1648-44FC-B94E-39CF785E659A}" destId="{FB4F41F1-625B-2549-BCA1-3DB1D88FA68D}" srcOrd="0" destOrd="0" presId="urn:microsoft.com/office/officeart/2008/layout/LinedList"/>
    <dgm:cxn modelId="{EF78BC2F-2759-2A45-90DE-7FC624A0F0DF}" type="presOf" srcId="{620B002B-15DC-4AEC-81CD-9ED1A9DA887E}" destId="{1A6B0E3F-048F-9847-8C45-15D010680A0E}" srcOrd="0" destOrd="0" presId="urn:microsoft.com/office/officeart/2008/layout/LinedList"/>
    <dgm:cxn modelId="{2D01E44B-207C-4FDF-B45C-57FE0BD327BA}" srcId="{B3D9712E-1648-44FC-B94E-39CF785E659A}" destId="{9A994794-0B3F-4834-86C9-6B1253FE1BC3}" srcOrd="2" destOrd="0" parTransId="{3278F856-2979-4851-8F1A-42BC6A2CCC5D}" sibTransId="{7ED61EE5-2217-4545-BC70-6827A159DC58}"/>
    <dgm:cxn modelId="{A27AC953-6FEA-424B-8C22-AD3325C98FDD}" type="presOf" srcId="{16EEC6CB-B0F5-4145-88EB-D31E89308693}" destId="{46F33F79-8469-2243-8508-00724FD82EE8}" srcOrd="0" destOrd="0" presId="urn:microsoft.com/office/officeart/2008/layout/LinedList"/>
    <dgm:cxn modelId="{FB463581-7937-4134-8A57-634C602598C1}" srcId="{B3D9712E-1648-44FC-B94E-39CF785E659A}" destId="{F31E1496-C7F6-4D49-8CBE-E60A09E91A9F}" srcOrd="4" destOrd="0" parTransId="{5B65C572-BD52-424A-829D-53BD9196D19F}" sibTransId="{D3B998BE-E778-4642-9C8F-EE8F8C39B4B1}"/>
    <dgm:cxn modelId="{1A9C1A8B-4575-D744-ACF0-A413064D6DBA}" type="presOf" srcId="{F31E1496-C7F6-4D49-8CBE-E60A09E91A9F}" destId="{1A4A5C30-1CC8-E34B-B2F2-EE2B92BB8F3E}" srcOrd="0" destOrd="0" presId="urn:microsoft.com/office/officeart/2008/layout/LinedList"/>
    <dgm:cxn modelId="{B29BFEA9-491C-1B4D-8546-3D78A620431E}" type="presOf" srcId="{9A994794-0B3F-4834-86C9-6B1253FE1BC3}" destId="{E93B0440-6D1E-1C4B-843E-70850C967D26}" srcOrd="0" destOrd="0" presId="urn:microsoft.com/office/officeart/2008/layout/LinedList"/>
    <dgm:cxn modelId="{ECD64EC2-EFF7-4B72-A352-29BB0A18101A}" srcId="{B3D9712E-1648-44FC-B94E-39CF785E659A}" destId="{620B002B-15DC-4AEC-81CD-9ED1A9DA887E}" srcOrd="1" destOrd="0" parTransId="{D83EAAF7-C08C-419A-9DEB-935C93A3DB82}" sibTransId="{B08A347B-82F1-4684-9438-78E653FE649A}"/>
    <dgm:cxn modelId="{21450AFC-3860-B945-86C8-30294879BC3F}" type="presOf" srcId="{FFD90B04-A303-4BD7-AC75-7A836B28BCF0}" destId="{13ACE03D-4915-2846-AE4F-EA8C142CCB09}" srcOrd="0" destOrd="0" presId="urn:microsoft.com/office/officeart/2008/layout/LinedList"/>
    <dgm:cxn modelId="{D4E394E6-E9FC-E041-8A08-B72A36074C27}" type="presParOf" srcId="{FB4F41F1-625B-2549-BCA1-3DB1D88FA68D}" destId="{5EA7E24E-A09B-6D45-BEA0-97B538772720}" srcOrd="0" destOrd="0" presId="urn:microsoft.com/office/officeart/2008/layout/LinedList"/>
    <dgm:cxn modelId="{C6854718-732B-1F44-B4BF-C3B23FC26627}" type="presParOf" srcId="{FB4F41F1-625B-2549-BCA1-3DB1D88FA68D}" destId="{33EF0ED6-B861-F244-B0CC-05A222D4569D}" srcOrd="1" destOrd="0" presId="urn:microsoft.com/office/officeart/2008/layout/LinedList"/>
    <dgm:cxn modelId="{56379FDD-0CF9-E24B-8BCA-669EDAF5A6C7}" type="presParOf" srcId="{33EF0ED6-B861-F244-B0CC-05A222D4569D}" destId="{13ACE03D-4915-2846-AE4F-EA8C142CCB09}" srcOrd="0" destOrd="0" presId="urn:microsoft.com/office/officeart/2008/layout/LinedList"/>
    <dgm:cxn modelId="{12C7A8C7-81AA-1E45-8AFE-E39434C57FC8}" type="presParOf" srcId="{33EF0ED6-B861-F244-B0CC-05A222D4569D}" destId="{A23B2B85-D550-4846-9C1E-E49292C4D279}" srcOrd="1" destOrd="0" presId="urn:microsoft.com/office/officeart/2008/layout/LinedList"/>
    <dgm:cxn modelId="{909B815C-E20B-1146-A293-709221EB5CCA}" type="presParOf" srcId="{FB4F41F1-625B-2549-BCA1-3DB1D88FA68D}" destId="{B43A0334-A652-CD47-B7BF-9DDD6B407865}" srcOrd="2" destOrd="0" presId="urn:microsoft.com/office/officeart/2008/layout/LinedList"/>
    <dgm:cxn modelId="{F8516BA3-3ADB-5840-A36A-01CB461F1476}" type="presParOf" srcId="{FB4F41F1-625B-2549-BCA1-3DB1D88FA68D}" destId="{3E32AD96-0810-824B-8E99-D2216C9F751C}" srcOrd="3" destOrd="0" presId="urn:microsoft.com/office/officeart/2008/layout/LinedList"/>
    <dgm:cxn modelId="{0BB6681E-FE4F-9247-BD8B-92770328F56A}" type="presParOf" srcId="{3E32AD96-0810-824B-8E99-D2216C9F751C}" destId="{1A6B0E3F-048F-9847-8C45-15D010680A0E}" srcOrd="0" destOrd="0" presId="urn:microsoft.com/office/officeart/2008/layout/LinedList"/>
    <dgm:cxn modelId="{7F6A0465-0A68-C840-91BD-A7A755B0F1CC}" type="presParOf" srcId="{3E32AD96-0810-824B-8E99-D2216C9F751C}" destId="{9FFCB9B4-D7FE-4A4B-86BE-72FDF5BED61E}" srcOrd="1" destOrd="0" presId="urn:microsoft.com/office/officeart/2008/layout/LinedList"/>
    <dgm:cxn modelId="{9CFB81CE-D487-BE4D-9E22-05176080D7F1}" type="presParOf" srcId="{FB4F41F1-625B-2549-BCA1-3DB1D88FA68D}" destId="{BA075A7D-E1DE-8848-8319-497340496155}" srcOrd="4" destOrd="0" presId="urn:microsoft.com/office/officeart/2008/layout/LinedList"/>
    <dgm:cxn modelId="{7D78A35E-2BD4-794F-B6DC-AE9E93253514}" type="presParOf" srcId="{FB4F41F1-625B-2549-BCA1-3DB1D88FA68D}" destId="{862D4627-EA7E-F642-8095-1141AEED0024}" srcOrd="5" destOrd="0" presId="urn:microsoft.com/office/officeart/2008/layout/LinedList"/>
    <dgm:cxn modelId="{F8BFDBA5-893F-2E49-A822-0C1BDC58160F}" type="presParOf" srcId="{862D4627-EA7E-F642-8095-1141AEED0024}" destId="{E93B0440-6D1E-1C4B-843E-70850C967D26}" srcOrd="0" destOrd="0" presId="urn:microsoft.com/office/officeart/2008/layout/LinedList"/>
    <dgm:cxn modelId="{A84B58ED-C1C5-CD41-923C-06E48A8295CB}" type="presParOf" srcId="{862D4627-EA7E-F642-8095-1141AEED0024}" destId="{5D8193C5-F822-0F41-9506-5ED9BC0E31D3}" srcOrd="1" destOrd="0" presId="urn:microsoft.com/office/officeart/2008/layout/LinedList"/>
    <dgm:cxn modelId="{2F575328-69ED-8843-B427-DB424FCA2880}" type="presParOf" srcId="{FB4F41F1-625B-2549-BCA1-3DB1D88FA68D}" destId="{0D19ED9C-2572-DF44-93FB-BCBD85718EF2}" srcOrd="6" destOrd="0" presId="urn:microsoft.com/office/officeart/2008/layout/LinedList"/>
    <dgm:cxn modelId="{ED85D60E-FCAD-A543-8685-D918C70D892D}" type="presParOf" srcId="{FB4F41F1-625B-2549-BCA1-3DB1D88FA68D}" destId="{BDDAB89D-E0CC-0A46-B65F-83697FFA0647}" srcOrd="7" destOrd="0" presId="urn:microsoft.com/office/officeart/2008/layout/LinedList"/>
    <dgm:cxn modelId="{6BAC73FD-21F5-5F42-9129-11693BE4851C}" type="presParOf" srcId="{BDDAB89D-E0CC-0A46-B65F-83697FFA0647}" destId="{46F33F79-8469-2243-8508-00724FD82EE8}" srcOrd="0" destOrd="0" presId="urn:microsoft.com/office/officeart/2008/layout/LinedList"/>
    <dgm:cxn modelId="{24B2A991-D2EA-B64D-8B90-4FF1DA05BB65}" type="presParOf" srcId="{BDDAB89D-E0CC-0A46-B65F-83697FFA0647}" destId="{A0D40013-729F-E747-BA3C-C521F7615BA8}" srcOrd="1" destOrd="0" presId="urn:microsoft.com/office/officeart/2008/layout/LinedList"/>
    <dgm:cxn modelId="{3B9E67B0-0771-F74F-A4C3-59706FE7CE0E}" type="presParOf" srcId="{FB4F41F1-625B-2549-BCA1-3DB1D88FA68D}" destId="{485658A9-48E6-0749-A65F-1D689BD572C2}" srcOrd="8" destOrd="0" presId="urn:microsoft.com/office/officeart/2008/layout/LinedList"/>
    <dgm:cxn modelId="{16801AB4-5694-B948-994D-8F2CED245FA1}" type="presParOf" srcId="{FB4F41F1-625B-2549-BCA1-3DB1D88FA68D}" destId="{6A57F48E-5E1F-E64C-BC88-579F16688D99}" srcOrd="9" destOrd="0" presId="urn:microsoft.com/office/officeart/2008/layout/LinedList"/>
    <dgm:cxn modelId="{585B8DA2-FC20-D342-8C4E-63B0514D407C}" type="presParOf" srcId="{6A57F48E-5E1F-E64C-BC88-579F16688D99}" destId="{1A4A5C30-1CC8-E34B-B2F2-EE2B92BB8F3E}" srcOrd="0" destOrd="0" presId="urn:microsoft.com/office/officeart/2008/layout/LinedList"/>
    <dgm:cxn modelId="{C4868CB7-D41E-8340-98F9-E4DBEAB57721}" type="presParOf" srcId="{6A57F48E-5E1F-E64C-BC88-579F16688D99}" destId="{805EA0DC-085A-274C-9C38-FB2202AB0F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7E24E-A09B-6D45-BEA0-97B538772720}">
      <dsp:nvSpPr>
        <dsp:cNvPr id="0" name=""/>
        <dsp:cNvSpPr/>
      </dsp:nvSpPr>
      <dsp:spPr>
        <a:xfrm>
          <a:off x="0" y="607"/>
          <a:ext cx="59181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CE03D-4915-2846-AE4F-EA8C142CCB09}">
      <dsp:nvSpPr>
        <dsp:cNvPr id="0" name=""/>
        <dsp:cNvSpPr/>
      </dsp:nvSpPr>
      <dsp:spPr>
        <a:xfrm>
          <a:off x="0" y="607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Wissen Aufgebaut mit Ubuntu Hosting</a:t>
          </a:r>
          <a:endParaRPr lang="en-US" sz="2800" kern="1200" dirty="0"/>
        </a:p>
      </dsp:txBody>
      <dsp:txXfrm>
        <a:off x="0" y="607"/>
        <a:ext cx="5918184" cy="995621"/>
      </dsp:txXfrm>
    </dsp:sp>
    <dsp:sp modelId="{B43A0334-A652-CD47-B7BF-9DDD6B407865}">
      <dsp:nvSpPr>
        <dsp:cNvPr id="0" name=""/>
        <dsp:cNvSpPr/>
      </dsp:nvSpPr>
      <dsp:spPr>
        <a:xfrm>
          <a:off x="0" y="996229"/>
          <a:ext cx="5918184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B0E3F-048F-9847-8C45-15D010680A0E}">
      <dsp:nvSpPr>
        <dsp:cNvPr id="0" name=""/>
        <dsp:cNvSpPr/>
      </dsp:nvSpPr>
      <dsp:spPr>
        <a:xfrm>
          <a:off x="0" y="996229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Docker und Nginx kennengelernt</a:t>
          </a:r>
          <a:endParaRPr lang="en-US" sz="2800" kern="1200"/>
        </a:p>
      </dsp:txBody>
      <dsp:txXfrm>
        <a:off x="0" y="996229"/>
        <a:ext cx="5918184" cy="995621"/>
      </dsp:txXfrm>
    </dsp:sp>
    <dsp:sp modelId="{BA075A7D-E1DE-8848-8319-497340496155}">
      <dsp:nvSpPr>
        <dsp:cNvPr id="0" name=""/>
        <dsp:cNvSpPr/>
      </dsp:nvSpPr>
      <dsp:spPr>
        <a:xfrm>
          <a:off x="0" y="1991851"/>
          <a:ext cx="591818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B0440-6D1E-1C4B-843E-70850C967D26}">
      <dsp:nvSpPr>
        <dsp:cNvPr id="0" name=""/>
        <dsp:cNvSpPr/>
      </dsp:nvSpPr>
      <dsp:spPr>
        <a:xfrm>
          <a:off x="0" y="1991851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Bestehendes Wissen gut angewandt</a:t>
          </a:r>
          <a:endParaRPr lang="en-US" sz="2800" kern="1200"/>
        </a:p>
      </dsp:txBody>
      <dsp:txXfrm>
        <a:off x="0" y="1991851"/>
        <a:ext cx="5918184" cy="995621"/>
      </dsp:txXfrm>
    </dsp:sp>
    <dsp:sp modelId="{0D19ED9C-2572-DF44-93FB-BCBD85718EF2}">
      <dsp:nvSpPr>
        <dsp:cNvPr id="0" name=""/>
        <dsp:cNvSpPr/>
      </dsp:nvSpPr>
      <dsp:spPr>
        <a:xfrm>
          <a:off x="0" y="2987472"/>
          <a:ext cx="5918184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33F79-8469-2243-8508-00724FD82EE8}">
      <dsp:nvSpPr>
        <dsp:cNvPr id="0" name=""/>
        <dsp:cNvSpPr/>
      </dsp:nvSpPr>
      <dsp:spPr>
        <a:xfrm>
          <a:off x="0" y="2987472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Zeit überzogen</a:t>
          </a:r>
          <a:endParaRPr lang="en-US" sz="2800" kern="1200"/>
        </a:p>
      </dsp:txBody>
      <dsp:txXfrm>
        <a:off x="0" y="2987472"/>
        <a:ext cx="5918184" cy="995621"/>
      </dsp:txXfrm>
    </dsp:sp>
    <dsp:sp modelId="{485658A9-48E6-0749-A65F-1D689BD572C2}">
      <dsp:nvSpPr>
        <dsp:cNvPr id="0" name=""/>
        <dsp:cNvSpPr/>
      </dsp:nvSpPr>
      <dsp:spPr>
        <a:xfrm>
          <a:off x="0" y="3983094"/>
          <a:ext cx="591818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A5C30-1CC8-E34B-B2F2-EE2B92BB8F3E}">
      <dsp:nvSpPr>
        <dsp:cNvPr id="0" name=""/>
        <dsp:cNvSpPr/>
      </dsp:nvSpPr>
      <dsp:spPr>
        <a:xfrm>
          <a:off x="0" y="3983094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.NET MAUI Erfragungen gesammelt</a:t>
          </a:r>
          <a:endParaRPr lang="en-US" sz="2800" kern="1200"/>
        </a:p>
      </dsp:txBody>
      <dsp:txXfrm>
        <a:off x="0" y="3983094"/>
        <a:ext cx="5918184" cy="99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CF967-48C5-C7ED-AA79-4E729577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B9C5C-CF95-33BA-46E9-1FF4AA28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0FF9E-662B-8676-EEC9-792188E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9309B-1886-FADB-54BA-84F96135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97ACA-1439-4759-F41F-BCA7461A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3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3089E-65F7-5050-56BE-B05524AF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78FD6D-A096-0158-0B1E-BB08810F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0567C-D4F4-87E7-948C-1F2337C9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0A7CB2-CD79-6CE2-DA2D-5FEAC34C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7B9B1-B069-57ED-D114-18D274ED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9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869476-956D-E591-3A55-19E29B7AF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1E14A6-3A8B-D340-B4B7-19203CA1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4A1AD-E7D6-98A8-FEE2-F694AF8F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0D253-8D5A-B17A-1B15-4B39EAF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64D08-545D-3BD0-B907-89FA27CE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3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68810-91FB-A1B7-81AD-D241BD8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6540A-2AB8-D988-6809-34DA204D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6CE72-2970-574A-BBFD-C93EC20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EB1C89-7F34-8C29-FC66-82B0A574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5F8EE-F6CA-60BF-BFBF-50489D82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1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6294C-A4FA-97CF-C841-5EE0B34D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4C2B0-A093-0725-A0AF-57ECB2EC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6B58F-337A-EAFF-C1AC-AF333C0E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16F1-A13B-39A3-9673-E4B50E52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94A2E-918E-EFEB-0D45-B2F3266B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5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D8384-CAF4-453C-EA66-97BAF697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CE6FA-DF56-9529-0511-88CB5ECC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71D6A0-C52B-A308-5593-D94D0C9F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F1242-EA07-5988-A6DF-208A0311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521CB-96BF-A5B5-4D04-3A6E016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C942C-9D81-1747-0A73-02334966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05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57970-9FDF-1C57-32FD-6D9579F2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DC792-6CE5-2080-154E-F97B22D0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10B167-2048-539D-74A0-3B0631F9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A1293E-B9BE-E16E-6664-16465126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23B010-FE16-64E6-66FD-ED988A7E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977F5F-5B1A-A01D-5ABF-B30E95BC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49AE3B-C178-4905-CD90-F4AD6E70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D3C495-46AC-0CC8-F2D5-7C47AB0E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744E-A4EC-1C53-3A52-9566D832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981655-816C-94A9-EF0D-F7EFBEE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29FE7C-9C40-0610-D4BB-A0101383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B9F61B-3C10-DEA0-F652-597DCCB2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0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9B5B47-6960-B053-D0F8-E9091CCB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CF9216-6970-40FB-3AA8-64A3D8BC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D87EEC-6EB4-52A2-87DD-3349C2DB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76193-6B74-B020-761C-278B47B9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4E1DB-278B-EB0C-2EBA-ABC2D1D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8B0E4F-3DD7-4C7F-AE12-8B4ED375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C95A1-5D6E-8056-5615-0844C6D7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D4246-DF4F-2770-0C72-6596A368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C734A-7760-5E2C-76F6-65655CEB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9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0FCEF-66D8-ABE4-6721-94543EF2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DAE59B-41F3-DD9E-E8D9-875856B1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3E82A-A17B-9E65-16DB-AD6BE7EA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224DF-DD63-8DFA-E933-C66F0DD5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2F241-13F8-6651-A761-BC22D7F1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4F7E02-16E2-4EAB-9C5D-49B0977C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D0191C-43B2-FEC1-41E9-5F1A3272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7B9F68-370F-C5F9-B63F-A0AEAC49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B77D-9263-7615-2226-0B9A9266F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6F24FC-960E-6972-29AA-6464B84C4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4E1BA-E2DA-AE68-7813-91488416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24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8AE620-FDE9-40FB-20AF-ABBCB3C17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de-DE" sz="5400"/>
              <a:t>SaveUp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3D91C7-3C9C-D71C-D954-419CBA6D4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Simon Müller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B5801C-96E0-0B89-2168-64C3698C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9"/>
    </mc:Choice>
    <mc:Fallback xmlns="">
      <p:transition spd="slow" advTm="2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erstimmen-Klingelton_  Schweine, Ferkel, Sau grunzen Sound für das Handy downloaden!.mp3">
            <a:hlinkClick r:id="" action="ppaction://media"/>
            <a:extLst>
              <a:ext uri="{FF2B5EF4-FFF2-40B4-BE49-F238E27FC236}">
                <a16:creationId xmlns:a16="http://schemas.microsoft.com/office/drawing/2014/main" id="{A41BDF81-B62D-7359-5575-2967182AD7D0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070.4609"/>
                </p14:media>
              </p:ext>
            </p:extLst>
          </p:nvPr>
        </p:nvPicPr>
        <p:blipFill rotWithShape="1">
          <a:blip r:embed="rId4"/>
          <a:srcRect r="34713"/>
          <a:stretch/>
        </p:blipFill>
        <p:spPr>
          <a:xfrm>
            <a:off x="2996320" y="2799654"/>
            <a:ext cx="530651" cy="812800"/>
          </a:xfrm>
          <a:prstGeom prst="rect">
            <a:avLst/>
          </a:prstGeom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8E0609-9B71-9A0D-A8EC-1C31E2A7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Danke für Eure Aufmerksamkeit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4DB2A7-B3AA-AD14-61F8-9A6FA294F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003" y="650494"/>
            <a:ext cx="5324142" cy="532414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DDF92C-124D-0A71-BADE-6E2086991936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Spart weiter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2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1FD53-3B60-3503-4802-78D42D84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de-DE" sz="540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736D0-154A-9654-B691-AB1D342F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de-DE" sz="2400"/>
              <a:t>Projektübersicht</a:t>
            </a:r>
          </a:p>
          <a:p>
            <a:r>
              <a:rPr lang="de-DE" sz="2400"/>
              <a:t>API / Datenbank</a:t>
            </a:r>
          </a:p>
          <a:p>
            <a:r>
              <a:rPr lang="de-DE" sz="2400"/>
              <a:t>Azure DevOps Pipeline</a:t>
            </a:r>
          </a:p>
          <a:p>
            <a:r>
              <a:rPr lang="de-DE" sz="2400"/>
              <a:t>Live Demo</a:t>
            </a:r>
          </a:p>
          <a:p>
            <a:r>
              <a:rPr lang="de-DE" sz="2400"/>
              <a:t>Nächste Schritte</a:t>
            </a:r>
          </a:p>
          <a:p>
            <a:r>
              <a:rPr lang="de-DE" sz="240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58751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83F9E-218F-86E6-BF39-B2D1A4D7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Projektübersicht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942C75-3A56-DCE0-A59C-68F7C0988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55" t="-64" r="13043" b="42501"/>
          <a:stretch/>
        </p:blipFill>
        <p:spPr>
          <a:xfrm>
            <a:off x="302085" y="1818910"/>
            <a:ext cx="7977241" cy="32911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7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012BBD-D2B5-72FC-BB49-4882E0D6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Datenbank Modell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DD9A082-B682-0D03-0BD5-B57D5794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63" y="666728"/>
            <a:ext cx="4364288" cy="546579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26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B1F801-7CDF-F5C8-1029-88BB53F4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de-DE" sz="3600"/>
              <a:t>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88FE3A-7EB2-6AFC-6D56-10F55C9D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5" y="1580055"/>
            <a:ext cx="6184972" cy="34790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C16D0-740D-54D3-DA4B-E03880AB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Mandantenbasiert</a:t>
            </a:r>
          </a:p>
          <a:p>
            <a:r>
              <a:rPr lang="de-DE" sz="1800" dirty="0"/>
              <a:t>JWT Token</a:t>
            </a:r>
          </a:p>
          <a:p>
            <a:r>
              <a:rPr lang="de-DE" sz="1800" dirty="0"/>
              <a:t>Claims</a:t>
            </a:r>
          </a:p>
          <a:p>
            <a:endParaRPr lang="de-DE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ED3CA3-320D-D82A-C9FE-C8B01E43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de-DE" sz="4800"/>
              <a:t>Azure DevOps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reitstellen">
            <a:extLst>
              <a:ext uri="{FF2B5EF4-FFF2-40B4-BE49-F238E27FC236}">
                <a16:creationId xmlns:a16="http://schemas.microsoft.com/office/drawing/2014/main" id="{1B7E7702-DA75-D625-0AFA-A0B1A874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10" y="1186882"/>
            <a:ext cx="4235516" cy="423551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AF371-27A9-79A9-3FE8-F51600CE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Continues</a:t>
            </a:r>
            <a:r>
              <a:rPr lang="de-DE" sz="2400" dirty="0"/>
              <a:t>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/>
              <a:t>Probleme mit .NET MAUI</a:t>
            </a:r>
          </a:p>
          <a:p>
            <a:r>
              <a:rPr lang="de-DE" sz="2400" dirty="0"/>
              <a:t>Datenbank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/>
              <a:t>API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 err="1"/>
              <a:t>Testing</a:t>
            </a:r>
            <a:r>
              <a:rPr lang="de-DE" sz="2400" dirty="0"/>
              <a:t> mit Protokoll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825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EE0B1-2147-9DC9-14C1-F0FD4D41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52622BEC-484B-9A5D-58D6-C549139EC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021" y="928201"/>
            <a:ext cx="4926942" cy="4926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8F3A70-FF31-8B83-D810-3D6A6B55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de-DE" sz="4800"/>
              <a:t>Nächste Schritte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AC165-1E34-0587-6742-F246A26E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de-DE" sz="2400" dirty="0"/>
              <a:t>.NET MAUI in Pipeline</a:t>
            </a:r>
          </a:p>
          <a:p>
            <a:r>
              <a:rPr lang="de-DE" sz="2400" dirty="0"/>
              <a:t>IOS App</a:t>
            </a:r>
          </a:p>
          <a:p>
            <a:r>
              <a:rPr lang="de-DE" sz="2400" dirty="0"/>
              <a:t>Feature Basierte Struktur</a:t>
            </a:r>
          </a:p>
          <a:p>
            <a:r>
              <a:rPr lang="de-DE" sz="2400" dirty="0"/>
              <a:t>Fehlerbehebungen</a:t>
            </a:r>
          </a:p>
          <a:p>
            <a:r>
              <a:rPr lang="de-DE" sz="2400" dirty="0"/>
              <a:t>JWT Token in Preference speichern</a:t>
            </a:r>
          </a:p>
          <a:p>
            <a:r>
              <a:rPr lang="de-DE" sz="2400" dirty="0"/>
              <a:t>Listenansicht mit Filter, Gruppierung, Sortierung</a:t>
            </a:r>
          </a:p>
          <a:p>
            <a:r>
              <a:rPr lang="de-DE" sz="2400" dirty="0"/>
              <a:t>Einträge Bearbeiten</a:t>
            </a:r>
          </a:p>
          <a:p>
            <a:r>
              <a:rPr lang="de-DE" sz="2400"/>
              <a:t>Löschansicht Verbessern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9338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D4EE8A-FC7F-87BF-D492-BD20F6A1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de-DE" sz="4800"/>
              <a:t>Fazit</a:t>
            </a:r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A9E35F4-F470-2750-117D-39632A22E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747052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57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Macintosh PowerPoint</Application>
  <PresentationFormat>Breitbild</PresentationFormat>
  <Paragraphs>40</Paragraphs>
  <Slides>10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SaveUp</vt:lpstr>
      <vt:lpstr>Inhalt</vt:lpstr>
      <vt:lpstr>Projektübersicht</vt:lpstr>
      <vt:lpstr>Datenbank Modell</vt:lpstr>
      <vt:lpstr>API</vt:lpstr>
      <vt:lpstr>Azure DevOps Pipeline</vt:lpstr>
      <vt:lpstr>Live Demo</vt:lpstr>
      <vt:lpstr>Nächste Schritte</vt:lpstr>
      <vt:lpstr>Fazit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SaveUp</dc:title>
  <dc:creator>Simon Müller</dc:creator>
  <cp:lastModifiedBy>Simon Müller</cp:lastModifiedBy>
  <cp:revision>16</cp:revision>
  <dcterms:created xsi:type="dcterms:W3CDTF">2023-03-20T14:04:44Z</dcterms:created>
  <dcterms:modified xsi:type="dcterms:W3CDTF">2023-03-20T17:45:36Z</dcterms:modified>
</cp:coreProperties>
</file>