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4468320"/>
            <a:ext cx="292104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76000" y="287640"/>
            <a:ext cx="5328360" cy="445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50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3040" y="446832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8320"/>
            <a:ext cx="9072720" cy="241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840" cy="94716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720" cy="755964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87640"/>
            <a:ext cx="5328360" cy="960120"/>
          </a:xfrm>
          <a:prstGeom prst="rect">
            <a:avLst/>
          </a:prstGeom>
        </p:spPr>
        <p:txBody>
          <a:bodyPr lIns="0" rIns="0" tIns="0" bIns="0" anchor="ctr">
            <a:normAutofit fontScale="73000"/>
          </a:bodyPr>
          <a:p>
            <a:pPr algn="ctr"/>
            <a:r>
              <a:rPr b="0" lang="en-US" sz="414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1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506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504000" y="710352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3447360" y="7103520"/>
            <a:ext cx="319536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7227720" y="7103520"/>
            <a:ext cx="2348280" cy="3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D39F121-D299-41D0-8515-D69CFCB51BE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RonaldsonBellande" TargetMode="External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1901160"/>
            <a:ext cx="9070560" cy="12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Mobile/VR/AR WG/RG/CG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3437280"/>
            <a:ext cx="9070560" cy="27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Education and Training Benefits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applications combined with AR and VR technologies provide immersive learning experiences, enhancing student engagement and knowledge retention.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simulations offer a safe environment for training personnel in high-risk scenarios, such as emergency response and military operations.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Industrial Automation Advantages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Mobile-controlled robotic arms equipped with AR interfaces optimize warehouse operations by facilitating inventory management and order fulfillment.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VR-based training programs for industrial robots reduce training costs and minimize the risk of accidents in manufacturing environments.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Telepresence and Remote Work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Mobile-controlled telepresence robots allow remote workers to participate in meetings and interact with colleagues, fostering collaboration and inclusivity.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and VR technologies enable remote technicians to troubleshoot and repair machinery by overlaying digital instructions and diagnostics onto physical equipment.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Safety and Risk Reduction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Mobile-controlled robots equipped with AR and VR interfaces enhance workplace safety by performing hazardous tasks in place of humans.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simulations provide training for emergency responders, helping them develop skills and decision-making abilities in realistic scenarios without risking lives.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Accessibility and Inclusivity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Mobile, AR, and VR technologies make robotics more accessible to people with disabilities by offering customizable interfaces and adaptive controls.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 experiences enable individuals with mobility impairments to explore virtual environments and participate in activities they may not access physically.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Trends and Opportunities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integration of mobile, AR, and VR technologies with robotics will continue to drive innovation across various industries, unlocking new possibilities for automation and human-machine interaction.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Advancements in artificial intelligence and sensor technology will further enhance the capabilities of mobile-controlled robots, making them indispensable in fields ranging from healthcare to entertainment.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Mobile/AR/VR Robots Control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Controlling Robots/Multi-Robotics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Systems for individuals Interact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112520" y="1828800"/>
            <a:ext cx="2763000" cy="553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Mobile/AR/VR Robot Visualization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Visualizing Robot Sensors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Real-Wold 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Camera 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7336440" y="2103120"/>
            <a:ext cx="2630520" cy="51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8679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https://github.com/Application-UI-UX/BAI-XRI-Mobile-AR-VR-Community-Group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https://github.com/Application-UI-UX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https://discord.gg/KBwqcPdx2H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https://groups.google.com/g/mobilevrar-application-uiux-community-group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mobilevrar-application-uiux-community-group@googlegroups.com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408600"/>
            <a:ext cx="9070560" cy="12614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2020680"/>
            <a:ext cx="9070560" cy="467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Evolution of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Human-Machine Interaction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Healthcare Applications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Electronics Industry Advancements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Engineering Innovations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Education and Training Benefits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Industrial Automation Advantages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Telepresence and Remote Work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and Risk Reduction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Accessibility and Inclusivity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Trends and Opportunities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Role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Personal Interests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Mobile, AR, and VR technologies have revolutionized robotics by enhancing human-machine interaction and expanding possibilities.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technologies bridge the gap between physical and digital realms, offering immersive experiences and real-time data visualization in various fields like healthcare, electronics, and engineering.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Evolution of Robotics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Robotics has evolved from conventional machinery to intelligent systems capable of autonomous decision-making.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Mobile, AR, and VR technologies have accelerated this evolution by providing tools for remote operation, simulation, and training.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8679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Enhanced Human-Machine Interaction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 devices enable users to control robots remotely, facilitating tasks in hazardous or inaccessible environments.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and VR technologies offer immersive interfaces, allowing users to visualize and interact with virtual objects in real-world settings, enhancing collaboration and training.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Healthcare Applications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healthcare, mobile robots equipped with AR and VR interfaces assist in surgeries by providing real-time data visualization and guidance to surgeons.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technology enhances medical training by simulating surgical procedures and anatomical structures, improving the skills of healthcare professionals.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Electronics Industry Advancements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Mobile-controlled robots streamline manufacturing processes in the electronics industry, increasing efficiency and precision.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AR-enabled maintenance and repair procedures reduce downtime by providing technicians with step-by-step instructions and real-time data overlays.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969840"/>
            <a:ext cx="907056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Engineering Innovations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2232000"/>
            <a:ext cx="90705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 and VR technologies revolutionize engineering design and prototyping by offering virtual simulations and 3D modeling tools.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Mobile-controlled robotic systems aid in construction projects by performing tasks with greater accuracy and safety under human supervision.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2024-05-20T22:40:13Z</dcterms:modified>
  <cp:revision>18</cp:revision>
  <dc:subject/>
  <dc:title>Lights</dc:title>
</cp:coreProperties>
</file>