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RonaldsonBellande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1901160"/>
            <a:ext cx="907020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Mobile/VR/AR WG/RG/CG 2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nd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3437280"/>
            <a:ext cx="9070200" cy="27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 of Bellande Research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VR for Patient Rehabilitation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combined with robotic systems offers innovative solutions for physical therapy. Patients can engage in immersive, interactive exercises tailored to their needs.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makes rehabilitation exercises more engaging and motivating for patients. This increased engagement can lead to better adherence and more effective therapy.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providing targeted and enjoyable rehabilitation, VR can accelerate the recovery process. This leads to improved outcomes and a higher quality of life for patients.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Elderly Care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can assist elderly individuals with daily activities such as medication reminders and mobility support. This enhances their independence and quality of life.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providing consistent and reliable assistance, mobile robots improve the overall well-being of elderly patients. They can live more comfortably and safely in their own homes.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can monitor the health and safety of elderly individuals and respond to emergencies. This immediate response capability can prevent serious health issues and provide peace of mind.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for Diagnostic Imaging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can overlay diagnostic images onto a patient’s body during examinations. This helps clinicians accurately interpret the images and make precise diagnoses.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provides a clearer, more detailed view of diagnostic images, improving accuracy. This leads to better identification and treatment of medical conditions.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technology offers real-time guidance during diagnostic procedures, assisting radiologists and clinicians. This enhances their ability to make informed decisions quickly.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VR in Pain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is used as a therapeutic tool for managing chronic pain. It provides immersive experiences that distract patients from their pain.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creates engaging and soothing environments that help patients cope with pain. These distraction techniques can reduce the perception of pain and improve comfort.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effectively managing pain through VR, patients may require less medication. This reduces the risk of side effects and dependency associated with painkillers.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Medication Delivery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can automate the process of dispensing and delivering medications to patients. This ensures timely and accurate administration of drugs.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use of mobile robots for medication delivery streamlines hospital operations. It frees up healthcare staff to focus on more critical tasks.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Automation reduces the risk of human error in medication administration. This enhances patient safety and ensures that they receive the correct dosages.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for Collaborative Surgeries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enables surgeons to collaborate remotely during surgeries. They can share real-time visual information and receive guidance from experts.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facilitates the sharing of data and consultation among medical professionals in real time. This improves decision-making and enhances surgical outcomes.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leveraging the expertise of remote specialists, AR improves the quality of surgeries. This leads to better patient outcomes and reduced recovery times.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VR for Mental Health Therapy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offers innovative treatments for mental health disorders such as anxiety and PTSD. It creates controlled environments for therapy sessions.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is used in exposure therapy to gradually expose patients to their fears in a safe setting. This helps reduce anxiety and stress over time.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provides accessible and scalable mental health treatment options. Patients can receive therapy from the comfort of their homes, increasing access to care.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Platforms for Telemedicine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platforms enable telemedicine consultations, connecting patients with healthcare providers remotely. This improves access to medical services, especially in underserved areas.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Telemedicine through mobile devices ensures that patients can receive medical advice and treatment without geographical limitations. This is particularly beneficial for those in rural or remote areas.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telemedicine offers a convenient way for patients to consult with doctors. It saves time and reduces the need for travel, making healthcare more efficient and patient-friendly.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in Emergency Medical Services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provides first responders with critical information during emergencies. This enhances their ability to assess and respond to situations quickly.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enhances situational awareness by overlaying crucial data onto the real world. This helps paramedics make informed decisions rapidly in critical situations.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providing real-time guidance and information, AR improves the quality of pre-hospital care. This can lead to better patient outcomes and survival rates.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VR for Pediatric Care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is used to create engaging and entertaining experiences for pediatric patients. This helps reduce anxiety and fear associated with medical procedures.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distracts and entertains children, making medical treatments less intimidating. This improves their overall experience and cooperation during procedures.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408600"/>
            <a:ext cx="9070200" cy="126108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2020680"/>
            <a:ext cx="9070200" cy="467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Technology Enhancing Healthcare Robotics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Remote Patient Monitoring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in Surgical Procedures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Training for Healthcare Professionals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for Medical Education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Health Apps Integration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for Patient Rehabilitation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Elderly Care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for Diagnostic Imaging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in Pain Management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Medication Delivery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for Collaborative Surgeries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for Mental Health Therapy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Platforms for Telemedicine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in Emergency Medical Services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for Pediatric Care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Data Collection and Analysis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for Physical Therapy Guidance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for Post-Traumatic Stress Disorder (PTSD) Treatment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Infection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for Patient Education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Data Collection and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technology enables healthcare providers to collect comprehensive patient data, including vital signs, symptoms, and treatment adherence, in real-time.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data collection allows for immediate analysis of patient metrics, facilitating timely adjustments to treatment plans and interventions.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integrating mobile data, healthcare providers can make informed decisions based on accurate, up-to-date information, leading to personalized and effective patient care.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for Physical Therapy Guidance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enhances physical therapy by providing real-time feedback on movements and exercises, ensuring correct form and technique.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overlays instructional cues and feedback directly into the patient's environment, guiding them through exercises and correcting errors as they occur.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interactive and engaging nature of AR motivates patients to participate actively in their therapy, leading to better adherence and faster recovery.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VR for Post-Traumatic Stress Disorder (PTSD) Treatment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offers immersive environments that simulate triggering situations in a controlled manner, helping patients confront and process traumatic memories.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exposure therapy allows patients to gradually confront and desensitize themselves to traumatic stimuli, reducing the severity of PTSD symptoms over time.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therapy provides a scalable and accessible treatment option for PTSD, reaching patients who may otherwise have limited access to specialized mental health services.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for Infection Control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Autonomous mobile robots equipped with UV lights or disinfectant sprays can efficiently sanitize hospital rooms and equipment, reducing the spread of infections.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automating the disinfection process, mobile robots help minimize the risk of hospital-acquired infections among patients and healthcare workers.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Enhanced infection control measures contribute to a safer healthcare environment, promoting better health outcomes and reducing healthcare costs associated with preventable infections.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for Patient Education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allows healthcare providers to visualize and explain complex medical conditions and treatment procedures directly to patients.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enhances patient education by making medical information more accessible and understandable through interactive 3D models and visualizations.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Clearer understanding of medical information through AR can lead to better adherence to treatment plans and higher patient satisfaction with their healthcare experience.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Mobile/AR/VR HealthCare Industries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HealthCare Monitoring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VR/AR Views and More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rcRect l="55361" t="9189" r="32837" b="15209"/>
          <a:stretch/>
        </p:blipFill>
        <p:spPr>
          <a:xfrm>
            <a:off x="6949440" y="1920240"/>
            <a:ext cx="2743200" cy="527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867960"/>
            <a:ext cx="90702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56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 Working Group Repository Information: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https://github.com/Application-UI-UX/BAI-XRI-Mobile-AR-VR-Community-Group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https://github.com/Application-UI-UX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https://discord.gg/KBwqcPdx2H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Google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https://groups.google.com/g/mobilevrar-application-uiux-community-group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Email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mobilevrar-application-uiux-community-group@googlegroups.com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56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Robotics technology is increasingly used in various healthcare applications, including surgery, rehabilitation, and patient care. These advancements aim to improve precision, efficiency, and outcomes in medical procedures.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Mobile, augmented reality (AR), and virtual reality (VR) technologies are transforming the healthcare landscape. They offer new ways to enhance robotic capabilities and patient interaction.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presentation explores how mobile, AR, and VR technologies are integrated into the robotic healthcare industry. It will cover their benefits, applications, and future prospects.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Technology Enhancing Healthcare Robotics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6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devices, such as smartphones and tablets, can be seamlessly integrated with robotic systems. This allows healthcare professionals to control and monitor robots remotely.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technology enables healthcare professionals to access robotic systems anytime and anywhere. This accessibility is crucial for timely interventions and continuous patient care.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devices facilitate the real-time monitoring and analysis of patient data. This ensures that healthcare providers can make informed decisions quickly, improving patient outcomes.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Remote Patient Monitoring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robots equipped with cameras and sensors can remotely monitor patients' vital signs and health conditions. This allows for continuous observation without the need for physical presence.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data collection by mobile robots provides a comprehensive view of a patient’s health. This leads to more accurate diagnoses and personalized treatment plans.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Remote monitoring helps detect potential health issues early, preventing complications. Consequently, it reduces the need for hospital read-missions and emergency room visits.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in Surgical Procedures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provides surgeons with enhanced visual information during robotic surgeries. This increased precision reduces the risk of errors and improves surgical outcomes.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overlays anatomical information directly onto the surgical field. This helps surgeons see critical structures more clearly, ensuring safer and more effective procedures.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providing real-time, detailed visual guidance, AR reduces the likelihood of surgical errors. This leads to better patient outcomes and quicker recovery times.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867960"/>
            <a:ext cx="90702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Training for Healthcare Professionals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reality creates realistic, immersive environments where surgeons can practice complex procedures. This hands-on training enhances their skills and confidence.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simulations replicate real-life surgical scenarios, allowing trainees to develop and refine their techniques. This type of training is crucial for building competence and reducing errors.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offers a safe environment where mistakes do not have real-world consequences. This allows healthcare professionals to learn from errors and improve their performance.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 for Medical Education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Augmented reality applications provide interactive and engaging educational experiences for medical students. They can visualize and interact with 3D models of the human body.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technology transforms traditional learning methods by adding interactive elements. This enhances students' understanding and retention of complex medical concepts.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helps students and professionals visualize complex anatomical structures and physiological processes. This deeper understanding is crucial for effective medical practice.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969840"/>
            <a:ext cx="907020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 Health Apps Integration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2232000"/>
            <a:ext cx="9070200" cy="43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health apps can be integrated with robotic systems to streamline patient management. They allow for efficient data collection, monitoring, and communication.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These apps empower patients to take an active role in their healthcare. They can track their health metrics, set reminders, and communicate with healthcare providers.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health apps ensure that patient data is continuously updated and synchronized across different platforms. This comprehensive data integration supports better decision-making and personalized care.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2024-03-18T17:37:04Z</dcterms:created>
  <dc:creator/>
  <dc:description/>
  <dc:language>en-US</dc:language>
  <cp:lastModifiedBy/>
  <dcterms:modified xsi:type="dcterms:W3CDTF">2024-06-18T18:57:00Z</dcterms:modified>
  <cp:revision>21</cp:revision>
  <dc:subject/>
  <dc:title>Lights</dc:title>
</cp:coreProperties>
</file>