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2" r:id="rId4"/>
    <p:sldId id="257" r:id="rId5"/>
    <p:sldId id="262" r:id="rId6"/>
    <p:sldId id="259" r:id="rId7"/>
    <p:sldId id="263" r:id="rId8"/>
    <p:sldId id="273" r:id="rId9"/>
    <p:sldId id="264" r:id="rId10"/>
    <p:sldId id="275" r:id="rId11"/>
    <p:sldId id="274" r:id="rId12"/>
    <p:sldId id="276" r:id="rId13"/>
    <p:sldId id="265" r:id="rId14"/>
    <p:sldId id="277" r:id="rId15"/>
    <p:sldId id="278" r:id="rId16"/>
    <p:sldId id="267" r:id="rId17"/>
    <p:sldId id="279" r:id="rId18"/>
    <p:sldId id="268" r:id="rId19"/>
    <p:sldId id="280" r:id="rId20"/>
    <p:sldId id="270" r:id="rId21"/>
    <p:sldId id="266" r:id="rId22"/>
    <p:sldId id="271" r:id="rId23"/>
    <p:sldId id="283" r:id="rId24"/>
    <p:sldId id="284" r:id="rId25"/>
    <p:sldId id="281" r:id="rId26"/>
    <p:sldId id="282" r:id="rId27"/>
    <p:sldId id="285" r:id="rId28"/>
    <p:sldId id="286" r:id="rId29"/>
    <p:sldId id="300" r:id="rId30"/>
    <p:sldId id="299" r:id="rId31"/>
    <p:sldId id="287" r:id="rId32"/>
    <p:sldId id="288" r:id="rId33"/>
    <p:sldId id="301" r:id="rId34"/>
    <p:sldId id="309" r:id="rId35"/>
    <p:sldId id="303" r:id="rId36"/>
    <p:sldId id="304" r:id="rId37"/>
    <p:sldId id="306" r:id="rId38"/>
    <p:sldId id="307" r:id="rId39"/>
    <p:sldId id="293" r:id="rId40"/>
    <p:sldId id="310" r:id="rId41"/>
    <p:sldId id="312" r:id="rId42"/>
    <p:sldId id="313" r:id="rId43"/>
    <p:sldId id="314" r:id="rId44"/>
    <p:sldId id="315" r:id="rId45"/>
    <p:sldId id="308" r:id="rId46"/>
    <p:sldId id="298" r:id="rId47"/>
    <p:sldId id="31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4410-9ED0-4A0F-A9C9-2ABE5A2A7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8870F-4F0B-4568-B36B-070ADF77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8032-B97D-42E4-B147-F1498737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E9C0-0EF4-4F76-87F3-710E37279E5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04A5A-4AA7-4C13-A7AB-A93A87DF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5310F-E6CF-4C28-AC06-9BB68BBA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9BB7-068C-4832-BFBE-2B7F880A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3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EA2A-EBBB-4B67-9BEB-8F3582E3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CF9A-60A9-4897-9717-9A8DA5FC2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8671-C336-41A4-9EA5-785C32D4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E9C0-0EF4-4F76-87F3-710E37279E5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B869A-6047-492F-9C69-795525BA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1297-E67A-4105-9D7F-584EA0E1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9BB7-068C-4832-BFBE-2B7F880A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1A687-6B76-44C5-937A-DC2A5F56A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C5A8F-E804-4622-8AA3-212816060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B55B-0328-4195-A0B6-DA040B27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E9C0-0EF4-4F76-87F3-710E37279E5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B77A8-F163-497A-9926-E2117B97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96993-E0A1-4707-9DDA-D2C23D2A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9BB7-068C-4832-BFBE-2B7F880A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B7EC-CEBC-4266-A324-ACCC370F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CA0EA-5E07-4C35-88A3-77FFAFE1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8A8C1-C8D6-457F-B494-7DFB66AA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E9C0-0EF4-4F76-87F3-710E37279E5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A2755-1561-4E00-B476-8EAA0039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0C4B7-1BEC-4513-9970-F60AFF8A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9BB7-068C-4832-BFBE-2B7F880A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3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5442-C6AA-4637-BA29-58B5D749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6DEE6-B0EF-4D21-B092-3FCB44F7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430D2-A5D9-4D77-913B-E29BBAED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E9C0-0EF4-4F76-87F3-710E37279E5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C7F07-A93A-4CEC-AB35-9D53F796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8870-1D27-4A8A-85E9-81EDA9E5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9BB7-068C-4832-BFBE-2B7F880A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9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D7DD-F6ED-4C39-B694-A5ED082C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3836-F9DF-4D91-A9B3-DBA6E7996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CD9F9-DC1E-4DB7-B534-145FBD5E6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5F678-C4FE-4E68-A996-2B65E314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E9C0-0EF4-4F76-87F3-710E37279E5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5354A-7576-44DA-AF5D-586957E1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E3580-77CA-46BC-8AC7-C73A4C04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9BB7-068C-4832-BFBE-2B7F880A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1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0D40-0341-4618-BB92-BC653807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92B03-3994-4154-BDD7-67D2D835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3F42E-15AB-4678-ACDB-F21A921B8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03D1C-EDEE-405C-8C04-9CD4C84EA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68186-3158-4B72-B51A-0A1258230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DF82D-7273-4487-B766-1E3A0C88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E9C0-0EF4-4F76-87F3-710E37279E5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11877-634C-41BF-96F8-40EAB277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726BC-DF2C-46F2-8500-E09D9CAC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9BB7-068C-4832-BFBE-2B7F880A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9B14-562D-42D8-84BC-7ADB9FFF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D4670-05A2-4469-BAAA-F0FCE8AF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E9C0-0EF4-4F76-87F3-710E37279E5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17446-1D2D-486B-B1F2-5AFB00E6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994A9-22B1-4469-84C5-8024FB38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9BB7-068C-4832-BFBE-2B7F880A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4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58FAC-9464-4112-AE49-ECEC9A96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E9C0-0EF4-4F76-87F3-710E37279E5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6C0E7-9A54-4689-8DD6-E721EFFA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85FF5-A61C-4CF7-B5DF-F032CF23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9BB7-068C-4832-BFBE-2B7F880A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E800-06F4-4892-8223-D050ADA3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2A69-E256-4C9D-838F-A65F73C38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82B3-664D-48D9-AB1D-639AAF00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D0FA2-DF5D-4573-8CFA-A2705872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E9C0-0EF4-4F76-87F3-710E37279E5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D3A12-E29F-4DF9-BE90-A2211979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0E4EF-F72B-41AE-83EB-B7FD8E72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9BB7-068C-4832-BFBE-2B7F880A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7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CB51-1B5E-4973-BD32-750750D7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CD52D-C7A3-4600-9E31-5F95CA535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8B1F3-024F-4C3E-A7F4-7FA8A77B8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50517-E5F7-40EA-9613-61E40E8B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E9C0-0EF4-4F76-87F3-710E37279E5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E0B18-8D48-441B-9BDB-B49477F1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5B12E-5FB9-479F-ADCF-378395BC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9BB7-068C-4832-BFBE-2B7F880A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5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2900A-4A9D-41A6-9EAD-A122F20F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2FDFB-820E-45F4-98BE-0BB09FAF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79F8-8C75-4463-A782-32109E5EF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7E9C0-0EF4-4F76-87F3-710E37279E5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224DC-841A-404F-BD6F-46FB72FE8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77BD4-F600-46E1-B7D1-0362FCC4A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A9BB7-068C-4832-BFBE-2B7F880A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rtwalsh/testrep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29F1-8E82-4997-8AB1-B6EAA4872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D5B3B-8B86-41AF-95A1-F5CA63A14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burt.walsh@ast.myflorida.com</a:t>
            </a:r>
          </a:p>
        </p:txBody>
      </p:sp>
    </p:spTree>
    <p:extLst>
      <p:ext uri="{BB962C8B-B14F-4D97-AF65-F5344CB8AC3E}">
        <p14:creationId xmlns:p14="http://schemas.microsoft.com/office/powerpoint/2010/main" val="3393731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second commit to the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 new branch </a:t>
            </a:r>
            <a:r>
              <a:rPr lang="en-US" dirty="0" err="1"/>
              <a:t>mysecondbranch</a:t>
            </a:r>
            <a:r>
              <a:rPr lang="en-US" dirty="0"/>
              <a:t> (git checkout –b </a:t>
            </a:r>
            <a:r>
              <a:rPr lang="en-US" dirty="0" err="1"/>
              <a:t>mysecondbranch</a:t>
            </a:r>
            <a:r>
              <a:rPr lang="en-US" dirty="0"/>
              <a:t>)</a:t>
            </a:r>
          </a:p>
          <a:p>
            <a:r>
              <a:rPr lang="en-US" dirty="0"/>
              <a:t>We remove the Ok.txt file from the commit (git </a:t>
            </a:r>
            <a:r>
              <a:rPr lang="en-US" dirty="0" err="1"/>
              <a:t>rm</a:t>
            </a:r>
            <a:r>
              <a:rPr lang="en-US" dirty="0"/>
              <a:t> Ok.txt)</a:t>
            </a:r>
          </a:p>
          <a:p>
            <a:r>
              <a:rPr lang="en-US" dirty="0"/>
              <a:t>We create a Y.txt file</a:t>
            </a:r>
          </a:p>
          <a:p>
            <a:r>
              <a:rPr lang="en-US" dirty="0"/>
              <a:t>We add the Y.txt file to the commit (git add Y.txt)</a:t>
            </a:r>
          </a:p>
          <a:p>
            <a:r>
              <a:rPr lang="en-US" dirty="0"/>
              <a:t>We execute the commit against the branch (git commit –m “commit against second branch”)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7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4969E-80C3-430D-8AE7-DB18FCF5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2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between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Branch is normally a work product such as a fix or enhancement</a:t>
            </a:r>
          </a:p>
          <a:p>
            <a:r>
              <a:rPr lang="en-US" dirty="0"/>
              <a:t>We will have a current branch</a:t>
            </a:r>
          </a:p>
          <a:p>
            <a:r>
              <a:rPr lang="en-US" dirty="0"/>
              <a:t>We can switch between branches (git checkout &lt;branch&gt;)</a:t>
            </a:r>
          </a:p>
          <a:p>
            <a:r>
              <a:rPr lang="en-US" dirty="0"/>
              <a:t>The switch results in the files being displayed in the directory in accordance with the branches commits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1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65AF78-28BB-4A6D-A18C-EF3FECBFB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0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group of changes requires a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update files and then do a (git add &lt;file name&gt;)</a:t>
            </a:r>
          </a:p>
          <a:p>
            <a:r>
              <a:rPr lang="en-US" dirty="0"/>
              <a:t>If we have to remove a file we do a (git </a:t>
            </a:r>
            <a:r>
              <a:rPr lang="en-US" dirty="0" err="1"/>
              <a:t>rm</a:t>
            </a:r>
            <a:r>
              <a:rPr lang="en-US" dirty="0"/>
              <a:t> &lt;file name&gt;)</a:t>
            </a:r>
          </a:p>
          <a:p>
            <a:r>
              <a:rPr lang="en-US" dirty="0"/>
              <a:t>git add is for a change to a file including the creation of a new file</a:t>
            </a:r>
          </a:p>
          <a:p>
            <a:r>
              <a:rPr lang="en-US" dirty="0"/>
              <a:t>Again these changes delta are committed against the current state of the 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88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second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 text to our Ok.txt file</a:t>
            </a:r>
          </a:p>
          <a:p>
            <a:r>
              <a:rPr lang="en-US" dirty="0"/>
              <a:t>We (git add Ok.txt) to stage the file changes to the commit</a:t>
            </a:r>
          </a:p>
          <a:p>
            <a:r>
              <a:rPr lang="en-US" dirty="0"/>
              <a:t>We commit the staged changes to the branch (git commit –m “the second commit on my branch </a:t>
            </a:r>
            <a:r>
              <a:rPr lang="en-US" dirty="0" err="1"/>
              <a:t>myfirstbranch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25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843A6C-1C18-4616-93BA-6123E58CA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3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actual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(git log –p) shows the actual file changes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42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2E57E5-0005-4268-92B7-C741A4B20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73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(git log) will show the commits</a:t>
            </a:r>
          </a:p>
          <a:p>
            <a:r>
              <a:rPr lang="en-US" dirty="0"/>
              <a:t>(git reset &lt;commit&gt;) will put the HEAD pointer of the current branch at the indicated commit</a:t>
            </a:r>
          </a:p>
          <a:p>
            <a:r>
              <a:rPr lang="en-US" dirty="0"/>
              <a:t>The HEAD pointer just indicates which commit is the most recent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7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version control system</a:t>
            </a:r>
          </a:p>
          <a:p>
            <a:r>
              <a:rPr lang="en-US" dirty="0"/>
              <a:t>You work in a local repository</a:t>
            </a:r>
          </a:p>
          <a:p>
            <a:r>
              <a:rPr lang="en-US" dirty="0"/>
              <a:t>You push changes to a remote/shared repository</a:t>
            </a:r>
          </a:p>
          <a:p>
            <a:r>
              <a:rPr lang="en-US" dirty="0"/>
              <a:t>Repositories contain branches (which have a series of changes/commits)</a:t>
            </a:r>
          </a:p>
          <a:p>
            <a:r>
              <a:rPr lang="en-US" dirty="0"/>
              <a:t>Branches are groups of changes/commits</a:t>
            </a:r>
          </a:p>
        </p:txBody>
      </p:sp>
    </p:spTree>
    <p:extLst>
      <p:ext uri="{BB962C8B-B14F-4D97-AF65-F5344CB8AC3E}">
        <p14:creationId xmlns:p14="http://schemas.microsoft.com/office/powerpoint/2010/main" val="387743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316D85-9FDA-46D8-8041-05660E39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41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Repositories contain branches (git </a:t>
            </a:r>
            <a:r>
              <a:rPr lang="en-US" dirty="0" err="1"/>
              <a:t>init</a:t>
            </a:r>
            <a:r>
              <a:rPr lang="en-US" dirty="0"/>
              <a:t> creates a repo in a directory)</a:t>
            </a:r>
          </a:p>
          <a:p>
            <a:r>
              <a:rPr lang="en-US" dirty="0"/>
              <a:t>Branches contain commits</a:t>
            </a:r>
          </a:p>
          <a:p>
            <a:r>
              <a:rPr lang="en-US" dirty="0"/>
              <a:t>The HEAD of a branch is the most recent commit</a:t>
            </a:r>
          </a:p>
          <a:p>
            <a:r>
              <a:rPr lang="en-US" dirty="0"/>
              <a:t>You can create branches (git checkout –b &lt;branch name&gt;)</a:t>
            </a:r>
          </a:p>
          <a:p>
            <a:r>
              <a:rPr lang="en-US" dirty="0"/>
              <a:t>You can switch between branches (git checkout &lt;branch name&gt;)</a:t>
            </a:r>
          </a:p>
          <a:p>
            <a:r>
              <a:rPr lang="en-US" dirty="0"/>
              <a:t>You add (stage) changed files, removed file to a commit and execute the commit against the branch (git commit –m “ my message” )</a:t>
            </a:r>
          </a:p>
          <a:p>
            <a:r>
              <a:rPr lang="en-US" dirty="0"/>
              <a:t>Commits store deltas against the branch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38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 and Using GIT with a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remote repo is just a repository that your local repo knows about</a:t>
            </a:r>
          </a:p>
          <a:p>
            <a:r>
              <a:rPr lang="en-US" dirty="0"/>
              <a:t>Normally the master code for the group is stored on the remote server in a remote repo</a:t>
            </a:r>
          </a:p>
          <a:p>
            <a:r>
              <a:rPr lang="en-US" dirty="0"/>
              <a:t>You fetch code/branches/commits from the remote</a:t>
            </a:r>
          </a:p>
          <a:p>
            <a:r>
              <a:rPr lang="en-US" dirty="0"/>
              <a:t>You push you local changes to the remote</a:t>
            </a:r>
          </a:p>
          <a:p>
            <a:r>
              <a:rPr lang="en-US" dirty="0"/>
              <a:t>Merges (merge pull request) occur on the remote</a:t>
            </a:r>
          </a:p>
        </p:txBody>
      </p:sp>
    </p:spTree>
    <p:extLst>
      <p:ext uri="{BB962C8B-B14F-4D97-AF65-F5344CB8AC3E}">
        <p14:creationId xmlns:p14="http://schemas.microsoft.com/office/powerpoint/2010/main" val="3368415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assume an admin created a remote repo (project) for us</a:t>
            </a:r>
          </a:p>
          <a:p>
            <a:r>
              <a:rPr lang="en-US" dirty="0"/>
              <a:t>The repo has a master branch</a:t>
            </a:r>
          </a:p>
          <a:p>
            <a:r>
              <a:rPr lang="en-US" dirty="0"/>
              <a:t>In our case the branch has one commit which added two files</a:t>
            </a:r>
          </a:p>
        </p:txBody>
      </p:sp>
    </p:spTree>
    <p:extLst>
      <p:ext uri="{BB962C8B-B14F-4D97-AF65-F5344CB8AC3E}">
        <p14:creationId xmlns:p14="http://schemas.microsoft.com/office/powerpoint/2010/main" val="1949868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FB20EC-6350-4E27-AFD3-11CFE8DA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09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Locally with the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create a local repository (repo)</a:t>
            </a:r>
          </a:p>
          <a:p>
            <a:r>
              <a:rPr lang="en-US" dirty="0"/>
              <a:t>We need to set the remote repo with which we will exchange changes (commits) branches (git remote add origin https://github.com/burtwalsh/testrepo)</a:t>
            </a:r>
          </a:p>
          <a:p>
            <a:r>
              <a:rPr lang="en-US" dirty="0"/>
              <a:t>We need to clone (copy all code, branches and associated commits) from the remote to our local repo (</a:t>
            </a:r>
            <a:r>
              <a:rPr lang="en-US" dirty="0">
                <a:hlinkClick r:id="rId2"/>
              </a:rPr>
              <a:t>https://github.com/burtwalsh/testrepo</a:t>
            </a:r>
            <a:r>
              <a:rPr lang="en-US" dirty="0"/>
              <a:t>)</a:t>
            </a:r>
          </a:p>
          <a:p>
            <a:r>
              <a:rPr lang="en-US" dirty="0"/>
              <a:t>No (git </a:t>
            </a:r>
            <a:r>
              <a:rPr lang="en-US" dirty="0" err="1"/>
              <a:t>init</a:t>
            </a:r>
            <a:r>
              <a:rPr lang="en-US" dirty="0"/>
              <a:t>) needed in this case!</a:t>
            </a:r>
          </a:p>
        </p:txBody>
      </p:sp>
    </p:spTree>
    <p:extLst>
      <p:ext uri="{BB962C8B-B14F-4D97-AF65-F5344CB8AC3E}">
        <p14:creationId xmlns:p14="http://schemas.microsoft.com/office/powerpoint/2010/main" val="2300451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42D07A-CA4A-44C0-B703-D357642B1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99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see a subdirectory called </a:t>
            </a:r>
            <a:r>
              <a:rPr lang="en-US" dirty="0" err="1"/>
              <a:t>testrepo</a:t>
            </a:r>
            <a:endParaRPr lang="en-US" dirty="0"/>
          </a:p>
          <a:p>
            <a:r>
              <a:rPr lang="en-US" dirty="0"/>
              <a:t>This directory has a .git subdirectory</a:t>
            </a:r>
          </a:p>
          <a:p>
            <a:r>
              <a:rPr lang="en-US" dirty="0"/>
              <a:t>Checkout the origin/master which is a branch from the remote that we now have locally</a:t>
            </a:r>
          </a:p>
          <a:p>
            <a:r>
              <a:rPr lang="en-US" dirty="0"/>
              <a:t>HEAD is at the most recent commit (that we know about) for the remote master branch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43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28C43C-1CD8-4D2C-9E00-D19A949FD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59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Local Working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(git branch) now shows the remote branches</a:t>
            </a:r>
          </a:p>
          <a:p>
            <a:r>
              <a:rPr lang="en-US" dirty="0"/>
              <a:t>(git checkout –b </a:t>
            </a:r>
            <a:r>
              <a:rPr lang="en-US" dirty="0" err="1"/>
              <a:t>myfix</a:t>
            </a:r>
            <a:r>
              <a:rPr lang="en-US" dirty="0"/>
              <a:t>) creates a local branch called </a:t>
            </a:r>
            <a:r>
              <a:rPr lang="en-US" dirty="0" err="1"/>
              <a:t>myfix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2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Local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a directory in which you will work</a:t>
            </a:r>
          </a:p>
          <a:p>
            <a:r>
              <a:rPr lang="en-US" dirty="0"/>
              <a:t>Create the directory and change directory to that directory</a:t>
            </a:r>
          </a:p>
          <a:p>
            <a:r>
              <a:rPr lang="en-US" dirty="0"/>
              <a:t>Perform (git </a:t>
            </a:r>
            <a:r>
              <a:rPr lang="en-US" dirty="0" err="1"/>
              <a:t>init</a:t>
            </a:r>
            <a:r>
              <a:rPr lang="en-US" dirty="0"/>
              <a:t>) in the directory to create a new “local” repository</a:t>
            </a:r>
          </a:p>
          <a:p>
            <a:r>
              <a:rPr lang="en-US" dirty="0"/>
              <a:t>The creation of a repository results in a .git directory being created</a:t>
            </a:r>
          </a:p>
        </p:txBody>
      </p:sp>
    </p:spTree>
    <p:extLst>
      <p:ext uri="{BB962C8B-B14F-4D97-AF65-F5344CB8AC3E}">
        <p14:creationId xmlns:p14="http://schemas.microsoft.com/office/powerpoint/2010/main" val="1647759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9C734E-D0A5-42CA-8C39-4684CC438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85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and pushing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update the fetched One.txt file</a:t>
            </a:r>
          </a:p>
          <a:p>
            <a:r>
              <a:rPr lang="en-US" dirty="0"/>
              <a:t>We will (git add One.txt) the changes</a:t>
            </a:r>
          </a:p>
          <a:p>
            <a:r>
              <a:rPr lang="en-US" dirty="0"/>
              <a:t>We will commit (git commit –m “add some code”) to our LOCAL </a:t>
            </a:r>
            <a:r>
              <a:rPr lang="en-US" dirty="0" err="1"/>
              <a:t>myfix</a:t>
            </a:r>
            <a:r>
              <a:rPr lang="en-US" dirty="0"/>
              <a:t> branch</a:t>
            </a:r>
          </a:p>
          <a:p>
            <a:r>
              <a:rPr lang="en-US" dirty="0"/>
              <a:t>We will push the changes to the remote (origin) as a remote branch </a:t>
            </a:r>
            <a:r>
              <a:rPr lang="en-US" dirty="0" err="1"/>
              <a:t>myfix</a:t>
            </a:r>
            <a:endParaRPr lang="en-US" dirty="0"/>
          </a:p>
          <a:p>
            <a:r>
              <a:rPr lang="en-US" dirty="0"/>
              <a:t>If the branch does not exist it will be created</a:t>
            </a:r>
          </a:p>
        </p:txBody>
      </p:sp>
    </p:spTree>
    <p:extLst>
      <p:ext uri="{BB962C8B-B14F-4D97-AF65-F5344CB8AC3E}">
        <p14:creationId xmlns:p14="http://schemas.microsoft.com/office/powerpoint/2010/main" val="90743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FE2E04-0AAB-404F-8C63-D3D9C5B5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81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branch on the remote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FC22A-1E5B-4BFB-993B-1EE48A66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59" y="1557338"/>
            <a:ext cx="9697742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15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Merge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merge pull request is associated with a merge between two branches</a:t>
            </a:r>
          </a:p>
          <a:p>
            <a:r>
              <a:rPr lang="en-US" dirty="0"/>
              <a:t>You select the base branch (on the remote) that you are going to merge your changes into</a:t>
            </a:r>
          </a:p>
          <a:p>
            <a:r>
              <a:rPr lang="en-US" dirty="0"/>
              <a:t>Your changes came up from the Local when you did the (git push)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26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Compare and Pull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46FDD-1157-4ADA-986A-119969DB0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3" y="1519238"/>
            <a:ext cx="10780622" cy="51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2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Create Merge pull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66AF0-5F7E-428A-B412-81A50690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951"/>
            <a:ext cx="1100137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5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What is to be Merged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579B1-BFB6-4E83-8B05-B4E90EE4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3" y="1300163"/>
            <a:ext cx="10858500" cy="54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56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at the Local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remote we have not merged YET</a:t>
            </a:r>
          </a:p>
          <a:p>
            <a:r>
              <a:rPr lang="en-US" dirty="0"/>
              <a:t>You could (git fetch)</a:t>
            </a:r>
          </a:p>
          <a:p>
            <a:r>
              <a:rPr lang="en-US" dirty="0"/>
              <a:t>(git reset –hard origin/master) to see the current state of the remote master branch</a:t>
            </a:r>
          </a:p>
          <a:p>
            <a:r>
              <a:rPr lang="en-US" dirty="0"/>
              <a:t>Look at the One.txt file and see it has not yet been merged at the remote</a:t>
            </a:r>
          </a:p>
          <a:p>
            <a:r>
              <a:rPr lang="en-US" dirty="0"/>
              <a:t>REMEMBER THIS WHOLE PROCESS STARTED FROM THE REMOTE MASTER</a:t>
            </a:r>
          </a:p>
        </p:txBody>
      </p:sp>
    </p:spTree>
    <p:extLst>
      <p:ext uri="{BB962C8B-B14F-4D97-AF65-F5344CB8AC3E}">
        <p14:creationId xmlns:p14="http://schemas.microsoft.com/office/powerpoint/2010/main" val="3635582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84F832-04A5-4418-BE1A-2E3F81080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5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8BEF2-585C-4355-B778-206D9C3B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4009"/>
            <a:ext cx="12344400" cy="694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48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at the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user will review and hopefully MERGE my changes!</a:t>
            </a:r>
          </a:p>
        </p:txBody>
      </p:sp>
    </p:spTree>
    <p:extLst>
      <p:ext uri="{BB962C8B-B14F-4D97-AF65-F5344CB8AC3E}">
        <p14:creationId xmlns:p14="http://schemas.microsoft.com/office/powerpoint/2010/main" val="2241234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Remote Click Pull Requests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54612-709E-4B03-B391-C54F1B6E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543050"/>
            <a:ext cx="11353800" cy="494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19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14CF0-13E1-48C6-8318-B0D5F950E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4724"/>
            <a:ext cx="11191875" cy="49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26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Pull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BD071-BD4C-43D4-988E-702335CD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3026"/>
            <a:ext cx="10672763" cy="53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81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13703-05C1-4784-8DBD-55224DA06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490664"/>
            <a:ext cx="10891837" cy="51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61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all Changes to the Local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working with the remote you need to (git fetch) to ensure all changes that have occurred at the remote are brought down to the local repo</a:t>
            </a:r>
          </a:p>
          <a:p>
            <a:r>
              <a:rPr lang="en-US" dirty="0"/>
              <a:t>MANY PEOPLE WILL BE UPDATING THE REMOTE FROM THEIR LOCAL REPOS</a:t>
            </a:r>
          </a:p>
          <a:p>
            <a:r>
              <a:rPr lang="en-US" dirty="0"/>
              <a:t>After the FETCH you have a copy of all the code, branches and associated commits locally (You are in sync!)</a:t>
            </a:r>
          </a:p>
          <a:p>
            <a:r>
              <a:rPr lang="en-US" dirty="0"/>
              <a:t>(git checkout origin/master)</a:t>
            </a:r>
          </a:p>
          <a:p>
            <a:r>
              <a:rPr lang="en-US" dirty="0"/>
              <a:t>View the updated and merged One.txt file</a:t>
            </a:r>
          </a:p>
        </p:txBody>
      </p:sp>
    </p:spTree>
    <p:extLst>
      <p:ext uri="{BB962C8B-B14F-4D97-AF65-F5344CB8AC3E}">
        <p14:creationId xmlns:p14="http://schemas.microsoft.com/office/powerpoint/2010/main" val="172629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0C87F9-3AD2-402D-A6A4-22300DA91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048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was created by </a:t>
            </a:r>
            <a:r>
              <a:rPr lang="en-US" b="1" dirty="0"/>
              <a:t>Linus Torvalds in 2005</a:t>
            </a:r>
          </a:p>
          <a:p>
            <a:r>
              <a:rPr lang="en-US" b="1" dirty="0"/>
              <a:t>Linus created Linux (from Unix)</a:t>
            </a:r>
          </a:p>
          <a:p>
            <a:r>
              <a:rPr lang="en-US" b="1" dirty="0"/>
              <a:t>Need to support distributed updates and collaboration of big projects</a:t>
            </a:r>
          </a:p>
          <a:p>
            <a:r>
              <a:rPr lang="en-US" b="1" dirty="0"/>
              <a:t>Hard to keep deltas consistent so based upon diffs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3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branch and your first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branch in the local repository</a:t>
            </a:r>
          </a:p>
          <a:p>
            <a:r>
              <a:rPr lang="en-US" dirty="0"/>
              <a:t>(git checkout –b </a:t>
            </a:r>
            <a:r>
              <a:rPr lang="en-US" dirty="0" err="1"/>
              <a:t>myfirstbranch</a:t>
            </a:r>
            <a:r>
              <a:rPr lang="en-US" dirty="0"/>
              <a:t>)</a:t>
            </a:r>
          </a:p>
          <a:p>
            <a:r>
              <a:rPr lang="en-US" dirty="0"/>
              <a:t>Create and edit a new file (Ok.txt in our case with one line of text)</a:t>
            </a:r>
          </a:p>
          <a:p>
            <a:r>
              <a:rPr lang="en-US" dirty="0"/>
              <a:t>Do a git status to see what file changes have not been committed to the branch (git status)</a:t>
            </a:r>
          </a:p>
          <a:p>
            <a:r>
              <a:rPr lang="en-US" dirty="0"/>
              <a:t>Add the file to the next commit (git add Ok.txt)</a:t>
            </a:r>
          </a:p>
          <a:p>
            <a:r>
              <a:rPr lang="en-US" dirty="0"/>
              <a:t>Commit the file (git commit –m “my first commit”)</a:t>
            </a:r>
          </a:p>
          <a:p>
            <a:r>
              <a:rPr lang="en-US" dirty="0"/>
              <a:t>See the commit with (git log)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8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29CAE6-8823-4CA3-9391-1B177DD4E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4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branch? what is a commit?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branch is a series of commits</a:t>
            </a:r>
          </a:p>
          <a:p>
            <a:r>
              <a:rPr lang="en-US" dirty="0"/>
              <a:t>A commit is a delta of the “added” changed files or removed files from the last (commit) state of the branch</a:t>
            </a:r>
          </a:p>
          <a:p>
            <a:r>
              <a:rPr lang="en-US" dirty="0"/>
              <a:t>We add files to or remove files from the perspective commit (stage for the next commit)</a:t>
            </a:r>
          </a:p>
          <a:p>
            <a:r>
              <a:rPr lang="en-US" dirty="0"/>
              <a:t>We then execute the commit against the branch (git commit –m “message”)</a:t>
            </a:r>
          </a:p>
          <a:p>
            <a:r>
              <a:rPr lang="en-US" dirty="0"/>
              <a:t>(git log –p) all commits and the actual file changes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8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D57796-E3FF-456C-8056-C334D8BDC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1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5450-50DA-4237-8004-49AB9A2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0F-39E7-4605-B1C4-F5136C4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branch is a series of commits</a:t>
            </a:r>
          </a:p>
          <a:p>
            <a:r>
              <a:rPr lang="en-US" dirty="0"/>
              <a:t>A commit is a delta of the added, removed or just changed files from the last (commit) state of the branch</a:t>
            </a:r>
          </a:p>
          <a:p>
            <a:r>
              <a:rPr lang="en-US" dirty="0"/>
              <a:t>We add or remove files from the perspective commit (stage for the next commit)</a:t>
            </a:r>
          </a:p>
          <a:p>
            <a:r>
              <a:rPr lang="en-US" dirty="0"/>
              <a:t>We then execute the commit against the branch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4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1352</Words>
  <Application>Microsoft Office PowerPoint</Application>
  <PresentationFormat>Widescreen</PresentationFormat>
  <Paragraphs>131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GIT Overview</vt:lpstr>
      <vt:lpstr>GIT</vt:lpstr>
      <vt:lpstr>Creating a Local Repository</vt:lpstr>
      <vt:lpstr>PowerPoint Presentation</vt:lpstr>
      <vt:lpstr>Creating branch and your first commit</vt:lpstr>
      <vt:lpstr>PowerPoint Presentation</vt:lpstr>
      <vt:lpstr>What is a branch? what is a commit?</vt:lpstr>
      <vt:lpstr>PowerPoint Presentation</vt:lpstr>
      <vt:lpstr>Review</vt:lpstr>
      <vt:lpstr>Adding a second commit to the branch</vt:lpstr>
      <vt:lpstr>PowerPoint Presentation</vt:lpstr>
      <vt:lpstr>Switching between branches</vt:lpstr>
      <vt:lpstr>PowerPoint Presentation</vt:lpstr>
      <vt:lpstr>Each group of changes requires a commit</vt:lpstr>
      <vt:lpstr>Adding a second commit</vt:lpstr>
      <vt:lpstr>PowerPoint Presentation</vt:lpstr>
      <vt:lpstr>Viewing the actual changes</vt:lpstr>
      <vt:lpstr>PowerPoint Presentation</vt:lpstr>
      <vt:lpstr>Rolling back a change</vt:lpstr>
      <vt:lpstr>PowerPoint Presentation</vt:lpstr>
      <vt:lpstr>Review</vt:lpstr>
      <vt:lpstr>Remotes and Using GIT with a team</vt:lpstr>
      <vt:lpstr>Remote repo</vt:lpstr>
      <vt:lpstr>PowerPoint Presentation</vt:lpstr>
      <vt:lpstr>Working Locally with the Remote</vt:lpstr>
      <vt:lpstr>PowerPoint Presentation</vt:lpstr>
      <vt:lpstr>Looking at the remote</vt:lpstr>
      <vt:lpstr>PowerPoint Presentation</vt:lpstr>
      <vt:lpstr>Create a Local Working branch</vt:lpstr>
      <vt:lpstr>PowerPoint Presentation</vt:lpstr>
      <vt:lpstr>Updating and pushing changes</vt:lpstr>
      <vt:lpstr>PowerPoint Presentation</vt:lpstr>
      <vt:lpstr>New branch on the remote</vt:lpstr>
      <vt:lpstr>A Merge Pull Request</vt:lpstr>
      <vt:lpstr>Click Compare and Pull</vt:lpstr>
      <vt:lpstr>Click Create Merge pull Request</vt:lpstr>
      <vt:lpstr>Looking at What is to be Merged</vt:lpstr>
      <vt:lpstr>Back at the Local Repo</vt:lpstr>
      <vt:lpstr>PowerPoint Presentation</vt:lpstr>
      <vt:lpstr>Back at the Remote</vt:lpstr>
      <vt:lpstr>At the Remote Click Pull Requests </vt:lpstr>
      <vt:lpstr>Review Code</vt:lpstr>
      <vt:lpstr>Merge Pull Request</vt:lpstr>
      <vt:lpstr>Merged State</vt:lpstr>
      <vt:lpstr>Fetch all Changes to the Local Repo</vt:lpstr>
      <vt:lpstr>PowerPoint Presentation</vt:lpstr>
      <vt:lpstr>Why use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Overview</dc:title>
  <dc:creator>Walsh, Liam</dc:creator>
  <cp:lastModifiedBy>Walsh, Burt</cp:lastModifiedBy>
  <cp:revision>31</cp:revision>
  <dcterms:created xsi:type="dcterms:W3CDTF">2018-01-27T00:00:25Z</dcterms:created>
  <dcterms:modified xsi:type="dcterms:W3CDTF">2018-02-20T17:35:31Z</dcterms:modified>
</cp:coreProperties>
</file>