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669D-9584-4DB7-9AD8-B727C2E8F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A5127-EAC6-4AC5-941B-1CDB0E5CA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4645-D4BC-4F36-9900-FA47403B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27D-1BBB-4A14-863B-2F0A4D6D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E3B6-3297-4E93-88FD-EC25F4CA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8548-963E-4F8E-8523-0907BD3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42906-D0ED-4CEE-A225-011E4950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8A11E-C3E1-42AB-BE11-36B04E92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D07E-7A52-4577-A640-DBF7C12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2DC0-1798-47B1-B67D-D871744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C4F28-12A6-4E50-A3E2-97B8AC03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0056-C70B-46C5-B3E4-F01D53C1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1E74-16E6-43D7-8273-7B41F5B1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B39E-1AF0-43D0-B94E-9D25E9D0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EEDB-C175-4A4A-8B94-886B9FA1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A874-D81D-4FDA-A9E6-869BE8D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4920-79A5-4411-A304-1ADC4514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67DD9-60B0-4E77-894D-94D11786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EB7F-FC50-4F9D-8BD2-A90561AF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BA5E-CE1E-4C02-B74F-F04BE8AB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4164-EFCC-4AC4-9891-F676BD0A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24A8-7E74-4A96-8536-5C0AE6F9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F9802-8B18-4D8B-BEBF-3FCA8BF6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6A89-E696-4E85-9818-3313C4E0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B6DC-5A29-42D5-825E-FB194089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D4EE-F96C-42D5-AEAD-86BBD223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E48E-3F03-4DB2-8B16-EE52111B4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F0A59-7597-4BDC-8109-03F65DB7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D53CA-7F2E-43E8-9F4F-A392C540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297EB-9AE6-46F0-92E6-BF2961E3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AB225-D59C-4074-ACBD-667A9C67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2F57-9D29-4C43-B7D8-0A0A6036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80C9D-40D4-49AC-99E1-2F0853F2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D645A-8B32-4F06-87BB-FC6CFA14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01CDA-8F8E-4DCA-BD18-4C73D615C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481CD-143A-4F0B-8F6C-D69472A5F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BE820-ADAA-4E59-9C1E-30DA69D1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6361D-B75C-48EE-AF17-15F13A50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30400-222D-4815-87AA-BF4325E1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2F2-7910-4571-B856-9E9A9917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7AF67-8C92-40F8-A13E-7964F2E2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A71F9-D761-44B4-BCDD-21FE89FE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73244-2828-466F-ABF3-AC0FA653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93CA3-2842-4A0B-ABBA-398D0F99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6385E-AB7C-43EC-8714-FAF4EBA1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9F51F-DAA9-4439-897E-14622CCD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0BC-444C-4FDD-8F69-6BD854F8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A71B-58C3-44AF-839E-0A1E1F90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913D-0D74-4C15-AE5A-B5A571E5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F2725-BAEF-45EE-89B7-446E6C90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80918-A000-4B9D-8BE6-7CE9C2E9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49F56-0172-4B51-984C-244D97B7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85C5-7A50-49CE-9541-8102F794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AB697-5DB0-4C4E-BC85-A04B325E1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6B9FA-175E-414E-8F48-A28C65A8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37AF-C173-4247-AF67-79FD57CC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4D8DC-D126-40BB-BC32-2348BC91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2C06-1D30-47B5-AD7E-4B470514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5EE94-6847-4B61-A678-BCBDF8AA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6C3D-7FC4-4368-A2E4-F092087B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A8F0-5BE6-45CF-8C25-62B0A810A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990C-638C-4486-B963-7260BC2B9D9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5C1FA-90DD-4671-BAFC-14461FF42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6C27-6678-428A-A3FE-8FA231A26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A640-DDD8-4394-B205-7BA92FF9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FFC3-3F00-4033-8495-A3FB11F8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0FB44A5-CA36-4A1B-A99B-31A8C9BED1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613593"/>
                  </p:ext>
                </p:extLst>
              </p:nvPr>
            </p:nvGraphicFramePr>
            <p:xfrm>
              <a:off x="838200" y="1852180"/>
              <a:ext cx="10515600" cy="4483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1399800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1346563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55825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563249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0250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(unstretched) length between beads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091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Stretching force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Joule / meter^2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013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Bending rigidity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9.82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Joule / radian^2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358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DNA Persistence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556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Effective linear charge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Electron / Angstrom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944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Degrees Kelvin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Debye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4416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Bead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023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Simulation time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Pico seconds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67281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0FB44A5-CA36-4A1B-A99B-31A8C9BED1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613593"/>
                  </p:ext>
                </p:extLst>
              </p:nvPr>
            </p:nvGraphicFramePr>
            <p:xfrm>
              <a:off x="838200" y="1852180"/>
              <a:ext cx="10515600" cy="4483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1399800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1346563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55825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563249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025009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62857" r="-300463" b="-5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(unstretched) length between beads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091067"/>
                      </a:ext>
                    </a:extLst>
                  </a:tr>
                  <a:tr h="3711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280328" r="-300463" b="-8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Stretching force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80328" r="-100694" b="-8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Joule / meter^2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013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380328" r="-300463" b="-7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Bending rigidity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80328" r="-100694" b="-7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Joule / radian^2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358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480328" r="-300463" b="-6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DNA Persistence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55601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337143" r="-300463" b="-2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Effective linear charge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Electron / Angstrom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944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752459" r="-300463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Degrees Kelvin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8732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520000" r="-300463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Debye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4416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1016393" r="-30046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Bead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023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1116393" r="-3004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Simulation time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Pico seconds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672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16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Simulation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A Thackston</dc:creator>
  <cp:lastModifiedBy>Kyle A Thackston</cp:lastModifiedBy>
  <cp:revision>3</cp:revision>
  <dcterms:created xsi:type="dcterms:W3CDTF">2020-04-24T20:40:04Z</dcterms:created>
  <dcterms:modified xsi:type="dcterms:W3CDTF">2020-04-24T21:32:18Z</dcterms:modified>
</cp:coreProperties>
</file>