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0" r:id="rId6"/>
    <p:sldId id="263" r:id="rId7"/>
    <p:sldId id="269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3DD56-666D-482E-B29E-6324C6CE5F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0F09F-D789-4256-8CD8-E542E3482122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Event-driven</a:t>
          </a:r>
        </a:p>
      </dgm:t>
    </dgm:pt>
    <dgm:pt modelId="{1CD5FB15-F91E-47D8-8920-4F009B9431CD}" type="parTrans" cxnId="{86D9DD8D-78FB-4DDE-98DE-2BF527D15FCB}">
      <dgm:prSet/>
      <dgm:spPr/>
      <dgm:t>
        <a:bodyPr/>
        <a:lstStyle/>
        <a:p>
          <a:endParaRPr lang="en-US"/>
        </a:p>
      </dgm:t>
    </dgm:pt>
    <dgm:pt modelId="{24A38788-1CE2-4DE9-BAC8-43B88963D452}" type="sibTrans" cxnId="{86D9DD8D-78FB-4DDE-98DE-2BF527D15FCB}">
      <dgm:prSet/>
      <dgm:spPr/>
      <dgm:t>
        <a:bodyPr/>
        <a:lstStyle/>
        <a:p>
          <a:endParaRPr lang="en-US"/>
        </a:p>
      </dgm:t>
    </dgm:pt>
    <dgm:pt modelId="{85DE38B4-956D-4839-8040-2C85FA3F03B8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Non-blocking</a:t>
          </a:r>
        </a:p>
      </dgm:t>
    </dgm:pt>
    <dgm:pt modelId="{49347196-A5C0-40DA-823C-F412BFA16338}" type="parTrans" cxnId="{2CBA01AD-51E6-4F7F-B7E4-127E4D4983F4}">
      <dgm:prSet/>
      <dgm:spPr/>
      <dgm:t>
        <a:bodyPr/>
        <a:lstStyle/>
        <a:p>
          <a:endParaRPr lang="en-US"/>
        </a:p>
      </dgm:t>
    </dgm:pt>
    <dgm:pt modelId="{4A57B6B7-4E5F-4502-BDCB-467B0186A651}" type="sibTrans" cxnId="{2CBA01AD-51E6-4F7F-B7E4-127E4D4983F4}">
      <dgm:prSet/>
      <dgm:spPr/>
      <dgm:t>
        <a:bodyPr/>
        <a:lstStyle/>
        <a:p>
          <a:endParaRPr lang="en-US"/>
        </a:p>
      </dgm:t>
    </dgm:pt>
    <dgm:pt modelId="{B81FFAC1-0782-4008-B2CF-70C1FDD82F34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Single-Threaded</a:t>
          </a:r>
        </a:p>
      </dgm:t>
    </dgm:pt>
    <dgm:pt modelId="{A7FF61E7-F756-45E1-80C4-A92191223506}" type="parTrans" cxnId="{45615304-EF2D-4374-8CFF-BE0E71CCAA18}">
      <dgm:prSet/>
      <dgm:spPr/>
      <dgm:t>
        <a:bodyPr/>
        <a:lstStyle/>
        <a:p>
          <a:endParaRPr lang="en-US"/>
        </a:p>
      </dgm:t>
    </dgm:pt>
    <dgm:pt modelId="{514C5500-8871-4E5F-B472-CE77BEC20AF2}" type="sibTrans" cxnId="{45615304-EF2D-4374-8CFF-BE0E71CCAA18}">
      <dgm:prSet/>
      <dgm:spPr/>
      <dgm:t>
        <a:bodyPr/>
        <a:lstStyle/>
        <a:p>
          <a:endParaRPr lang="en-US"/>
        </a:p>
      </dgm:t>
    </dgm:pt>
    <dgm:pt modelId="{F4C2B228-B431-4E75-912F-E950FBFE3245}" type="pres">
      <dgm:prSet presAssocID="{7BB3DD56-666D-482E-B29E-6324C6CE5F82}" presName="root" presStyleCnt="0">
        <dgm:presLayoutVars>
          <dgm:dir/>
          <dgm:resizeHandles val="exact"/>
        </dgm:presLayoutVars>
      </dgm:prSet>
      <dgm:spPr/>
    </dgm:pt>
    <dgm:pt modelId="{3288766D-9C63-4F1F-91F6-4114F9FBEDD9}" type="pres">
      <dgm:prSet presAssocID="{FEB0F09F-D789-4256-8CD8-E542E3482122}" presName="compNode" presStyleCnt="0"/>
      <dgm:spPr/>
    </dgm:pt>
    <dgm:pt modelId="{D1E4CD05-4DE0-41FF-808E-DB2E69569EFB}" type="pres">
      <dgm:prSet presAssocID="{FEB0F09F-D789-4256-8CD8-E542E3482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88AE27-3F49-4CEB-AC70-DC3A23228635}" type="pres">
      <dgm:prSet presAssocID="{FEB0F09F-D789-4256-8CD8-E542E3482122}" presName="spaceRect" presStyleCnt="0"/>
      <dgm:spPr/>
    </dgm:pt>
    <dgm:pt modelId="{ACFC6C13-6811-4A8D-ABE1-585920294416}" type="pres">
      <dgm:prSet presAssocID="{FEB0F09F-D789-4256-8CD8-E542E3482122}" presName="textRect" presStyleLbl="revTx" presStyleIdx="0" presStyleCnt="3">
        <dgm:presLayoutVars>
          <dgm:chMax val="1"/>
          <dgm:chPref val="1"/>
        </dgm:presLayoutVars>
      </dgm:prSet>
      <dgm:spPr/>
    </dgm:pt>
    <dgm:pt modelId="{7A9514DD-B082-4550-BBF0-A129138FD326}" type="pres">
      <dgm:prSet presAssocID="{24A38788-1CE2-4DE9-BAC8-43B88963D452}" presName="sibTrans" presStyleCnt="0"/>
      <dgm:spPr/>
    </dgm:pt>
    <dgm:pt modelId="{AF20CC3D-9F06-496E-8D39-79C7EAD7EDF9}" type="pres">
      <dgm:prSet presAssocID="{85DE38B4-956D-4839-8040-2C85FA3F03B8}" presName="compNode" presStyleCnt="0"/>
      <dgm:spPr/>
    </dgm:pt>
    <dgm:pt modelId="{DECD4433-02DD-4089-B511-BD5B952E06B9}" type="pres">
      <dgm:prSet presAssocID="{85DE38B4-956D-4839-8040-2C85FA3F03B8}" presName="iconRect" presStyleLbl="node1" presStyleIdx="1" presStyleCnt="3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F59082F9-6EED-47E8-8C83-489E02675998}" type="pres">
      <dgm:prSet presAssocID="{85DE38B4-956D-4839-8040-2C85FA3F03B8}" presName="spaceRect" presStyleCnt="0"/>
      <dgm:spPr/>
    </dgm:pt>
    <dgm:pt modelId="{28EEE5AA-DD39-4823-BA32-BD14CAAA67CB}" type="pres">
      <dgm:prSet presAssocID="{85DE38B4-956D-4839-8040-2C85FA3F03B8}" presName="textRect" presStyleLbl="revTx" presStyleIdx="1" presStyleCnt="3">
        <dgm:presLayoutVars>
          <dgm:chMax val="1"/>
          <dgm:chPref val="1"/>
        </dgm:presLayoutVars>
      </dgm:prSet>
      <dgm:spPr/>
    </dgm:pt>
    <dgm:pt modelId="{21BAADBA-6C34-4201-97E7-0FA65453BFEC}" type="pres">
      <dgm:prSet presAssocID="{4A57B6B7-4E5F-4502-BDCB-467B0186A651}" presName="sibTrans" presStyleCnt="0"/>
      <dgm:spPr/>
    </dgm:pt>
    <dgm:pt modelId="{AA824498-7F4D-4E85-82BF-5534DD507826}" type="pres">
      <dgm:prSet presAssocID="{B81FFAC1-0782-4008-B2CF-70C1FDD82F34}" presName="compNode" presStyleCnt="0"/>
      <dgm:spPr/>
    </dgm:pt>
    <dgm:pt modelId="{BB374B0D-D8FD-4121-B1BE-2764907021FE}" type="pres">
      <dgm:prSet presAssocID="{B81FFAC1-0782-4008-B2CF-70C1FDD82F34}" presName="iconRect" presStyleLbl="node1" presStyleIdx="2" presStyleCnt="3" custAng="54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24A097-197A-4B45-BB30-189B1DB73135}" type="pres">
      <dgm:prSet presAssocID="{B81FFAC1-0782-4008-B2CF-70C1FDD82F34}" presName="spaceRect" presStyleCnt="0"/>
      <dgm:spPr/>
    </dgm:pt>
    <dgm:pt modelId="{2A19EA25-6987-46EA-868C-05CF19194BB6}" type="pres">
      <dgm:prSet presAssocID="{B81FFAC1-0782-4008-B2CF-70C1FDD82F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615304-EF2D-4374-8CFF-BE0E71CCAA18}" srcId="{7BB3DD56-666D-482E-B29E-6324C6CE5F82}" destId="{B81FFAC1-0782-4008-B2CF-70C1FDD82F34}" srcOrd="2" destOrd="0" parTransId="{A7FF61E7-F756-45E1-80C4-A92191223506}" sibTransId="{514C5500-8871-4E5F-B472-CE77BEC20AF2}"/>
    <dgm:cxn modelId="{2171F884-ED2A-4FB9-9384-C63FD665E91C}" type="presOf" srcId="{85DE38B4-956D-4839-8040-2C85FA3F03B8}" destId="{28EEE5AA-DD39-4823-BA32-BD14CAAA67CB}" srcOrd="0" destOrd="0" presId="urn:microsoft.com/office/officeart/2018/2/layout/IconLabelList"/>
    <dgm:cxn modelId="{3DC5E086-A51D-4318-9B39-188C426C3001}" type="presOf" srcId="{FEB0F09F-D789-4256-8CD8-E542E3482122}" destId="{ACFC6C13-6811-4A8D-ABE1-585920294416}" srcOrd="0" destOrd="0" presId="urn:microsoft.com/office/officeart/2018/2/layout/IconLabelList"/>
    <dgm:cxn modelId="{86D9DD8D-78FB-4DDE-98DE-2BF527D15FCB}" srcId="{7BB3DD56-666D-482E-B29E-6324C6CE5F82}" destId="{FEB0F09F-D789-4256-8CD8-E542E3482122}" srcOrd="0" destOrd="0" parTransId="{1CD5FB15-F91E-47D8-8920-4F009B9431CD}" sibTransId="{24A38788-1CE2-4DE9-BAC8-43B88963D452}"/>
    <dgm:cxn modelId="{2CBA01AD-51E6-4F7F-B7E4-127E4D4983F4}" srcId="{7BB3DD56-666D-482E-B29E-6324C6CE5F82}" destId="{85DE38B4-956D-4839-8040-2C85FA3F03B8}" srcOrd="1" destOrd="0" parTransId="{49347196-A5C0-40DA-823C-F412BFA16338}" sibTransId="{4A57B6B7-4E5F-4502-BDCB-467B0186A651}"/>
    <dgm:cxn modelId="{ED5F2AAD-CBED-4AFC-B1AD-784C0B3C4376}" type="presOf" srcId="{B81FFAC1-0782-4008-B2CF-70C1FDD82F34}" destId="{2A19EA25-6987-46EA-868C-05CF19194BB6}" srcOrd="0" destOrd="0" presId="urn:microsoft.com/office/officeart/2018/2/layout/IconLabelList"/>
    <dgm:cxn modelId="{01B78AF7-056B-4817-B1E9-1E2E0CFF49C9}" type="presOf" srcId="{7BB3DD56-666D-482E-B29E-6324C6CE5F82}" destId="{F4C2B228-B431-4E75-912F-E950FBFE3245}" srcOrd="0" destOrd="0" presId="urn:microsoft.com/office/officeart/2018/2/layout/IconLabelList"/>
    <dgm:cxn modelId="{175482ED-6222-4705-9B7D-4B65694D29C8}" type="presParOf" srcId="{F4C2B228-B431-4E75-912F-E950FBFE3245}" destId="{3288766D-9C63-4F1F-91F6-4114F9FBEDD9}" srcOrd="0" destOrd="0" presId="urn:microsoft.com/office/officeart/2018/2/layout/IconLabelList"/>
    <dgm:cxn modelId="{D84B2FD0-2401-474E-BE93-D4F1972A19E6}" type="presParOf" srcId="{3288766D-9C63-4F1F-91F6-4114F9FBEDD9}" destId="{D1E4CD05-4DE0-41FF-808E-DB2E69569EFB}" srcOrd="0" destOrd="0" presId="urn:microsoft.com/office/officeart/2018/2/layout/IconLabelList"/>
    <dgm:cxn modelId="{0FA4AC73-B3F1-425F-9225-DD181AF59817}" type="presParOf" srcId="{3288766D-9C63-4F1F-91F6-4114F9FBEDD9}" destId="{7588AE27-3F49-4CEB-AC70-DC3A23228635}" srcOrd="1" destOrd="0" presId="urn:microsoft.com/office/officeart/2018/2/layout/IconLabelList"/>
    <dgm:cxn modelId="{B8ADB393-C741-4BC6-8411-A0D8C9C549B5}" type="presParOf" srcId="{3288766D-9C63-4F1F-91F6-4114F9FBEDD9}" destId="{ACFC6C13-6811-4A8D-ABE1-585920294416}" srcOrd="2" destOrd="0" presId="urn:microsoft.com/office/officeart/2018/2/layout/IconLabelList"/>
    <dgm:cxn modelId="{425770C3-BBA6-43C5-9FDF-3A6554AD6ABA}" type="presParOf" srcId="{F4C2B228-B431-4E75-912F-E950FBFE3245}" destId="{7A9514DD-B082-4550-BBF0-A129138FD326}" srcOrd="1" destOrd="0" presId="urn:microsoft.com/office/officeart/2018/2/layout/IconLabelList"/>
    <dgm:cxn modelId="{0F4D78DE-8D8F-4DAC-8820-D9D2B4D759D7}" type="presParOf" srcId="{F4C2B228-B431-4E75-912F-E950FBFE3245}" destId="{AF20CC3D-9F06-496E-8D39-79C7EAD7EDF9}" srcOrd="2" destOrd="0" presId="urn:microsoft.com/office/officeart/2018/2/layout/IconLabelList"/>
    <dgm:cxn modelId="{954B8008-3A8A-482E-A8A3-5C20960B1F17}" type="presParOf" srcId="{AF20CC3D-9F06-496E-8D39-79C7EAD7EDF9}" destId="{DECD4433-02DD-4089-B511-BD5B952E06B9}" srcOrd="0" destOrd="0" presId="urn:microsoft.com/office/officeart/2018/2/layout/IconLabelList"/>
    <dgm:cxn modelId="{414C0658-1BB0-4F54-A967-DE9734D3245C}" type="presParOf" srcId="{AF20CC3D-9F06-496E-8D39-79C7EAD7EDF9}" destId="{F59082F9-6EED-47E8-8C83-489E02675998}" srcOrd="1" destOrd="0" presId="urn:microsoft.com/office/officeart/2018/2/layout/IconLabelList"/>
    <dgm:cxn modelId="{D0EDDE34-B22D-41CC-B139-928A0045D9F6}" type="presParOf" srcId="{AF20CC3D-9F06-496E-8D39-79C7EAD7EDF9}" destId="{28EEE5AA-DD39-4823-BA32-BD14CAAA67CB}" srcOrd="2" destOrd="0" presId="urn:microsoft.com/office/officeart/2018/2/layout/IconLabelList"/>
    <dgm:cxn modelId="{DC471D08-1CF9-4CFA-8B1E-2443BDA98CD0}" type="presParOf" srcId="{F4C2B228-B431-4E75-912F-E950FBFE3245}" destId="{21BAADBA-6C34-4201-97E7-0FA65453BFEC}" srcOrd="3" destOrd="0" presId="urn:microsoft.com/office/officeart/2018/2/layout/IconLabelList"/>
    <dgm:cxn modelId="{95609CC9-BB62-4A3D-9E62-7D3978B67F9B}" type="presParOf" srcId="{F4C2B228-B431-4E75-912F-E950FBFE3245}" destId="{AA824498-7F4D-4E85-82BF-5534DD507826}" srcOrd="4" destOrd="0" presId="urn:microsoft.com/office/officeart/2018/2/layout/IconLabelList"/>
    <dgm:cxn modelId="{2FCFB941-59D8-4DAF-A6AE-ADF4FB8A1008}" type="presParOf" srcId="{AA824498-7F4D-4E85-82BF-5534DD507826}" destId="{BB374B0D-D8FD-4121-B1BE-2764907021FE}" srcOrd="0" destOrd="0" presId="urn:microsoft.com/office/officeart/2018/2/layout/IconLabelList"/>
    <dgm:cxn modelId="{16D7496E-5A59-47B2-BFFD-7565A2F91504}" type="presParOf" srcId="{AA824498-7F4D-4E85-82BF-5534DD507826}" destId="{6C24A097-197A-4B45-BB30-189B1DB73135}" srcOrd="1" destOrd="0" presId="urn:microsoft.com/office/officeart/2018/2/layout/IconLabelList"/>
    <dgm:cxn modelId="{F7346C40-C608-41C2-B34F-294FFE784BC8}" type="presParOf" srcId="{AA824498-7F4D-4E85-82BF-5534DD507826}" destId="{2A19EA25-6987-46EA-868C-05CF19194B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4CD05-4DE0-41FF-808E-DB2E69569EFB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C6C13-6811-4A8D-ABE1-585920294416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mic Sans MS" panose="030F0702030302020204" pitchFamily="66" charset="0"/>
            </a:rPr>
            <a:t>Event-driven</a:t>
          </a:r>
        </a:p>
      </dsp:txBody>
      <dsp:txXfrm>
        <a:off x="417971" y="2442842"/>
        <a:ext cx="2889450" cy="720000"/>
      </dsp:txXfrm>
    </dsp:sp>
    <dsp:sp modelId="{DECD4433-02DD-4089-B511-BD5B952E06B9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EE5AA-DD39-4823-BA32-BD14CAAA67CB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mic Sans MS" panose="030F0702030302020204" pitchFamily="66" charset="0"/>
            </a:rPr>
            <a:t>Non-blocking</a:t>
          </a:r>
        </a:p>
      </dsp:txBody>
      <dsp:txXfrm>
        <a:off x="3813075" y="2442842"/>
        <a:ext cx="2889450" cy="720000"/>
      </dsp:txXfrm>
    </dsp:sp>
    <dsp:sp modelId="{BB374B0D-D8FD-4121-B1BE-2764907021FE}">
      <dsp:nvSpPr>
        <dsp:cNvPr id="0" name=""/>
        <dsp:cNvSpPr/>
      </dsp:nvSpPr>
      <dsp:spPr>
        <a:xfrm rot="5400000"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EA25-6987-46EA-868C-05CF19194BB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mic Sans MS" panose="030F0702030302020204" pitchFamily="66" charset="0"/>
            </a:rPr>
            <a:t>Single-Threaded</a:t>
          </a:r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EF85E-EA87-41E2-ACBC-1F6DC95E9CC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88758-270D-453F-9813-0ADADEB0A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88758-270D-453F-9813-0ADADEB0A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024D-95B0-4AA4-BCC2-9358638B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8D89-22FD-4668-9759-ADB51B4E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6360-5B35-4843-813D-D77D179B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BF27-F335-4CBC-B113-F0042F2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C490-E606-418C-BBCB-AE72674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74A-6460-41E0-A120-4AB3B1F0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65D8-581D-4E56-B36D-5F2392E0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4152-79F8-4731-A402-FF218D69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B1E6-7721-42E0-A744-DD0B6DFC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C024-05C0-4F4F-B2E5-8C9C889E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92F45-527A-4028-ABE7-A92A70FF7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576FA-F7A8-4733-8BD4-6C665337C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7560-459C-47F6-A681-E22AFBF5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A1CA-1156-41D1-B586-D931B7C9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566D-3D24-4763-A3A4-2A3FD66A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949-24D9-4C76-A828-C199B1CC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B698-2E35-4446-8FB9-F408A84D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1E1F-2C98-4CCF-B4BB-FCE1CC4F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D048-25D7-4A2A-909D-F5081A4A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C982-0416-4C7E-B255-E37FF40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464C-68AB-43B7-B9E5-52DD35EA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BF52A-45EC-4258-AA78-9CB207F9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91D8-5C26-4F9B-BCC4-E350EB63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16AC-1BDB-4120-B904-1469E2F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AB0F-9CDE-4519-B033-3C4A1287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632A-660F-444D-B3F4-414A4741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A39C-EE95-474F-9885-968A70D0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D6AD-79FA-41AF-B432-F0A71DA3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A0D44-E95B-457C-8505-73478FB5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EA76-4553-4186-8FDF-A94D3FB2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78662-C93D-4BAA-BBAB-8092DDD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261E-6C12-44BB-A1B6-CECB0914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A207-49A5-4C24-8ED9-D2B306FE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1E8D-C817-4DE1-9084-94483F3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50486-AC2D-4168-91A6-0D343947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56D21-B4FA-4D95-8979-E2B6BE62B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AA762-2415-4C74-8DAA-5872ACAC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44F6E-DE3B-4117-812E-2AD8F494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3533C-D388-4913-9C48-DDC4CE4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BC55-FC79-432F-99CC-B80A34DB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77DDB-AA3C-42EE-8C08-6E5713BA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49D7-7149-462C-8D33-EE3F3C75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C6597-45ED-47CF-8491-8DDFC48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F5C16-9E1D-4F68-AB9E-2B092B65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1BAB-CDD0-4176-B45F-9E92C5BA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8745F-3A6E-462F-B144-B7E14C65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0D1F-8BA9-498F-922C-998D0027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67C4-6C9C-41FF-9EEE-BBB5B7C4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E87D1-9A5A-48FE-BDD1-F1EE1BB3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8350E-6D1A-4819-9D24-4CDD220D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E38F-ADC5-46EA-9934-3E37EA26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FB90-DC92-453D-9425-71BFDDEE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0884-96C6-4EB7-A7A1-611119AE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ADCEC-2129-4F35-B603-116D006A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6D5DC-F8A2-48E9-ABE2-F92F72FE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9DC3-3F57-4C4C-A0C8-6B2C8DCF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A6006-6042-4433-AF47-66E0DB8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6A791-1709-47ED-8ED3-A1977C8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7A0B6-18CD-4EA2-AA96-6FCE9C57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EFCC7-3CCB-4374-80E1-CA0D45D9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57DE-1553-4AD3-B730-D6717F562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7EAF-F824-42E2-8895-62D2715A92E5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7A3F-B29F-4CF4-A3CC-9467DB226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0E7A-E20E-4CEC-A499-998841F66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A1D3-0113-4507-9C12-4C383862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E8534DA-6606-4270-A0AE-0306CBB49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9" y="1455156"/>
            <a:ext cx="6445202" cy="3947687"/>
          </a:xfrm>
          <a:prstGeom prst="rect">
            <a:avLst/>
          </a:prstGeom>
          <a:ln>
            <a:noFill/>
          </a:ln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D55E1-5851-4EA3-BA82-16A819F7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accent2"/>
                </a:solidFill>
                <a:latin typeface="Calisto MT" panose="0204060305050503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Calisto MT" panose="02040603050505030304" pitchFamily="18" charset="0"/>
              </a:rPr>
              <a:t>O</a:t>
            </a:r>
            <a:r>
              <a:rPr lang="en-US" sz="4000" b="1" kern="1200" dirty="0">
                <a:solidFill>
                  <a:schemeClr val="accent2"/>
                </a:solidFill>
                <a:latin typeface="Calisto MT" panose="02040603050505030304" pitchFamily="18" charset="0"/>
              </a:rPr>
              <a:t>pen-source,</a:t>
            </a:r>
            <a:br>
              <a:rPr lang="en-US" sz="4000" b="1" kern="1200" dirty="0">
                <a:solidFill>
                  <a:schemeClr val="accent2"/>
                </a:solidFill>
                <a:latin typeface="Calisto MT" panose="02040603050505030304" pitchFamily="18" charset="0"/>
              </a:rPr>
            </a:br>
            <a:br>
              <a:rPr lang="en-US" sz="4000" b="1" kern="1200" dirty="0">
                <a:solidFill>
                  <a:schemeClr val="accent2"/>
                </a:solidFill>
                <a:latin typeface="Calisto MT" panose="02040603050505030304" pitchFamily="18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C</a:t>
            </a: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ross-platform</a:t>
            </a:r>
            <a:br>
              <a:rPr lang="en-US" sz="4000" b="1" kern="1200" dirty="0">
                <a:solidFill>
                  <a:schemeClr val="accent2"/>
                </a:solidFill>
                <a:latin typeface="Calisto MT" panose="02040603050505030304" pitchFamily="18" charset="0"/>
              </a:rPr>
            </a:br>
            <a:br>
              <a:rPr lang="en-US" sz="4000" b="1" kern="1200" dirty="0">
                <a:solidFill>
                  <a:schemeClr val="accent2"/>
                </a:solidFill>
                <a:latin typeface="Calisto MT" panose="02040603050505030304" pitchFamily="18" charset="0"/>
              </a:rPr>
            </a:br>
            <a:r>
              <a:rPr lang="en-US" sz="4000" b="1" kern="1200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0"/>
              </a:rPr>
              <a:t>JavaScript runtime environment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207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E87B2-225D-44BE-8ACE-EF66A92B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974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5782-CEAC-43DB-8ADB-EA7CED9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791192"/>
            <a:ext cx="4036334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kern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Built on </a:t>
            </a:r>
            <a:br>
              <a:rPr lang="en-US" b="1" kern="1200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br>
              <a:rPr lang="en-US" b="1" kern="1200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b="1" kern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Chrome’s</a:t>
            </a:r>
            <a:br>
              <a:rPr lang="en-US" b="1" kern="1200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b="1" kern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V8 JavaScript engine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06103-A9BE-4827-80EE-4233BD1F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01103"/>
            <a:ext cx="5536001" cy="31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399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20A64-ED14-49DC-BCD1-03C74AB2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Lightweight and efficient</a:t>
            </a:r>
            <a:endParaRPr lang="en-US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A73028E-AB37-4716-BF6F-97C57DF6F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618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70551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C6D3B94F-F878-4A0A-B9EF-FBB72BB993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422" y="2487568"/>
            <a:ext cx="1882863" cy="1882863"/>
          </a:xfrm>
          <a:prstGeom prst="rect">
            <a:avLst/>
          </a:prstGeom>
        </p:spPr>
      </p:pic>
      <p:pic>
        <p:nvPicPr>
          <p:cNvPr id="20" name="Content Placeholder 4" descr="Internet">
            <a:extLst>
              <a:ext uri="{FF2B5EF4-FFF2-40B4-BE49-F238E27FC236}">
                <a16:creationId xmlns:a16="http://schemas.microsoft.com/office/drawing/2014/main" id="{84BD1C6F-6884-4F43-AC63-3D99FD41173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6350" y="2654017"/>
            <a:ext cx="1746914" cy="1746914"/>
          </a:xfrm>
          <a:prstGeom prst="rect">
            <a:avLst/>
          </a:prstGeom>
        </p:spPr>
      </p:pic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76276259-16DD-4A4D-A765-773FF5DA3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9714" y="2901235"/>
            <a:ext cx="1252478" cy="12524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02AE2E-DC84-46A2-A42B-13EB85DB8558}"/>
              </a:ext>
            </a:extLst>
          </p:cNvPr>
          <p:cNvCxnSpPr>
            <a:cxnSpLocks/>
          </p:cNvCxnSpPr>
          <p:nvPr/>
        </p:nvCxnSpPr>
        <p:spPr>
          <a:xfrm>
            <a:off x="3460652" y="3428999"/>
            <a:ext cx="1615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B9D607-E162-4DFB-B43C-2117E3DA930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87169" y="3428999"/>
            <a:ext cx="16502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690994-540F-49DC-9D81-DF2EDB2FA305}"/>
              </a:ext>
            </a:extLst>
          </p:cNvPr>
          <p:cNvSpPr txBox="1"/>
          <p:nvPr/>
        </p:nvSpPr>
        <p:spPr>
          <a:xfrm>
            <a:off x="4645082" y="4511646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dirty="0">
                <a:latin typeface="Comic Sans MS" panose="030F0702030302020204" pitchFamily="66" charset="0"/>
              </a:rPr>
              <a:t>Client side</a:t>
            </a:r>
            <a:endParaRPr lang="en-US" sz="2900" kern="1200" dirty="0">
              <a:latin typeface="Comic Sans MS" panose="030F07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2D8BA-FD79-41A0-98A8-AD5245F2F96A}"/>
              </a:ext>
            </a:extLst>
          </p:cNvPr>
          <p:cNvSpPr txBox="1"/>
          <p:nvPr/>
        </p:nvSpPr>
        <p:spPr>
          <a:xfrm>
            <a:off x="8534128" y="4514109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dirty="0">
                <a:latin typeface="Comic Sans MS" panose="030F0702030302020204" pitchFamily="66" charset="0"/>
              </a:rPr>
              <a:t>Server side</a:t>
            </a:r>
            <a:endParaRPr lang="en-US" sz="2900" kern="1200" dirty="0"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20CA34-BE31-4432-9512-45312E60C83C}"/>
              </a:ext>
            </a:extLst>
          </p:cNvPr>
          <p:cNvSpPr txBox="1"/>
          <p:nvPr/>
        </p:nvSpPr>
        <p:spPr>
          <a:xfrm>
            <a:off x="1071228" y="4511646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latin typeface="Comic Sans MS" panose="030F0702030302020204" pitchFamily="66" charset="0"/>
              </a:rPr>
              <a:t>We ar</a:t>
            </a:r>
            <a:r>
              <a:rPr lang="en-US" sz="2900" dirty="0">
                <a:latin typeface="Comic Sans MS" panose="030F0702030302020204" pitchFamily="66" charset="0"/>
              </a:rPr>
              <a:t>e here </a:t>
            </a:r>
            <a:r>
              <a:rPr lang="en-US" sz="2900" dirty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en-US" sz="2900" kern="12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582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4698107-D719-4072-A791-3FC80BC5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42" y="1180933"/>
            <a:ext cx="2694437" cy="9248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B856A4-46FB-48D5-ABD1-96E8C3AED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568" y="3798346"/>
            <a:ext cx="1907311" cy="1377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8B31C6-7511-4DF3-9A38-53AC7E40F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03" y="2750596"/>
            <a:ext cx="2562225" cy="1047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908FD1-9903-41DE-9E56-F84A9B1ED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377" y="3901375"/>
            <a:ext cx="2256431" cy="8325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BFB92-4946-4ACF-B247-442E69C90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140791"/>
            <a:ext cx="3940530" cy="1005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100853-61CD-42F1-B1CC-195F3EDD08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04" y="2750596"/>
            <a:ext cx="1480837" cy="14808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718605E-ACBE-4929-8313-BC4319A03095}"/>
              </a:ext>
            </a:extLst>
          </p:cNvPr>
          <p:cNvGrpSpPr/>
          <p:nvPr/>
        </p:nvGrpSpPr>
        <p:grpSpPr>
          <a:xfrm>
            <a:off x="4651275" y="5923983"/>
            <a:ext cx="2889450" cy="720000"/>
            <a:chOff x="417971" y="2442842"/>
            <a:chExt cx="2889450" cy="72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5450ED-3F1C-4CFA-A267-BCD19725075E}"/>
                </a:ext>
              </a:extLst>
            </p:cNvPr>
            <p:cNvSpPr/>
            <p:nvPr/>
          </p:nvSpPr>
          <p:spPr>
            <a:xfrm>
              <a:off x="417971" y="2442842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838084-C3C6-45C8-98E9-5EEA89DCE864}"/>
                </a:ext>
              </a:extLst>
            </p:cNvPr>
            <p:cNvSpPr txBox="1"/>
            <p:nvPr/>
          </p:nvSpPr>
          <p:spPr>
            <a:xfrm>
              <a:off x="417971" y="244284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dirty="0">
                  <a:latin typeface="Comic Sans MS" panose="030F0702030302020204" pitchFamily="66" charset="0"/>
                </a:rPr>
                <a:t>a</a:t>
              </a:r>
              <a:r>
                <a:rPr lang="en-US" sz="2900" kern="1200" dirty="0">
                  <a:latin typeface="Comic Sans MS" panose="030F0702030302020204" pitchFamily="66" charset="0"/>
                </a:rPr>
                <a:t>nd many more…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182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BFD1F65-1400-4457-A6C6-59C930126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70" y="1916103"/>
            <a:ext cx="7775060" cy="302579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E8FA7-572D-46B5-84C9-97C86A4F4BC7}"/>
              </a:ext>
            </a:extLst>
          </p:cNvPr>
          <p:cNvSpPr txBox="1"/>
          <p:nvPr/>
        </p:nvSpPr>
        <p:spPr>
          <a:xfrm>
            <a:off x="4158610" y="5622145"/>
            <a:ext cx="3874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1,000,000+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757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3CE255-CE6D-4025-9591-74EA9607EE66}"/>
              </a:ext>
            </a:extLst>
          </p:cNvPr>
          <p:cNvSpPr/>
          <p:nvPr/>
        </p:nvSpPr>
        <p:spPr>
          <a:xfrm>
            <a:off x="4234374" y="1125415"/>
            <a:ext cx="4297680" cy="429768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Applied Logics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CAFE9-067B-499A-A3AC-AD403A088D10}"/>
              </a:ext>
            </a:extLst>
          </p:cNvPr>
          <p:cNvSpPr txBox="1"/>
          <p:nvPr/>
        </p:nvSpPr>
        <p:spPr>
          <a:xfrm>
            <a:off x="6096000" y="4636088"/>
            <a:ext cx="58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/&gt;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BDE79-C625-471D-B709-9AC9716F84E4}"/>
              </a:ext>
            </a:extLst>
          </p:cNvPr>
          <p:cNvSpPr txBox="1"/>
          <p:nvPr/>
        </p:nvSpPr>
        <p:spPr>
          <a:xfrm>
            <a:off x="5993364" y="143490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556570690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45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Calisto MT</vt:lpstr>
      <vt:lpstr>Comic Sans MS</vt:lpstr>
      <vt:lpstr>Cooper Black</vt:lpstr>
      <vt:lpstr>Office Theme</vt:lpstr>
      <vt:lpstr>PowerPoint Presentation</vt:lpstr>
      <vt:lpstr> Open-source,  Cross-platform  JavaScript runtime environment</vt:lpstr>
      <vt:lpstr>PowerPoint Presentation</vt:lpstr>
      <vt:lpstr>Built on   Chrome’s V8 JavaScript engine</vt:lpstr>
      <vt:lpstr>Lightweight and efficient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Narendra Kalekar</dc:creator>
  <cp:lastModifiedBy>Narendra Kalekar</cp:lastModifiedBy>
  <cp:revision>46</cp:revision>
  <dcterms:created xsi:type="dcterms:W3CDTF">2021-05-31T16:54:53Z</dcterms:created>
  <dcterms:modified xsi:type="dcterms:W3CDTF">2021-06-02T16:48:03Z</dcterms:modified>
</cp:coreProperties>
</file>